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40" r:id="rId5"/>
    <p:sldId id="460" r:id="rId6"/>
    <p:sldId id="456" r:id="rId7"/>
    <p:sldId id="457" r:id="rId8"/>
    <p:sldId id="459" r:id="rId9"/>
    <p:sldId id="458" r:id="rId10"/>
    <p:sldId id="429" r:id="rId11"/>
    <p:sldId id="419" r:id="rId12"/>
    <p:sldId id="462" r:id="rId13"/>
    <p:sldId id="463" r:id="rId14"/>
    <p:sldId id="464" r:id="rId15"/>
    <p:sldId id="461" r:id="rId16"/>
    <p:sldId id="467" r:id="rId17"/>
    <p:sldId id="465" r:id="rId18"/>
    <p:sldId id="466" r:id="rId19"/>
  </p:sldIdLst>
  <p:sldSz cx="12192000" cy="6858000"/>
  <p:notesSz cx="9926638" cy="143557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F1F1"/>
    <a:srgbClr val="A8B2C5"/>
    <a:srgbClr val="2E3192"/>
    <a:srgbClr val="DCF5A5"/>
    <a:srgbClr val="E6D7F0"/>
    <a:srgbClr val="FAE1E4"/>
    <a:srgbClr val="D7EBFA"/>
    <a:srgbClr val="DAE3EA"/>
    <a:srgbClr val="DE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1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r>
              <a:rPr lang="nl-NL"/>
              <a:t>Visie op leren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B9BD8852-9147-C743-A778-5DEA42A28642}" type="datetimeFigureOut">
              <a:rPr lang="nl-NL" smtClean="0"/>
              <a:t>15-4-2021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EB931324-BC66-294E-92F5-124968EF5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6774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r>
              <a:rPr lang="nl-NL"/>
              <a:t>Visie op leren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9D574A22-4457-4F42-8EEC-B0A19E46EE9D}" type="datetimeFigureOut">
              <a:rPr lang="nl-NL" smtClean="0"/>
              <a:t>15-4-2021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31BECFA0-F5D9-DD44-8797-80095C30F6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7165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Onderbouwing</a:t>
            </a:r>
          </a:p>
          <a:p>
            <a:pPr marL="248928" indent="-248928">
              <a:buFont typeface="Arial" panose="020B0604020202020204" pitchFamily="34" charset="0"/>
              <a:buChar char="•"/>
            </a:pPr>
            <a:r>
              <a:rPr lang="nl-NL"/>
              <a:t>Concreet toepasbaar</a:t>
            </a:r>
          </a:p>
          <a:p>
            <a:pPr marL="248928" indent="-248928">
              <a:buFont typeface="Arial" panose="020B0604020202020204" pitchFamily="34" charset="0"/>
              <a:buChar char="•"/>
            </a:pPr>
            <a:r>
              <a:rPr lang="nl-NL"/>
              <a:t>Wetenschappelijk onderzoek professioneel/volwassenen leren</a:t>
            </a:r>
          </a:p>
          <a:p>
            <a:pPr marL="248928" indent="-248928">
              <a:buFont typeface="Arial" panose="020B0604020202020204" pitchFamily="34" charset="0"/>
              <a:buChar char="•"/>
            </a:pPr>
            <a:r>
              <a:rPr lang="nl-NL"/>
              <a:t>Sluit aan bij bestaande innovaties binnen college</a:t>
            </a:r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Visie op leren</a:t>
            </a:r>
          </a:p>
        </p:txBody>
      </p:sp>
    </p:spTree>
    <p:extLst>
      <p:ext uri="{BB962C8B-B14F-4D97-AF65-F5344CB8AC3E}">
        <p14:creationId xmlns:p14="http://schemas.microsoft.com/office/powerpoint/2010/main" val="256953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Visie op leren</a:t>
            </a:r>
          </a:p>
        </p:txBody>
      </p:sp>
    </p:spTree>
    <p:extLst>
      <p:ext uri="{BB962C8B-B14F-4D97-AF65-F5344CB8AC3E}">
        <p14:creationId xmlns:p14="http://schemas.microsoft.com/office/powerpoint/2010/main" val="33756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 userDrawn="1"/>
        </p:nvGrpSpPr>
        <p:grpSpPr>
          <a:xfrm>
            <a:off x="7192306" y="169396"/>
            <a:ext cx="4822948" cy="2281703"/>
            <a:chOff x="5549304" y="-2548122"/>
            <a:chExt cx="4790703" cy="2266448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5549304" y="-427436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5588080" y="-764856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5583318" y="-1102275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5612570" y="-1459423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5636380" y="-1834938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5597604" y="-2215895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5588080" y="-2543791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6022100" y="-461450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Freeform 9"/>
            <p:cNvSpPr>
              <a:spLocks noChangeArrowheads="1"/>
            </p:cNvSpPr>
            <p:nvPr/>
          </p:nvSpPr>
          <p:spPr bwMode="auto">
            <a:xfrm>
              <a:off x="6003052" y="-817918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5983323" y="-1165541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6031624" y="-1526771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5969038" y="-1840380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3"/>
            <p:cNvSpPr>
              <a:spLocks noChangeArrowheads="1"/>
            </p:cNvSpPr>
            <p:nvPr/>
          </p:nvSpPr>
          <p:spPr bwMode="auto">
            <a:xfrm>
              <a:off x="6026861" y="-2182562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6056114" y="-2515219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6436391" y="-422674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6436391" y="-784584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Freeform 17"/>
            <p:cNvSpPr>
              <a:spLocks noChangeArrowheads="1"/>
            </p:cNvSpPr>
            <p:nvPr/>
          </p:nvSpPr>
          <p:spPr bwMode="auto">
            <a:xfrm>
              <a:off x="6431629" y="-1131527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Freeform 18"/>
            <p:cNvSpPr>
              <a:spLocks noChangeArrowheads="1"/>
            </p:cNvSpPr>
            <p:nvPr/>
          </p:nvSpPr>
          <p:spPr bwMode="auto">
            <a:xfrm>
              <a:off x="6403057" y="-1478471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19"/>
            <p:cNvSpPr>
              <a:spLocks noChangeArrowheads="1"/>
            </p:cNvSpPr>
            <p:nvPr/>
          </p:nvSpPr>
          <p:spPr bwMode="auto">
            <a:xfrm>
              <a:off x="6456119" y="-1806366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20"/>
            <p:cNvSpPr>
              <a:spLocks noChangeArrowheads="1"/>
            </p:cNvSpPr>
            <p:nvPr/>
          </p:nvSpPr>
          <p:spPr bwMode="auto">
            <a:xfrm>
              <a:off x="6417343" y="-2153310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1"/>
            <p:cNvSpPr>
              <a:spLocks noChangeArrowheads="1"/>
            </p:cNvSpPr>
            <p:nvPr/>
          </p:nvSpPr>
          <p:spPr bwMode="auto">
            <a:xfrm>
              <a:off x="6392853" y="-2539029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1"/>
            <p:cNvSpPr>
              <a:spLocks noChangeArrowheads="1"/>
            </p:cNvSpPr>
            <p:nvPr/>
          </p:nvSpPr>
          <p:spPr bwMode="auto">
            <a:xfrm rot="10800000">
              <a:off x="7706409" y="-2542929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2"/>
            <p:cNvSpPr>
              <a:spLocks noChangeArrowheads="1"/>
            </p:cNvSpPr>
            <p:nvPr/>
          </p:nvSpPr>
          <p:spPr bwMode="auto">
            <a:xfrm rot="10800000">
              <a:off x="7686681" y="-2186462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3"/>
            <p:cNvSpPr>
              <a:spLocks noChangeArrowheads="1"/>
            </p:cNvSpPr>
            <p:nvPr/>
          </p:nvSpPr>
          <p:spPr bwMode="auto">
            <a:xfrm rot="10800000">
              <a:off x="7691443" y="-1843600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"/>
            <p:cNvSpPr>
              <a:spLocks noChangeArrowheads="1"/>
            </p:cNvSpPr>
            <p:nvPr/>
          </p:nvSpPr>
          <p:spPr bwMode="auto">
            <a:xfrm rot="10800000">
              <a:off x="7667633" y="-1486452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5"/>
            <p:cNvSpPr>
              <a:spLocks noChangeArrowheads="1"/>
            </p:cNvSpPr>
            <p:nvPr/>
          </p:nvSpPr>
          <p:spPr bwMode="auto">
            <a:xfrm rot="10800000">
              <a:off x="7653347" y="-1115699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6"/>
            <p:cNvSpPr>
              <a:spLocks noChangeArrowheads="1"/>
            </p:cNvSpPr>
            <p:nvPr/>
          </p:nvSpPr>
          <p:spPr bwMode="auto">
            <a:xfrm rot="10800000">
              <a:off x="7677157" y="-744945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7"/>
            <p:cNvSpPr>
              <a:spLocks noChangeArrowheads="1"/>
            </p:cNvSpPr>
            <p:nvPr/>
          </p:nvSpPr>
          <p:spPr bwMode="auto">
            <a:xfrm rot="10800000">
              <a:off x="7696205" y="-417050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8"/>
            <p:cNvSpPr>
              <a:spLocks noChangeArrowheads="1"/>
            </p:cNvSpPr>
            <p:nvPr/>
          </p:nvSpPr>
          <p:spPr bwMode="auto">
            <a:xfrm rot="10800000">
              <a:off x="7243818" y="-2499391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9"/>
            <p:cNvSpPr>
              <a:spLocks noChangeArrowheads="1"/>
            </p:cNvSpPr>
            <p:nvPr/>
          </p:nvSpPr>
          <p:spPr bwMode="auto">
            <a:xfrm rot="10800000">
              <a:off x="7262865" y="-2147685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10"/>
            <p:cNvSpPr>
              <a:spLocks noChangeArrowheads="1"/>
            </p:cNvSpPr>
            <p:nvPr/>
          </p:nvSpPr>
          <p:spPr bwMode="auto">
            <a:xfrm rot="10800000">
              <a:off x="7292118" y="-1790538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11"/>
            <p:cNvSpPr>
              <a:spLocks noChangeArrowheads="1"/>
            </p:cNvSpPr>
            <p:nvPr/>
          </p:nvSpPr>
          <p:spPr bwMode="auto">
            <a:xfrm rot="10800000">
              <a:off x="7228851" y="-1457880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3" name="Freeform 12"/>
            <p:cNvSpPr>
              <a:spLocks noChangeArrowheads="1"/>
            </p:cNvSpPr>
            <p:nvPr/>
          </p:nvSpPr>
          <p:spPr bwMode="auto">
            <a:xfrm rot="10800000">
              <a:off x="7301642" y="-1115699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4" name="Freeform 13"/>
            <p:cNvSpPr>
              <a:spLocks noChangeArrowheads="1"/>
            </p:cNvSpPr>
            <p:nvPr/>
          </p:nvSpPr>
          <p:spPr bwMode="auto">
            <a:xfrm rot="10800000">
              <a:off x="7248580" y="-763313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5" name="Freeform 14"/>
            <p:cNvSpPr>
              <a:spLocks noChangeArrowheads="1"/>
            </p:cNvSpPr>
            <p:nvPr/>
          </p:nvSpPr>
          <p:spPr bwMode="auto">
            <a:xfrm rot="10800000">
              <a:off x="7233614" y="-436098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6" name="Freeform 15"/>
            <p:cNvSpPr>
              <a:spLocks noChangeArrowheads="1"/>
            </p:cNvSpPr>
            <p:nvPr/>
          </p:nvSpPr>
          <p:spPr bwMode="auto">
            <a:xfrm rot="10800000">
              <a:off x="6838370" y="-2533405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7" name="Freeform 16"/>
            <p:cNvSpPr>
              <a:spLocks noChangeArrowheads="1"/>
            </p:cNvSpPr>
            <p:nvPr/>
          </p:nvSpPr>
          <p:spPr bwMode="auto">
            <a:xfrm rot="10800000">
              <a:off x="6838370" y="-2181019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" name="Freeform 17"/>
            <p:cNvSpPr>
              <a:spLocks noChangeArrowheads="1"/>
            </p:cNvSpPr>
            <p:nvPr/>
          </p:nvSpPr>
          <p:spPr bwMode="auto">
            <a:xfrm rot="10800000">
              <a:off x="6824084" y="-1843600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18"/>
            <p:cNvSpPr>
              <a:spLocks noChangeArrowheads="1"/>
            </p:cNvSpPr>
            <p:nvPr/>
          </p:nvSpPr>
          <p:spPr bwMode="auto">
            <a:xfrm rot="10800000">
              <a:off x="6862180" y="-1481690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19"/>
            <p:cNvSpPr>
              <a:spLocks noChangeArrowheads="1"/>
            </p:cNvSpPr>
            <p:nvPr/>
          </p:nvSpPr>
          <p:spPr bwMode="auto">
            <a:xfrm rot="10800000">
              <a:off x="6818642" y="-1159237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20"/>
            <p:cNvSpPr>
              <a:spLocks noChangeArrowheads="1"/>
            </p:cNvSpPr>
            <p:nvPr/>
          </p:nvSpPr>
          <p:spPr bwMode="auto">
            <a:xfrm rot="10800000">
              <a:off x="6871704" y="-798007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21"/>
            <p:cNvSpPr>
              <a:spLocks noChangeArrowheads="1"/>
            </p:cNvSpPr>
            <p:nvPr/>
          </p:nvSpPr>
          <p:spPr bwMode="auto">
            <a:xfrm rot="10800000">
              <a:off x="6862860" y="-440860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1"/>
            <p:cNvSpPr>
              <a:spLocks noChangeArrowheads="1"/>
            </p:cNvSpPr>
            <p:nvPr userDrawn="1"/>
          </p:nvSpPr>
          <p:spPr bwMode="auto">
            <a:xfrm rot="10800000">
              <a:off x="8943955" y="-2548122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2"/>
            <p:cNvSpPr>
              <a:spLocks noChangeArrowheads="1"/>
            </p:cNvSpPr>
            <p:nvPr userDrawn="1"/>
          </p:nvSpPr>
          <p:spPr bwMode="auto">
            <a:xfrm rot="10800000">
              <a:off x="8924227" y="-2191655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0" name="Freeform 3"/>
            <p:cNvSpPr>
              <a:spLocks noChangeArrowheads="1"/>
            </p:cNvSpPr>
            <p:nvPr userDrawn="1"/>
          </p:nvSpPr>
          <p:spPr bwMode="auto">
            <a:xfrm rot="10800000">
              <a:off x="8928989" y="-1848793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Freeform 4"/>
            <p:cNvSpPr>
              <a:spLocks noChangeArrowheads="1"/>
            </p:cNvSpPr>
            <p:nvPr userDrawn="1"/>
          </p:nvSpPr>
          <p:spPr bwMode="auto">
            <a:xfrm rot="10800000">
              <a:off x="8905179" y="-1491645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" name="Freeform 5"/>
            <p:cNvSpPr>
              <a:spLocks noChangeArrowheads="1"/>
            </p:cNvSpPr>
            <p:nvPr userDrawn="1"/>
          </p:nvSpPr>
          <p:spPr bwMode="auto">
            <a:xfrm rot="10800000">
              <a:off x="8890893" y="-1120892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3" name="Freeform 6"/>
            <p:cNvSpPr>
              <a:spLocks noChangeArrowheads="1"/>
            </p:cNvSpPr>
            <p:nvPr userDrawn="1"/>
          </p:nvSpPr>
          <p:spPr bwMode="auto">
            <a:xfrm rot="10800000">
              <a:off x="8914703" y="-750138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4" name="Freeform 7"/>
            <p:cNvSpPr>
              <a:spLocks noChangeArrowheads="1"/>
            </p:cNvSpPr>
            <p:nvPr userDrawn="1"/>
          </p:nvSpPr>
          <p:spPr bwMode="auto">
            <a:xfrm rot="10800000">
              <a:off x="8933751" y="-422243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5" name="Freeform 8"/>
            <p:cNvSpPr>
              <a:spLocks noChangeArrowheads="1"/>
            </p:cNvSpPr>
            <p:nvPr userDrawn="1"/>
          </p:nvSpPr>
          <p:spPr bwMode="auto">
            <a:xfrm rot="10800000">
              <a:off x="8481364" y="-2504584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6" name="Freeform 9"/>
            <p:cNvSpPr>
              <a:spLocks noChangeArrowheads="1"/>
            </p:cNvSpPr>
            <p:nvPr userDrawn="1"/>
          </p:nvSpPr>
          <p:spPr bwMode="auto">
            <a:xfrm rot="10800000">
              <a:off x="8500411" y="-2152878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7" name="Freeform 10"/>
            <p:cNvSpPr>
              <a:spLocks noChangeArrowheads="1"/>
            </p:cNvSpPr>
            <p:nvPr userDrawn="1"/>
          </p:nvSpPr>
          <p:spPr bwMode="auto">
            <a:xfrm rot="10800000">
              <a:off x="8529664" y="-1795731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8" name="Freeform 11"/>
            <p:cNvSpPr>
              <a:spLocks noChangeArrowheads="1"/>
            </p:cNvSpPr>
            <p:nvPr userDrawn="1"/>
          </p:nvSpPr>
          <p:spPr bwMode="auto">
            <a:xfrm rot="10800000">
              <a:off x="8466397" y="-1463073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9" name="Freeform 12"/>
            <p:cNvSpPr>
              <a:spLocks noChangeArrowheads="1"/>
            </p:cNvSpPr>
            <p:nvPr userDrawn="1"/>
          </p:nvSpPr>
          <p:spPr bwMode="auto">
            <a:xfrm rot="10800000">
              <a:off x="8539188" y="-1120892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0" name="Freeform 13"/>
            <p:cNvSpPr>
              <a:spLocks noChangeArrowheads="1"/>
            </p:cNvSpPr>
            <p:nvPr userDrawn="1"/>
          </p:nvSpPr>
          <p:spPr bwMode="auto">
            <a:xfrm rot="10800000">
              <a:off x="8486126" y="-768506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" name="Freeform 14"/>
            <p:cNvSpPr>
              <a:spLocks noChangeArrowheads="1"/>
            </p:cNvSpPr>
            <p:nvPr userDrawn="1"/>
          </p:nvSpPr>
          <p:spPr bwMode="auto">
            <a:xfrm rot="10800000">
              <a:off x="8471160" y="-441291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" name="Freeform 15"/>
            <p:cNvSpPr>
              <a:spLocks noChangeArrowheads="1"/>
            </p:cNvSpPr>
            <p:nvPr userDrawn="1"/>
          </p:nvSpPr>
          <p:spPr bwMode="auto">
            <a:xfrm rot="10800000">
              <a:off x="8075916" y="-2538598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" name="Freeform 16"/>
            <p:cNvSpPr>
              <a:spLocks noChangeArrowheads="1"/>
            </p:cNvSpPr>
            <p:nvPr userDrawn="1"/>
          </p:nvSpPr>
          <p:spPr bwMode="auto">
            <a:xfrm rot="10800000">
              <a:off x="8075916" y="-2186212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4" name="Freeform 17"/>
            <p:cNvSpPr>
              <a:spLocks noChangeArrowheads="1"/>
            </p:cNvSpPr>
            <p:nvPr userDrawn="1"/>
          </p:nvSpPr>
          <p:spPr bwMode="auto">
            <a:xfrm rot="10800000">
              <a:off x="8061630" y="-1848793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5" name="Freeform 18"/>
            <p:cNvSpPr>
              <a:spLocks noChangeArrowheads="1"/>
            </p:cNvSpPr>
            <p:nvPr userDrawn="1"/>
          </p:nvSpPr>
          <p:spPr bwMode="auto">
            <a:xfrm rot="10800000">
              <a:off x="8099726" y="-1486883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6" name="Freeform 19"/>
            <p:cNvSpPr>
              <a:spLocks noChangeArrowheads="1"/>
            </p:cNvSpPr>
            <p:nvPr userDrawn="1"/>
          </p:nvSpPr>
          <p:spPr bwMode="auto">
            <a:xfrm rot="10800000">
              <a:off x="8056188" y="-1164430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7" name="Freeform 20"/>
            <p:cNvSpPr>
              <a:spLocks noChangeArrowheads="1"/>
            </p:cNvSpPr>
            <p:nvPr userDrawn="1"/>
          </p:nvSpPr>
          <p:spPr bwMode="auto">
            <a:xfrm rot="10800000">
              <a:off x="8109250" y="-803200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8" name="Freeform 21"/>
            <p:cNvSpPr>
              <a:spLocks noChangeArrowheads="1"/>
            </p:cNvSpPr>
            <p:nvPr userDrawn="1"/>
          </p:nvSpPr>
          <p:spPr bwMode="auto">
            <a:xfrm rot="10800000">
              <a:off x="8100406" y="-446053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0" name="Freeform 1"/>
            <p:cNvSpPr>
              <a:spLocks noChangeArrowheads="1"/>
            </p:cNvSpPr>
            <p:nvPr/>
          </p:nvSpPr>
          <p:spPr bwMode="auto">
            <a:xfrm>
              <a:off x="9297816" y="-430905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1" name="Freeform 2"/>
            <p:cNvSpPr>
              <a:spLocks noChangeArrowheads="1"/>
            </p:cNvSpPr>
            <p:nvPr/>
          </p:nvSpPr>
          <p:spPr bwMode="auto">
            <a:xfrm>
              <a:off x="9336592" y="-768325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Freeform 3"/>
            <p:cNvSpPr>
              <a:spLocks noChangeArrowheads="1"/>
            </p:cNvSpPr>
            <p:nvPr/>
          </p:nvSpPr>
          <p:spPr bwMode="auto">
            <a:xfrm>
              <a:off x="9331830" y="-1105744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" name="Freeform 4"/>
            <p:cNvSpPr>
              <a:spLocks noChangeArrowheads="1"/>
            </p:cNvSpPr>
            <p:nvPr/>
          </p:nvSpPr>
          <p:spPr bwMode="auto">
            <a:xfrm>
              <a:off x="9361082" y="-1462892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Freeform 5"/>
            <p:cNvSpPr>
              <a:spLocks noChangeArrowheads="1"/>
            </p:cNvSpPr>
            <p:nvPr/>
          </p:nvSpPr>
          <p:spPr bwMode="auto">
            <a:xfrm>
              <a:off x="9384892" y="-1838407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6"/>
            <p:cNvSpPr>
              <a:spLocks noChangeArrowheads="1"/>
            </p:cNvSpPr>
            <p:nvPr/>
          </p:nvSpPr>
          <p:spPr bwMode="auto">
            <a:xfrm>
              <a:off x="9346116" y="-2219364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7"/>
            <p:cNvSpPr>
              <a:spLocks noChangeArrowheads="1"/>
            </p:cNvSpPr>
            <p:nvPr/>
          </p:nvSpPr>
          <p:spPr bwMode="auto">
            <a:xfrm>
              <a:off x="9336592" y="-2547260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7" name="Freeform 8"/>
            <p:cNvSpPr>
              <a:spLocks noChangeArrowheads="1"/>
            </p:cNvSpPr>
            <p:nvPr/>
          </p:nvSpPr>
          <p:spPr bwMode="auto">
            <a:xfrm>
              <a:off x="9770612" y="-464919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9"/>
            <p:cNvSpPr>
              <a:spLocks noChangeArrowheads="1"/>
            </p:cNvSpPr>
            <p:nvPr/>
          </p:nvSpPr>
          <p:spPr bwMode="auto">
            <a:xfrm>
              <a:off x="9751564" y="-821387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10"/>
            <p:cNvSpPr>
              <a:spLocks noChangeArrowheads="1"/>
            </p:cNvSpPr>
            <p:nvPr/>
          </p:nvSpPr>
          <p:spPr bwMode="auto">
            <a:xfrm>
              <a:off x="9731835" y="-1169010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11"/>
            <p:cNvSpPr>
              <a:spLocks noChangeArrowheads="1"/>
            </p:cNvSpPr>
            <p:nvPr/>
          </p:nvSpPr>
          <p:spPr bwMode="auto">
            <a:xfrm>
              <a:off x="9780136" y="-1530240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12"/>
            <p:cNvSpPr>
              <a:spLocks noChangeArrowheads="1"/>
            </p:cNvSpPr>
            <p:nvPr/>
          </p:nvSpPr>
          <p:spPr bwMode="auto">
            <a:xfrm>
              <a:off x="9717550" y="-1843849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9775373" y="-2186031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14"/>
            <p:cNvSpPr>
              <a:spLocks noChangeArrowheads="1"/>
            </p:cNvSpPr>
            <p:nvPr/>
          </p:nvSpPr>
          <p:spPr bwMode="auto">
            <a:xfrm>
              <a:off x="9804626" y="-2518688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" name="Freeform 15"/>
            <p:cNvSpPr>
              <a:spLocks noChangeArrowheads="1"/>
            </p:cNvSpPr>
            <p:nvPr/>
          </p:nvSpPr>
          <p:spPr bwMode="auto">
            <a:xfrm>
              <a:off x="10184903" y="-426143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16"/>
            <p:cNvSpPr>
              <a:spLocks noChangeArrowheads="1"/>
            </p:cNvSpPr>
            <p:nvPr/>
          </p:nvSpPr>
          <p:spPr bwMode="auto">
            <a:xfrm>
              <a:off x="10184903" y="-788053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17"/>
            <p:cNvSpPr>
              <a:spLocks noChangeArrowheads="1"/>
            </p:cNvSpPr>
            <p:nvPr/>
          </p:nvSpPr>
          <p:spPr bwMode="auto">
            <a:xfrm>
              <a:off x="10180141" y="-1134996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18"/>
            <p:cNvSpPr>
              <a:spLocks noChangeArrowheads="1"/>
            </p:cNvSpPr>
            <p:nvPr/>
          </p:nvSpPr>
          <p:spPr bwMode="auto">
            <a:xfrm>
              <a:off x="10151569" y="-1481940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0204631" y="-1809835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0165855" y="-2156779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0141365" y="-2542498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5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-41563" y="0"/>
            <a:ext cx="8962541" cy="6869151"/>
          </a:xfrm>
          <a:custGeom>
            <a:avLst/>
            <a:gdLst>
              <a:gd name="connsiteX0" fmla="*/ 0 w 6590371"/>
              <a:gd name="connsiteY0" fmla="*/ 0 h 6858000"/>
              <a:gd name="connsiteX1" fmla="*/ 3295186 w 6590371"/>
              <a:gd name="connsiteY1" fmla="*/ 0 h 6858000"/>
              <a:gd name="connsiteX2" fmla="*/ 6590372 w 6590371"/>
              <a:gd name="connsiteY2" fmla="*/ 3429000 h 6858000"/>
              <a:gd name="connsiteX3" fmla="*/ 3295186 w 6590371"/>
              <a:gd name="connsiteY3" fmla="*/ 6858000 h 6858000"/>
              <a:gd name="connsiteX4" fmla="*/ 0 w 6590371"/>
              <a:gd name="connsiteY4" fmla="*/ 6858000 h 6858000"/>
              <a:gd name="connsiteX5" fmla="*/ 0 w 6590371"/>
              <a:gd name="connsiteY5" fmla="*/ 0 h 6858000"/>
              <a:gd name="connsiteX0" fmla="*/ 0 w 9835377"/>
              <a:gd name="connsiteY0" fmla="*/ 0 h 6869151"/>
              <a:gd name="connsiteX1" fmla="*/ 6540191 w 9835377"/>
              <a:gd name="connsiteY1" fmla="*/ 11151 h 6869151"/>
              <a:gd name="connsiteX2" fmla="*/ 9835377 w 9835377"/>
              <a:gd name="connsiteY2" fmla="*/ 3440151 h 6869151"/>
              <a:gd name="connsiteX3" fmla="*/ 6540191 w 9835377"/>
              <a:gd name="connsiteY3" fmla="*/ 6869151 h 6869151"/>
              <a:gd name="connsiteX4" fmla="*/ 3245005 w 9835377"/>
              <a:gd name="connsiteY4" fmla="*/ 6869151 h 6869151"/>
              <a:gd name="connsiteX5" fmla="*/ 0 w 9835377"/>
              <a:gd name="connsiteY5" fmla="*/ 0 h 6869151"/>
              <a:gd name="connsiteX0" fmla="*/ 0 w 9835377"/>
              <a:gd name="connsiteY0" fmla="*/ 0 h 6880303"/>
              <a:gd name="connsiteX1" fmla="*/ 6540191 w 9835377"/>
              <a:gd name="connsiteY1" fmla="*/ 11151 h 6880303"/>
              <a:gd name="connsiteX2" fmla="*/ 9835377 w 9835377"/>
              <a:gd name="connsiteY2" fmla="*/ 3440151 h 6880303"/>
              <a:gd name="connsiteX3" fmla="*/ 6540191 w 9835377"/>
              <a:gd name="connsiteY3" fmla="*/ 6869151 h 6880303"/>
              <a:gd name="connsiteX4" fmla="*/ 1 w 9835377"/>
              <a:gd name="connsiteY4" fmla="*/ 6880303 h 6880303"/>
              <a:gd name="connsiteX5" fmla="*/ 0 w 9835377"/>
              <a:gd name="connsiteY5" fmla="*/ 0 h 6880303"/>
              <a:gd name="connsiteX0" fmla="*/ 761999 w 9835376"/>
              <a:gd name="connsiteY0" fmla="*/ 252085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761999 w 9835376"/>
              <a:gd name="connsiteY5" fmla="*/ 252085 h 6869152"/>
              <a:gd name="connsiteX0" fmla="*/ 872835 w 9835376"/>
              <a:gd name="connsiteY0" fmla="*/ 16558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872835 w 9835376"/>
              <a:gd name="connsiteY5" fmla="*/ 16558 h 6869152"/>
              <a:gd name="connsiteX0" fmla="*/ 0 w 8962541"/>
              <a:gd name="connsiteY0" fmla="*/ 16558 h 6858000"/>
              <a:gd name="connsiteX1" fmla="*/ 5667355 w 8962541"/>
              <a:gd name="connsiteY1" fmla="*/ 0 h 6858000"/>
              <a:gd name="connsiteX2" fmla="*/ 8962541 w 8962541"/>
              <a:gd name="connsiteY2" fmla="*/ 3429000 h 6858000"/>
              <a:gd name="connsiteX3" fmla="*/ 5667355 w 8962541"/>
              <a:gd name="connsiteY3" fmla="*/ 6858000 h 6858000"/>
              <a:gd name="connsiteX4" fmla="*/ 13856 w 8962541"/>
              <a:gd name="connsiteY4" fmla="*/ 6841443 h 6858000"/>
              <a:gd name="connsiteX5" fmla="*/ 0 w 8962541"/>
              <a:gd name="connsiteY5" fmla="*/ 16558 h 6858000"/>
              <a:gd name="connsiteX0" fmla="*/ 0 w 8962541"/>
              <a:gd name="connsiteY0" fmla="*/ 16558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16558 h 6869152"/>
              <a:gd name="connsiteX0" fmla="*/ 0 w 8962541"/>
              <a:gd name="connsiteY0" fmla="*/ 2704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2704 h 6869152"/>
              <a:gd name="connsiteX0" fmla="*/ 13854 w 8976395"/>
              <a:gd name="connsiteY0" fmla="*/ 2704 h 6858000"/>
              <a:gd name="connsiteX1" fmla="*/ 5681209 w 8976395"/>
              <a:gd name="connsiteY1" fmla="*/ 0 h 6858000"/>
              <a:gd name="connsiteX2" fmla="*/ 8976395 w 8976395"/>
              <a:gd name="connsiteY2" fmla="*/ 3429000 h 6858000"/>
              <a:gd name="connsiteX3" fmla="*/ 5681209 w 8976395"/>
              <a:gd name="connsiteY3" fmla="*/ 6858000 h 6858000"/>
              <a:gd name="connsiteX4" fmla="*/ 0 w 8976395"/>
              <a:gd name="connsiteY4" fmla="*/ 6855297 h 6858000"/>
              <a:gd name="connsiteX5" fmla="*/ 13854 w 8976395"/>
              <a:gd name="connsiteY5" fmla="*/ 2704 h 6858000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5 w 8962541"/>
              <a:gd name="connsiteY4" fmla="*/ 6869151 h 6869151"/>
              <a:gd name="connsiteX5" fmla="*/ 0 w 8962541"/>
              <a:gd name="connsiteY5" fmla="*/ 2704 h 6869151"/>
              <a:gd name="connsiteX0" fmla="*/ 0 w 8962541"/>
              <a:gd name="connsiteY0" fmla="*/ 2704 h 6883005"/>
              <a:gd name="connsiteX1" fmla="*/ 5667355 w 8962541"/>
              <a:gd name="connsiteY1" fmla="*/ 0 h 6883005"/>
              <a:gd name="connsiteX2" fmla="*/ 8962541 w 8962541"/>
              <a:gd name="connsiteY2" fmla="*/ 3429000 h 6883005"/>
              <a:gd name="connsiteX3" fmla="*/ 5667355 w 8962541"/>
              <a:gd name="connsiteY3" fmla="*/ 6858000 h 6883005"/>
              <a:gd name="connsiteX4" fmla="*/ 0 w 8962541"/>
              <a:gd name="connsiteY4" fmla="*/ 6883005 h 6883005"/>
              <a:gd name="connsiteX5" fmla="*/ 0 w 8962541"/>
              <a:gd name="connsiteY5" fmla="*/ 2704 h 6883005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4 w 8962541"/>
              <a:gd name="connsiteY4" fmla="*/ 6869151 h 6869151"/>
              <a:gd name="connsiteX5" fmla="*/ 0 w 8962541"/>
              <a:gd name="connsiteY5" fmla="*/ 2704 h 68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541" h="6869151">
                <a:moveTo>
                  <a:pt x="0" y="2704"/>
                </a:moveTo>
                <a:lnTo>
                  <a:pt x="5667355" y="0"/>
                </a:lnTo>
                <a:cubicBezTo>
                  <a:pt x="7487236" y="0"/>
                  <a:pt x="8962541" y="1535216"/>
                  <a:pt x="8962541" y="3429000"/>
                </a:cubicBezTo>
                <a:cubicBezTo>
                  <a:pt x="8962541" y="5322784"/>
                  <a:pt x="7487236" y="6858000"/>
                  <a:pt x="5667355" y="6858000"/>
                </a:cubicBezTo>
                <a:lnTo>
                  <a:pt x="13854" y="6869151"/>
                </a:lnTo>
                <a:lnTo>
                  <a:pt x="0" y="27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880000" tIns="1440000" rIns="28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ekstvak 2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Voorblad - blauw</a:t>
            </a:r>
          </a:p>
        </p:txBody>
      </p:sp>
      <p:sp>
        <p:nvSpPr>
          <p:cNvPr id="119" name="Titel 9"/>
          <p:cNvSpPr>
            <a:spLocks noGrp="1"/>
          </p:cNvSpPr>
          <p:nvPr>
            <p:ph type="title" hasCustomPrompt="1"/>
          </p:nvPr>
        </p:nvSpPr>
        <p:spPr>
          <a:xfrm>
            <a:off x="6527800" y="1507504"/>
            <a:ext cx="4749518" cy="2446097"/>
          </a:xfrm>
          <a:custGeom>
            <a:avLst/>
            <a:gdLst>
              <a:gd name="connsiteX0" fmla="*/ 0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1325563 h 1325563"/>
              <a:gd name="connsiteX3" fmla="*/ 0 w 10515600"/>
              <a:gd name="connsiteY3" fmla="*/ 1325563 h 1325563"/>
              <a:gd name="connsiteX4" fmla="*/ 0 w 10515600"/>
              <a:gd name="connsiteY4" fmla="*/ 0 h 1325563"/>
              <a:gd name="connsiteX0" fmla="*/ 412955 w 10928555"/>
              <a:gd name="connsiteY0" fmla="*/ 0 h 1748350"/>
              <a:gd name="connsiteX1" fmla="*/ 10928555 w 10928555"/>
              <a:gd name="connsiteY1" fmla="*/ 0 h 1748350"/>
              <a:gd name="connsiteX2" fmla="*/ 10928555 w 10928555"/>
              <a:gd name="connsiteY2" fmla="*/ 1325563 h 1748350"/>
              <a:gd name="connsiteX3" fmla="*/ 0 w 10928555"/>
              <a:gd name="connsiteY3" fmla="*/ 1748350 h 1748350"/>
              <a:gd name="connsiteX4" fmla="*/ 412955 w 10928555"/>
              <a:gd name="connsiteY4" fmla="*/ 0 h 1748350"/>
              <a:gd name="connsiteX0" fmla="*/ 741868 w 11257468"/>
              <a:gd name="connsiteY0" fmla="*/ 0 h 1748350"/>
              <a:gd name="connsiteX1" fmla="*/ 11257468 w 11257468"/>
              <a:gd name="connsiteY1" fmla="*/ 0 h 1748350"/>
              <a:gd name="connsiteX2" fmla="*/ 11257468 w 11257468"/>
              <a:gd name="connsiteY2" fmla="*/ 1325563 h 1748350"/>
              <a:gd name="connsiteX3" fmla="*/ 0 w 11257468"/>
              <a:gd name="connsiteY3" fmla="*/ 1748350 h 1748350"/>
              <a:gd name="connsiteX4" fmla="*/ 741868 w 11257468"/>
              <a:gd name="connsiteY4" fmla="*/ 0 h 1748350"/>
              <a:gd name="connsiteX0" fmla="*/ 851506 w 11367106"/>
              <a:gd name="connsiteY0" fmla="*/ 0 h 1754514"/>
              <a:gd name="connsiteX1" fmla="*/ 11367106 w 11367106"/>
              <a:gd name="connsiteY1" fmla="*/ 0 h 1754514"/>
              <a:gd name="connsiteX2" fmla="*/ 11367106 w 11367106"/>
              <a:gd name="connsiteY2" fmla="*/ 1325563 h 1754514"/>
              <a:gd name="connsiteX3" fmla="*/ 0 w 11367106"/>
              <a:gd name="connsiteY3" fmla="*/ 1754514 h 1754514"/>
              <a:gd name="connsiteX4" fmla="*/ 851506 w 11367106"/>
              <a:gd name="connsiteY4" fmla="*/ 0 h 17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106" h="1754514">
                <a:moveTo>
                  <a:pt x="851506" y="0"/>
                </a:moveTo>
                <a:lnTo>
                  <a:pt x="11367106" y="0"/>
                </a:lnTo>
                <a:lnTo>
                  <a:pt x="11367106" y="1325563"/>
                </a:lnTo>
                <a:lnTo>
                  <a:pt x="0" y="1754514"/>
                </a:lnTo>
                <a:lnTo>
                  <a:pt x="85150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40000" tIns="288000" rIns="288000" bIns="864000">
            <a:spAutoFit/>
          </a:bodyPr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deze presentatie</a:t>
            </a:r>
          </a:p>
        </p:txBody>
      </p:sp>
      <p:pic>
        <p:nvPicPr>
          <p:cNvPr id="144" name="Afbeelding 14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954" y="5258297"/>
            <a:ext cx="3524094" cy="95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 userDrawn="1"/>
        </p:nvGrpSpPr>
        <p:grpSpPr>
          <a:xfrm>
            <a:off x="7192306" y="169396"/>
            <a:ext cx="4822948" cy="2281703"/>
            <a:chOff x="5549304" y="-2548122"/>
            <a:chExt cx="4790703" cy="2266448"/>
          </a:xfrm>
          <a:solidFill>
            <a:schemeClr val="accent2"/>
          </a:solidFill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5549304" y="-427436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5588080" y="-764856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5583318" y="-1102275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5612570" y="-1459423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5636380" y="-1834938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5597604" y="-2215895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5588080" y="-2543791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6022100" y="-461450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Freeform 9"/>
            <p:cNvSpPr>
              <a:spLocks noChangeArrowheads="1"/>
            </p:cNvSpPr>
            <p:nvPr/>
          </p:nvSpPr>
          <p:spPr bwMode="auto">
            <a:xfrm>
              <a:off x="6003052" y="-817918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5983323" y="-1165541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6031624" y="-1526771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5969038" y="-1840380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3"/>
            <p:cNvSpPr>
              <a:spLocks noChangeArrowheads="1"/>
            </p:cNvSpPr>
            <p:nvPr/>
          </p:nvSpPr>
          <p:spPr bwMode="auto">
            <a:xfrm>
              <a:off x="6026861" y="-2182562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6056114" y="-2515219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6436391" y="-422674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6436391" y="-784584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Freeform 17"/>
            <p:cNvSpPr>
              <a:spLocks noChangeArrowheads="1"/>
            </p:cNvSpPr>
            <p:nvPr/>
          </p:nvSpPr>
          <p:spPr bwMode="auto">
            <a:xfrm>
              <a:off x="6431629" y="-1131527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Freeform 18"/>
            <p:cNvSpPr>
              <a:spLocks noChangeArrowheads="1"/>
            </p:cNvSpPr>
            <p:nvPr/>
          </p:nvSpPr>
          <p:spPr bwMode="auto">
            <a:xfrm>
              <a:off x="6403057" y="-1478471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19"/>
            <p:cNvSpPr>
              <a:spLocks noChangeArrowheads="1"/>
            </p:cNvSpPr>
            <p:nvPr/>
          </p:nvSpPr>
          <p:spPr bwMode="auto">
            <a:xfrm>
              <a:off x="6456119" y="-1806366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20"/>
            <p:cNvSpPr>
              <a:spLocks noChangeArrowheads="1"/>
            </p:cNvSpPr>
            <p:nvPr/>
          </p:nvSpPr>
          <p:spPr bwMode="auto">
            <a:xfrm>
              <a:off x="6417343" y="-2153310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1"/>
            <p:cNvSpPr>
              <a:spLocks noChangeArrowheads="1"/>
            </p:cNvSpPr>
            <p:nvPr/>
          </p:nvSpPr>
          <p:spPr bwMode="auto">
            <a:xfrm>
              <a:off x="6392853" y="-2539029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1"/>
            <p:cNvSpPr>
              <a:spLocks noChangeArrowheads="1"/>
            </p:cNvSpPr>
            <p:nvPr/>
          </p:nvSpPr>
          <p:spPr bwMode="auto">
            <a:xfrm rot="10800000">
              <a:off x="7706409" y="-2542929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2"/>
            <p:cNvSpPr>
              <a:spLocks noChangeArrowheads="1"/>
            </p:cNvSpPr>
            <p:nvPr/>
          </p:nvSpPr>
          <p:spPr bwMode="auto">
            <a:xfrm rot="10800000">
              <a:off x="7686681" y="-2186462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3"/>
            <p:cNvSpPr>
              <a:spLocks noChangeArrowheads="1"/>
            </p:cNvSpPr>
            <p:nvPr/>
          </p:nvSpPr>
          <p:spPr bwMode="auto">
            <a:xfrm rot="10800000">
              <a:off x="7691443" y="-1843600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"/>
            <p:cNvSpPr>
              <a:spLocks noChangeArrowheads="1"/>
            </p:cNvSpPr>
            <p:nvPr/>
          </p:nvSpPr>
          <p:spPr bwMode="auto">
            <a:xfrm rot="10800000">
              <a:off x="7667633" y="-1486452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5"/>
            <p:cNvSpPr>
              <a:spLocks noChangeArrowheads="1"/>
            </p:cNvSpPr>
            <p:nvPr/>
          </p:nvSpPr>
          <p:spPr bwMode="auto">
            <a:xfrm rot="10800000">
              <a:off x="7653347" y="-1115699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6"/>
            <p:cNvSpPr>
              <a:spLocks noChangeArrowheads="1"/>
            </p:cNvSpPr>
            <p:nvPr/>
          </p:nvSpPr>
          <p:spPr bwMode="auto">
            <a:xfrm rot="10800000">
              <a:off x="7677157" y="-744945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7"/>
            <p:cNvSpPr>
              <a:spLocks noChangeArrowheads="1"/>
            </p:cNvSpPr>
            <p:nvPr/>
          </p:nvSpPr>
          <p:spPr bwMode="auto">
            <a:xfrm rot="10800000">
              <a:off x="7696205" y="-417050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8"/>
            <p:cNvSpPr>
              <a:spLocks noChangeArrowheads="1"/>
            </p:cNvSpPr>
            <p:nvPr/>
          </p:nvSpPr>
          <p:spPr bwMode="auto">
            <a:xfrm rot="10800000">
              <a:off x="7243818" y="-2499391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9"/>
            <p:cNvSpPr>
              <a:spLocks noChangeArrowheads="1"/>
            </p:cNvSpPr>
            <p:nvPr/>
          </p:nvSpPr>
          <p:spPr bwMode="auto">
            <a:xfrm rot="10800000">
              <a:off x="7262865" y="-2147685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10"/>
            <p:cNvSpPr>
              <a:spLocks noChangeArrowheads="1"/>
            </p:cNvSpPr>
            <p:nvPr/>
          </p:nvSpPr>
          <p:spPr bwMode="auto">
            <a:xfrm rot="10800000">
              <a:off x="7292118" y="-1790538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11"/>
            <p:cNvSpPr>
              <a:spLocks noChangeArrowheads="1"/>
            </p:cNvSpPr>
            <p:nvPr/>
          </p:nvSpPr>
          <p:spPr bwMode="auto">
            <a:xfrm rot="10800000">
              <a:off x="7228851" y="-1457880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3" name="Freeform 12"/>
            <p:cNvSpPr>
              <a:spLocks noChangeArrowheads="1"/>
            </p:cNvSpPr>
            <p:nvPr/>
          </p:nvSpPr>
          <p:spPr bwMode="auto">
            <a:xfrm rot="10800000">
              <a:off x="7301642" y="-1115699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4" name="Freeform 13"/>
            <p:cNvSpPr>
              <a:spLocks noChangeArrowheads="1"/>
            </p:cNvSpPr>
            <p:nvPr/>
          </p:nvSpPr>
          <p:spPr bwMode="auto">
            <a:xfrm rot="10800000">
              <a:off x="7248580" y="-763313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5" name="Freeform 14"/>
            <p:cNvSpPr>
              <a:spLocks noChangeArrowheads="1"/>
            </p:cNvSpPr>
            <p:nvPr/>
          </p:nvSpPr>
          <p:spPr bwMode="auto">
            <a:xfrm rot="10800000">
              <a:off x="7233614" y="-436098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6" name="Freeform 15"/>
            <p:cNvSpPr>
              <a:spLocks noChangeArrowheads="1"/>
            </p:cNvSpPr>
            <p:nvPr/>
          </p:nvSpPr>
          <p:spPr bwMode="auto">
            <a:xfrm rot="10800000">
              <a:off x="6838370" y="-2533405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7" name="Freeform 16"/>
            <p:cNvSpPr>
              <a:spLocks noChangeArrowheads="1"/>
            </p:cNvSpPr>
            <p:nvPr/>
          </p:nvSpPr>
          <p:spPr bwMode="auto">
            <a:xfrm rot="10800000">
              <a:off x="6838370" y="-2181019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" name="Freeform 17"/>
            <p:cNvSpPr>
              <a:spLocks noChangeArrowheads="1"/>
            </p:cNvSpPr>
            <p:nvPr/>
          </p:nvSpPr>
          <p:spPr bwMode="auto">
            <a:xfrm rot="10800000">
              <a:off x="6824084" y="-1843600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18"/>
            <p:cNvSpPr>
              <a:spLocks noChangeArrowheads="1"/>
            </p:cNvSpPr>
            <p:nvPr/>
          </p:nvSpPr>
          <p:spPr bwMode="auto">
            <a:xfrm rot="10800000">
              <a:off x="6862180" y="-1481690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19"/>
            <p:cNvSpPr>
              <a:spLocks noChangeArrowheads="1"/>
            </p:cNvSpPr>
            <p:nvPr/>
          </p:nvSpPr>
          <p:spPr bwMode="auto">
            <a:xfrm rot="10800000">
              <a:off x="6818642" y="-1159237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20"/>
            <p:cNvSpPr>
              <a:spLocks noChangeArrowheads="1"/>
            </p:cNvSpPr>
            <p:nvPr/>
          </p:nvSpPr>
          <p:spPr bwMode="auto">
            <a:xfrm rot="10800000">
              <a:off x="6871704" y="-798007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21"/>
            <p:cNvSpPr>
              <a:spLocks noChangeArrowheads="1"/>
            </p:cNvSpPr>
            <p:nvPr/>
          </p:nvSpPr>
          <p:spPr bwMode="auto">
            <a:xfrm rot="10800000">
              <a:off x="6862860" y="-440860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1"/>
            <p:cNvSpPr>
              <a:spLocks noChangeArrowheads="1"/>
            </p:cNvSpPr>
            <p:nvPr userDrawn="1"/>
          </p:nvSpPr>
          <p:spPr bwMode="auto">
            <a:xfrm rot="10800000">
              <a:off x="8943955" y="-2548122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2"/>
            <p:cNvSpPr>
              <a:spLocks noChangeArrowheads="1"/>
            </p:cNvSpPr>
            <p:nvPr userDrawn="1"/>
          </p:nvSpPr>
          <p:spPr bwMode="auto">
            <a:xfrm rot="10800000">
              <a:off x="8924227" y="-2191655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0" name="Freeform 3"/>
            <p:cNvSpPr>
              <a:spLocks noChangeArrowheads="1"/>
            </p:cNvSpPr>
            <p:nvPr userDrawn="1"/>
          </p:nvSpPr>
          <p:spPr bwMode="auto">
            <a:xfrm rot="10800000">
              <a:off x="8928989" y="-1848793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Freeform 4"/>
            <p:cNvSpPr>
              <a:spLocks noChangeArrowheads="1"/>
            </p:cNvSpPr>
            <p:nvPr userDrawn="1"/>
          </p:nvSpPr>
          <p:spPr bwMode="auto">
            <a:xfrm rot="10800000">
              <a:off x="8905179" y="-1491645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" name="Freeform 5"/>
            <p:cNvSpPr>
              <a:spLocks noChangeArrowheads="1"/>
            </p:cNvSpPr>
            <p:nvPr userDrawn="1"/>
          </p:nvSpPr>
          <p:spPr bwMode="auto">
            <a:xfrm rot="10800000">
              <a:off x="8890893" y="-1120892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3" name="Freeform 6"/>
            <p:cNvSpPr>
              <a:spLocks noChangeArrowheads="1"/>
            </p:cNvSpPr>
            <p:nvPr userDrawn="1"/>
          </p:nvSpPr>
          <p:spPr bwMode="auto">
            <a:xfrm rot="10800000">
              <a:off x="8914703" y="-750138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4" name="Freeform 7"/>
            <p:cNvSpPr>
              <a:spLocks noChangeArrowheads="1"/>
            </p:cNvSpPr>
            <p:nvPr userDrawn="1"/>
          </p:nvSpPr>
          <p:spPr bwMode="auto">
            <a:xfrm rot="10800000">
              <a:off x="8933751" y="-422243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5" name="Freeform 8"/>
            <p:cNvSpPr>
              <a:spLocks noChangeArrowheads="1"/>
            </p:cNvSpPr>
            <p:nvPr userDrawn="1"/>
          </p:nvSpPr>
          <p:spPr bwMode="auto">
            <a:xfrm rot="10800000">
              <a:off x="8481364" y="-2504584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6" name="Freeform 9"/>
            <p:cNvSpPr>
              <a:spLocks noChangeArrowheads="1"/>
            </p:cNvSpPr>
            <p:nvPr userDrawn="1"/>
          </p:nvSpPr>
          <p:spPr bwMode="auto">
            <a:xfrm rot="10800000">
              <a:off x="8500411" y="-2152878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7" name="Freeform 10"/>
            <p:cNvSpPr>
              <a:spLocks noChangeArrowheads="1"/>
            </p:cNvSpPr>
            <p:nvPr userDrawn="1"/>
          </p:nvSpPr>
          <p:spPr bwMode="auto">
            <a:xfrm rot="10800000">
              <a:off x="8529664" y="-1795731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8" name="Freeform 11"/>
            <p:cNvSpPr>
              <a:spLocks noChangeArrowheads="1"/>
            </p:cNvSpPr>
            <p:nvPr userDrawn="1"/>
          </p:nvSpPr>
          <p:spPr bwMode="auto">
            <a:xfrm rot="10800000">
              <a:off x="8466397" y="-1463073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9" name="Freeform 12"/>
            <p:cNvSpPr>
              <a:spLocks noChangeArrowheads="1"/>
            </p:cNvSpPr>
            <p:nvPr userDrawn="1"/>
          </p:nvSpPr>
          <p:spPr bwMode="auto">
            <a:xfrm rot="10800000">
              <a:off x="8539188" y="-1120892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0" name="Freeform 13"/>
            <p:cNvSpPr>
              <a:spLocks noChangeArrowheads="1"/>
            </p:cNvSpPr>
            <p:nvPr userDrawn="1"/>
          </p:nvSpPr>
          <p:spPr bwMode="auto">
            <a:xfrm rot="10800000">
              <a:off x="8486126" y="-768506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" name="Freeform 14"/>
            <p:cNvSpPr>
              <a:spLocks noChangeArrowheads="1"/>
            </p:cNvSpPr>
            <p:nvPr userDrawn="1"/>
          </p:nvSpPr>
          <p:spPr bwMode="auto">
            <a:xfrm rot="10800000">
              <a:off x="8471160" y="-441291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" name="Freeform 15"/>
            <p:cNvSpPr>
              <a:spLocks noChangeArrowheads="1"/>
            </p:cNvSpPr>
            <p:nvPr userDrawn="1"/>
          </p:nvSpPr>
          <p:spPr bwMode="auto">
            <a:xfrm rot="10800000">
              <a:off x="8075916" y="-2538598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" name="Freeform 16"/>
            <p:cNvSpPr>
              <a:spLocks noChangeArrowheads="1"/>
            </p:cNvSpPr>
            <p:nvPr userDrawn="1"/>
          </p:nvSpPr>
          <p:spPr bwMode="auto">
            <a:xfrm rot="10800000">
              <a:off x="8075916" y="-2186212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4" name="Freeform 17"/>
            <p:cNvSpPr>
              <a:spLocks noChangeArrowheads="1"/>
            </p:cNvSpPr>
            <p:nvPr userDrawn="1"/>
          </p:nvSpPr>
          <p:spPr bwMode="auto">
            <a:xfrm rot="10800000">
              <a:off x="8061630" y="-1848793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5" name="Freeform 18"/>
            <p:cNvSpPr>
              <a:spLocks noChangeArrowheads="1"/>
            </p:cNvSpPr>
            <p:nvPr userDrawn="1"/>
          </p:nvSpPr>
          <p:spPr bwMode="auto">
            <a:xfrm rot="10800000">
              <a:off x="8099726" y="-1486883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6" name="Freeform 19"/>
            <p:cNvSpPr>
              <a:spLocks noChangeArrowheads="1"/>
            </p:cNvSpPr>
            <p:nvPr userDrawn="1"/>
          </p:nvSpPr>
          <p:spPr bwMode="auto">
            <a:xfrm rot="10800000">
              <a:off x="8056188" y="-1164430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7" name="Freeform 20"/>
            <p:cNvSpPr>
              <a:spLocks noChangeArrowheads="1"/>
            </p:cNvSpPr>
            <p:nvPr userDrawn="1"/>
          </p:nvSpPr>
          <p:spPr bwMode="auto">
            <a:xfrm rot="10800000">
              <a:off x="8109250" y="-803200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8" name="Freeform 21"/>
            <p:cNvSpPr>
              <a:spLocks noChangeArrowheads="1"/>
            </p:cNvSpPr>
            <p:nvPr userDrawn="1"/>
          </p:nvSpPr>
          <p:spPr bwMode="auto">
            <a:xfrm rot="10800000">
              <a:off x="8100406" y="-446053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0" name="Freeform 1"/>
            <p:cNvSpPr>
              <a:spLocks noChangeArrowheads="1"/>
            </p:cNvSpPr>
            <p:nvPr/>
          </p:nvSpPr>
          <p:spPr bwMode="auto">
            <a:xfrm>
              <a:off x="9297816" y="-430905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1" name="Freeform 2"/>
            <p:cNvSpPr>
              <a:spLocks noChangeArrowheads="1"/>
            </p:cNvSpPr>
            <p:nvPr/>
          </p:nvSpPr>
          <p:spPr bwMode="auto">
            <a:xfrm>
              <a:off x="9336592" y="-768325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Freeform 3"/>
            <p:cNvSpPr>
              <a:spLocks noChangeArrowheads="1"/>
            </p:cNvSpPr>
            <p:nvPr/>
          </p:nvSpPr>
          <p:spPr bwMode="auto">
            <a:xfrm>
              <a:off x="9331830" y="-1105744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" name="Freeform 4"/>
            <p:cNvSpPr>
              <a:spLocks noChangeArrowheads="1"/>
            </p:cNvSpPr>
            <p:nvPr/>
          </p:nvSpPr>
          <p:spPr bwMode="auto">
            <a:xfrm>
              <a:off x="9361082" y="-1462892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Freeform 5"/>
            <p:cNvSpPr>
              <a:spLocks noChangeArrowheads="1"/>
            </p:cNvSpPr>
            <p:nvPr/>
          </p:nvSpPr>
          <p:spPr bwMode="auto">
            <a:xfrm>
              <a:off x="9384892" y="-1838407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6"/>
            <p:cNvSpPr>
              <a:spLocks noChangeArrowheads="1"/>
            </p:cNvSpPr>
            <p:nvPr/>
          </p:nvSpPr>
          <p:spPr bwMode="auto">
            <a:xfrm>
              <a:off x="9346116" y="-2219364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7"/>
            <p:cNvSpPr>
              <a:spLocks noChangeArrowheads="1"/>
            </p:cNvSpPr>
            <p:nvPr/>
          </p:nvSpPr>
          <p:spPr bwMode="auto">
            <a:xfrm>
              <a:off x="9336592" y="-2547260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7" name="Freeform 8"/>
            <p:cNvSpPr>
              <a:spLocks noChangeArrowheads="1"/>
            </p:cNvSpPr>
            <p:nvPr/>
          </p:nvSpPr>
          <p:spPr bwMode="auto">
            <a:xfrm>
              <a:off x="9770612" y="-464919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9"/>
            <p:cNvSpPr>
              <a:spLocks noChangeArrowheads="1"/>
            </p:cNvSpPr>
            <p:nvPr/>
          </p:nvSpPr>
          <p:spPr bwMode="auto">
            <a:xfrm>
              <a:off x="9751564" y="-821387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10"/>
            <p:cNvSpPr>
              <a:spLocks noChangeArrowheads="1"/>
            </p:cNvSpPr>
            <p:nvPr/>
          </p:nvSpPr>
          <p:spPr bwMode="auto">
            <a:xfrm>
              <a:off x="9731835" y="-1169010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11"/>
            <p:cNvSpPr>
              <a:spLocks noChangeArrowheads="1"/>
            </p:cNvSpPr>
            <p:nvPr/>
          </p:nvSpPr>
          <p:spPr bwMode="auto">
            <a:xfrm>
              <a:off x="9780136" y="-1530240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12"/>
            <p:cNvSpPr>
              <a:spLocks noChangeArrowheads="1"/>
            </p:cNvSpPr>
            <p:nvPr/>
          </p:nvSpPr>
          <p:spPr bwMode="auto">
            <a:xfrm>
              <a:off x="9717550" y="-1843849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9775373" y="-2186031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14"/>
            <p:cNvSpPr>
              <a:spLocks noChangeArrowheads="1"/>
            </p:cNvSpPr>
            <p:nvPr/>
          </p:nvSpPr>
          <p:spPr bwMode="auto">
            <a:xfrm>
              <a:off x="9804626" y="-2518688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" name="Freeform 15"/>
            <p:cNvSpPr>
              <a:spLocks noChangeArrowheads="1"/>
            </p:cNvSpPr>
            <p:nvPr/>
          </p:nvSpPr>
          <p:spPr bwMode="auto">
            <a:xfrm>
              <a:off x="10184903" y="-426143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16"/>
            <p:cNvSpPr>
              <a:spLocks noChangeArrowheads="1"/>
            </p:cNvSpPr>
            <p:nvPr/>
          </p:nvSpPr>
          <p:spPr bwMode="auto">
            <a:xfrm>
              <a:off x="10184903" y="-788053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17"/>
            <p:cNvSpPr>
              <a:spLocks noChangeArrowheads="1"/>
            </p:cNvSpPr>
            <p:nvPr/>
          </p:nvSpPr>
          <p:spPr bwMode="auto">
            <a:xfrm>
              <a:off x="10180141" y="-1134996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18"/>
            <p:cNvSpPr>
              <a:spLocks noChangeArrowheads="1"/>
            </p:cNvSpPr>
            <p:nvPr/>
          </p:nvSpPr>
          <p:spPr bwMode="auto">
            <a:xfrm>
              <a:off x="10151569" y="-1481940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0204631" y="-1809835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0165855" y="-2156779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0141365" y="-2542498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5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-41563" y="0"/>
            <a:ext cx="8962541" cy="6869151"/>
          </a:xfrm>
          <a:custGeom>
            <a:avLst/>
            <a:gdLst>
              <a:gd name="connsiteX0" fmla="*/ 0 w 6590371"/>
              <a:gd name="connsiteY0" fmla="*/ 0 h 6858000"/>
              <a:gd name="connsiteX1" fmla="*/ 3295186 w 6590371"/>
              <a:gd name="connsiteY1" fmla="*/ 0 h 6858000"/>
              <a:gd name="connsiteX2" fmla="*/ 6590372 w 6590371"/>
              <a:gd name="connsiteY2" fmla="*/ 3429000 h 6858000"/>
              <a:gd name="connsiteX3" fmla="*/ 3295186 w 6590371"/>
              <a:gd name="connsiteY3" fmla="*/ 6858000 h 6858000"/>
              <a:gd name="connsiteX4" fmla="*/ 0 w 6590371"/>
              <a:gd name="connsiteY4" fmla="*/ 6858000 h 6858000"/>
              <a:gd name="connsiteX5" fmla="*/ 0 w 6590371"/>
              <a:gd name="connsiteY5" fmla="*/ 0 h 6858000"/>
              <a:gd name="connsiteX0" fmla="*/ 0 w 9835377"/>
              <a:gd name="connsiteY0" fmla="*/ 0 h 6869151"/>
              <a:gd name="connsiteX1" fmla="*/ 6540191 w 9835377"/>
              <a:gd name="connsiteY1" fmla="*/ 11151 h 6869151"/>
              <a:gd name="connsiteX2" fmla="*/ 9835377 w 9835377"/>
              <a:gd name="connsiteY2" fmla="*/ 3440151 h 6869151"/>
              <a:gd name="connsiteX3" fmla="*/ 6540191 w 9835377"/>
              <a:gd name="connsiteY3" fmla="*/ 6869151 h 6869151"/>
              <a:gd name="connsiteX4" fmla="*/ 3245005 w 9835377"/>
              <a:gd name="connsiteY4" fmla="*/ 6869151 h 6869151"/>
              <a:gd name="connsiteX5" fmla="*/ 0 w 9835377"/>
              <a:gd name="connsiteY5" fmla="*/ 0 h 6869151"/>
              <a:gd name="connsiteX0" fmla="*/ 0 w 9835377"/>
              <a:gd name="connsiteY0" fmla="*/ 0 h 6880303"/>
              <a:gd name="connsiteX1" fmla="*/ 6540191 w 9835377"/>
              <a:gd name="connsiteY1" fmla="*/ 11151 h 6880303"/>
              <a:gd name="connsiteX2" fmla="*/ 9835377 w 9835377"/>
              <a:gd name="connsiteY2" fmla="*/ 3440151 h 6880303"/>
              <a:gd name="connsiteX3" fmla="*/ 6540191 w 9835377"/>
              <a:gd name="connsiteY3" fmla="*/ 6869151 h 6880303"/>
              <a:gd name="connsiteX4" fmla="*/ 1 w 9835377"/>
              <a:gd name="connsiteY4" fmla="*/ 6880303 h 6880303"/>
              <a:gd name="connsiteX5" fmla="*/ 0 w 9835377"/>
              <a:gd name="connsiteY5" fmla="*/ 0 h 6880303"/>
              <a:gd name="connsiteX0" fmla="*/ 761999 w 9835376"/>
              <a:gd name="connsiteY0" fmla="*/ 252085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761999 w 9835376"/>
              <a:gd name="connsiteY5" fmla="*/ 252085 h 6869152"/>
              <a:gd name="connsiteX0" fmla="*/ 872835 w 9835376"/>
              <a:gd name="connsiteY0" fmla="*/ 16558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872835 w 9835376"/>
              <a:gd name="connsiteY5" fmla="*/ 16558 h 6869152"/>
              <a:gd name="connsiteX0" fmla="*/ 0 w 8962541"/>
              <a:gd name="connsiteY0" fmla="*/ 16558 h 6858000"/>
              <a:gd name="connsiteX1" fmla="*/ 5667355 w 8962541"/>
              <a:gd name="connsiteY1" fmla="*/ 0 h 6858000"/>
              <a:gd name="connsiteX2" fmla="*/ 8962541 w 8962541"/>
              <a:gd name="connsiteY2" fmla="*/ 3429000 h 6858000"/>
              <a:gd name="connsiteX3" fmla="*/ 5667355 w 8962541"/>
              <a:gd name="connsiteY3" fmla="*/ 6858000 h 6858000"/>
              <a:gd name="connsiteX4" fmla="*/ 13856 w 8962541"/>
              <a:gd name="connsiteY4" fmla="*/ 6841443 h 6858000"/>
              <a:gd name="connsiteX5" fmla="*/ 0 w 8962541"/>
              <a:gd name="connsiteY5" fmla="*/ 16558 h 6858000"/>
              <a:gd name="connsiteX0" fmla="*/ 0 w 8962541"/>
              <a:gd name="connsiteY0" fmla="*/ 16558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16558 h 6869152"/>
              <a:gd name="connsiteX0" fmla="*/ 0 w 8962541"/>
              <a:gd name="connsiteY0" fmla="*/ 2704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2704 h 6869152"/>
              <a:gd name="connsiteX0" fmla="*/ 13854 w 8976395"/>
              <a:gd name="connsiteY0" fmla="*/ 2704 h 6858000"/>
              <a:gd name="connsiteX1" fmla="*/ 5681209 w 8976395"/>
              <a:gd name="connsiteY1" fmla="*/ 0 h 6858000"/>
              <a:gd name="connsiteX2" fmla="*/ 8976395 w 8976395"/>
              <a:gd name="connsiteY2" fmla="*/ 3429000 h 6858000"/>
              <a:gd name="connsiteX3" fmla="*/ 5681209 w 8976395"/>
              <a:gd name="connsiteY3" fmla="*/ 6858000 h 6858000"/>
              <a:gd name="connsiteX4" fmla="*/ 0 w 8976395"/>
              <a:gd name="connsiteY4" fmla="*/ 6855297 h 6858000"/>
              <a:gd name="connsiteX5" fmla="*/ 13854 w 8976395"/>
              <a:gd name="connsiteY5" fmla="*/ 2704 h 6858000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5 w 8962541"/>
              <a:gd name="connsiteY4" fmla="*/ 6869151 h 6869151"/>
              <a:gd name="connsiteX5" fmla="*/ 0 w 8962541"/>
              <a:gd name="connsiteY5" fmla="*/ 2704 h 6869151"/>
              <a:gd name="connsiteX0" fmla="*/ 0 w 8962541"/>
              <a:gd name="connsiteY0" fmla="*/ 2704 h 6883005"/>
              <a:gd name="connsiteX1" fmla="*/ 5667355 w 8962541"/>
              <a:gd name="connsiteY1" fmla="*/ 0 h 6883005"/>
              <a:gd name="connsiteX2" fmla="*/ 8962541 w 8962541"/>
              <a:gd name="connsiteY2" fmla="*/ 3429000 h 6883005"/>
              <a:gd name="connsiteX3" fmla="*/ 5667355 w 8962541"/>
              <a:gd name="connsiteY3" fmla="*/ 6858000 h 6883005"/>
              <a:gd name="connsiteX4" fmla="*/ 0 w 8962541"/>
              <a:gd name="connsiteY4" fmla="*/ 6883005 h 6883005"/>
              <a:gd name="connsiteX5" fmla="*/ 0 w 8962541"/>
              <a:gd name="connsiteY5" fmla="*/ 2704 h 6883005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4 w 8962541"/>
              <a:gd name="connsiteY4" fmla="*/ 6869151 h 6869151"/>
              <a:gd name="connsiteX5" fmla="*/ 0 w 8962541"/>
              <a:gd name="connsiteY5" fmla="*/ 2704 h 68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541" h="6869151">
                <a:moveTo>
                  <a:pt x="0" y="2704"/>
                </a:moveTo>
                <a:lnTo>
                  <a:pt x="5667355" y="0"/>
                </a:lnTo>
                <a:cubicBezTo>
                  <a:pt x="7487236" y="0"/>
                  <a:pt x="8962541" y="1535216"/>
                  <a:pt x="8962541" y="3429000"/>
                </a:cubicBezTo>
                <a:cubicBezTo>
                  <a:pt x="8962541" y="5322784"/>
                  <a:pt x="7487236" y="6858000"/>
                  <a:pt x="5667355" y="6858000"/>
                </a:cubicBezTo>
                <a:lnTo>
                  <a:pt x="13854" y="6869151"/>
                </a:lnTo>
                <a:lnTo>
                  <a:pt x="0" y="27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880000" tIns="1440000" rIns="28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ekstvak 2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Voorblad - roze</a:t>
            </a:r>
          </a:p>
        </p:txBody>
      </p:sp>
      <p:sp>
        <p:nvSpPr>
          <p:cNvPr id="92" name="Titel 9"/>
          <p:cNvSpPr>
            <a:spLocks noGrp="1"/>
          </p:cNvSpPr>
          <p:nvPr>
            <p:ph type="title" hasCustomPrompt="1"/>
          </p:nvPr>
        </p:nvSpPr>
        <p:spPr>
          <a:xfrm>
            <a:off x="6527800" y="1507504"/>
            <a:ext cx="4749518" cy="2446097"/>
          </a:xfrm>
          <a:custGeom>
            <a:avLst/>
            <a:gdLst>
              <a:gd name="connsiteX0" fmla="*/ 0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1325563 h 1325563"/>
              <a:gd name="connsiteX3" fmla="*/ 0 w 10515600"/>
              <a:gd name="connsiteY3" fmla="*/ 1325563 h 1325563"/>
              <a:gd name="connsiteX4" fmla="*/ 0 w 10515600"/>
              <a:gd name="connsiteY4" fmla="*/ 0 h 1325563"/>
              <a:gd name="connsiteX0" fmla="*/ 412955 w 10928555"/>
              <a:gd name="connsiteY0" fmla="*/ 0 h 1748350"/>
              <a:gd name="connsiteX1" fmla="*/ 10928555 w 10928555"/>
              <a:gd name="connsiteY1" fmla="*/ 0 h 1748350"/>
              <a:gd name="connsiteX2" fmla="*/ 10928555 w 10928555"/>
              <a:gd name="connsiteY2" fmla="*/ 1325563 h 1748350"/>
              <a:gd name="connsiteX3" fmla="*/ 0 w 10928555"/>
              <a:gd name="connsiteY3" fmla="*/ 1748350 h 1748350"/>
              <a:gd name="connsiteX4" fmla="*/ 412955 w 10928555"/>
              <a:gd name="connsiteY4" fmla="*/ 0 h 1748350"/>
              <a:gd name="connsiteX0" fmla="*/ 741868 w 11257468"/>
              <a:gd name="connsiteY0" fmla="*/ 0 h 1748350"/>
              <a:gd name="connsiteX1" fmla="*/ 11257468 w 11257468"/>
              <a:gd name="connsiteY1" fmla="*/ 0 h 1748350"/>
              <a:gd name="connsiteX2" fmla="*/ 11257468 w 11257468"/>
              <a:gd name="connsiteY2" fmla="*/ 1325563 h 1748350"/>
              <a:gd name="connsiteX3" fmla="*/ 0 w 11257468"/>
              <a:gd name="connsiteY3" fmla="*/ 1748350 h 1748350"/>
              <a:gd name="connsiteX4" fmla="*/ 741868 w 11257468"/>
              <a:gd name="connsiteY4" fmla="*/ 0 h 1748350"/>
              <a:gd name="connsiteX0" fmla="*/ 851506 w 11367106"/>
              <a:gd name="connsiteY0" fmla="*/ 0 h 1754514"/>
              <a:gd name="connsiteX1" fmla="*/ 11367106 w 11367106"/>
              <a:gd name="connsiteY1" fmla="*/ 0 h 1754514"/>
              <a:gd name="connsiteX2" fmla="*/ 11367106 w 11367106"/>
              <a:gd name="connsiteY2" fmla="*/ 1325563 h 1754514"/>
              <a:gd name="connsiteX3" fmla="*/ 0 w 11367106"/>
              <a:gd name="connsiteY3" fmla="*/ 1754514 h 1754514"/>
              <a:gd name="connsiteX4" fmla="*/ 851506 w 11367106"/>
              <a:gd name="connsiteY4" fmla="*/ 0 h 17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106" h="1754514">
                <a:moveTo>
                  <a:pt x="851506" y="0"/>
                </a:moveTo>
                <a:lnTo>
                  <a:pt x="11367106" y="0"/>
                </a:lnTo>
                <a:lnTo>
                  <a:pt x="11367106" y="1325563"/>
                </a:lnTo>
                <a:lnTo>
                  <a:pt x="0" y="1754514"/>
                </a:lnTo>
                <a:lnTo>
                  <a:pt x="85150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40000" tIns="288000" rIns="288000" bIns="864000">
            <a:spAutoFit/>
          </a:bodyPr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deze presentatie</a:t>
            </a:r>
          </a:p>
        </p:txBody>
      </p:sp>
      <p:pic>
        <p:nvPicPr>
          <p:cNvPr id="97" name="Afbeelding 9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954" y="5258297"/>
            <a:ext cx="3524094" cy="95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 16"/>
          <p:cNvSpPr/>
          <p:nvPr userDrawn="1"/>
        </p:nvSpPr>
        <p:spPr>
          <a:xfrm>
            <a:off x="0" y="1"/>
            <a:ext cx="11346426" cy="1887333"/>
          </a:xfrm>
          <a:custGeom>
            <a:avLst/>
            <a:gdLst>
              <a:gd name="connsiteX0" fmla="*/ 0 w 11346426"/>
              <a:gd name="connsiteY0" fmla="*/ 0 h 1887333"/>
              <a:gd name="connsiteX1" fmla="*/ 11323675 w 11346426"/>
              <a:gd name="connsiteY1" fmla="*/ 0 h 1887333"/>
              <a:gd name="connsiteX2" fmla="*/ 11346426 w 11346426"/>
              <a:gd name="connsiteY2" fmla="*/ 225681 h 1887333"/>
              <a:gd name="connsiteX3" fmla="*/ 9684774 w 11346426"/>
              <a:gd name="connsiteY3" fmla="*/ 1887333 h 1887333"/>
              <a:gd name="connsiteX4" fmla="*/ 0 w 11346426"/>
              <a:gd name="connsiteY4" fmla="*/ 1887333 h 18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426" h="1887333">
                <a:moveTo>
                  <a:pt x="0" y="0"/>
                </a:moveTo>
                <a:lnTo>
                  <a:pt x="11323675" y="0"/>
                </a:lnTo>
                <a:lnTo>
                  <a:pt x="11346426" y="225681"/>
                </a:lnTo>
                <a:cubicBezTo>
                  <a:pt x="11346426" y="1143386"/>
                  <a:pt x="10602479" y="1887333"/>
                  <a:pt x="9684774" y="1887333"/>
                </a:cubicBezTo>
                <a:lnTo>
                  <a:pt x="0" y="18873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2345" y="280882"/>
            <a:ext cx="817230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9" name="Tekstvak 58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- roze</a:t>
            </a:r>
          </a:p>
        </p:txBody>
      </p:sp>
      <p:grpSp>
        <p:nvGrpSpPr>
          <p:cNvPr id="9" name="Groeperen 8"/>
          <p:cNvGrpSpPr/>
          <p:nvPr userDrawn="1"/>
        </p:nvGrpSpPr>
        <p:grpSpPr>
          <a:xfrm>
            <a:off x="-147647" y="-136057"/>
            <a:ext cx="1246606" cy="2395176"/>
            <a:chOff x="-147647" y="-136057"/>
            <a:chExt cx="1246606" cy="2395176"/>
          </a:xfrm>
          <a:solidFill>
            <a:schemeClr val="accent2"/>
          </a:solidFill>
        </p:grpSpPr>
        <p:sp>
          <p:nvSpPr>
            <p:cNvPr id="32" name="Freeform 228"/>
            <p:cNvSpPr>
              <a:spLocks noChangeArrowheads="1"/>
            </p:cNvSpPr>
            <p:nvPr userDrawn="1"/>
          </p:nvSpPr>
          <p:spPr bwMode="auto">
            <a:xfrm rot="4047122">
              <a:off x="125934" y="2065444"/>
              <a:ext cx="187325" cy="200025"/>
            </a:xfrm>
            <a:custGeom>
              <a:avLst/>
              <a:gdLst>
                <a:gd name="T0" fmla="*/ 481 w 520"/>
                <a:gd name="T1" fmla="*/ 223 h 557"/>
                <a:gd name="T2" fmla="*/ 481 w 520"/>
                <a:gd name="T3" fmla="*/ 223 h 557"/>
                <a:gd name="T4" fmla="*/ 296 w 520"/>
                <a:gd name="T5" fmla="*/ 223 h 557"/>
                <a:gd name="T6" fmla="*/ 296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59 h 557"/>
                <a:gd name="T30" fmla="*/ 481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23"/>
                  </a:moveTo>
                  <a:lnTo>
                    <a:pt x="481" y="223"/>
                  </a:lnTo>
                  <a:cubicBezTo>
                    <a:pt x="426" y="223"/>
                    <a:pt x="352" y="223"/>
                    <a:pt x="296" y="223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59" y="167"/>
                    <a:pt x="241" y="241"/>
                  </a:cubicBezTo>
                  <a:cubicBezTo>
                    <a:pt x="167" y="241"/>
                    <a:pt x="111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41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78"/>
                    <a:pt x="500" y="259"/>
                  </a:cubicBezTo>
                  <a:cubicBezTo>
                    <a:pt x="519" y="259"/>
                    <a:pt x="519" y="223"/>
                    <a:pt x="481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229"/>
            <p:cNvSpPr>
              <a:spLocks noChangeArrowheads="1"/>
            </p:cNvSpPr>
            <p:nvPr userDrawn="1"/>
          </p:nvSpPr>
          <p:spPr bwMode="auto">
            <a:xfrm rot="4047122">
              <a:off x="548634" y="1907571"/>
              <a:ext cx="180975" cy="187325"/>
            </a:xfrm>
            <a:custGeom>
              <a:avLst/>
              <a:gdLst>
                <a:gd name="T0" fmla="*/ 278 w 502"/>
                <a:gd name="T1" fmla="*/ 260 h 520"/>
                <a:gd name="T2" fmla="*/ 278 w 502"/>
                <a:gd name="T3" fmla="*/ 260 h 520"/>
                <a:gd name="T4" fmla="*/ 482 w 502"/>
                <a:gd name="T5" fmla="*/ 241 h 520"/>
                <a:gd name="T6" fmla="*/ 463 w 502"/>
                <a:gd name="T7" fmla="*/ 204 h 520"/>
                <a:gd name="T8" fmla="*/ 278 w 502"/>
                <a:gd name="T9" fmla="*/ 222 h 520"/>
                <a:gd name="T10" fmla="*/ 278 w 502"/>
                <a:gd name="T11" fmla="*/ 19 h 520"/>
                <a:gd name="T12" fmla="*/ 241 w 502"/>
                <a:gd name="T13" fmla="*/ 19 h 520"/>
                <a:gd name="T14" fmla="*/ 241 w 502"/>
                <a:gd name="T15" fmla="*/ 222 h 520"/>
                <a:gd name="T16" fmla="*/ 38 w 502"/>
                <a:gd name="T17" fmla="*/ 241 h 520"/>
                <a:gd name="T18" fmla="*/ 38 w 502"/>
                <a:gd name="T19" fmla="*/ 278 h 520"/>
                <a:gd name="T20" fmla="*/ 241 w 502"/>
                <a:gd name="T21" fmla="*/ 260 h 520"/>
                <a:gd name="T22" fmla="*/ 241 w 502"/>
                <a:gd name="T23" fmla="*/ 278 h 520"/>
                <a:gd name="T24" fmla="*/ 241 w 502"/>
                <a:gd name="T25" fmla="*/ 500 h 520"/>
                <a:gd name="T26" fmla="*/ 278 w 502"/>
                <a:gd name="T27" fmla="*/ 500 h 520"/>
                <a:gd name="T28" fmla="*/ 278 w 502"/>
                <a:gd name="T2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20">
                  <a:moveTo>
                    <a:pt x="278" y="260"/>
                  </a:moveTo>
                  <a:lnTo>
                    <a:pt x="278" y="260"/>
                  </a:lnTo>
                  <a:cubicBezTo>
                    <a:pt x="352" y="260"/>
                    <a:pt x="408" y="260"/>
                    <a:pt x="482" y="241"/>
                  </a:cubicBezTo>
                  <a:cubicBezTo>
                    <a:pt x="501" y="241"/>
                    <a:pt x="482" y="204"/>
                    <a:pt x="463" y="204"/>
                  </a:cubicBezTo>
                  <a:cubicBezTo>
                    <a:pt x="408" y="222"/>
                    <a:pt x="334" y="204"/>
                    <a:pt x="278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48"/>
                    <a:pt x="241" y="222"/>
                  </a:cubicBezTo>
                  <a:cubicBezTo>
                    <a:pt x="167" y="241"/>
                    <a:pt x="112" y="222"/>
                    <a:pt x="38" y="241"/>
                  </a:cubicBezTo>
                  <a:cubicBezTo>
                    <a:pt x="0" y="241"/>
                    <a:pt x="0" y="278"/>
                    <a:pt x="38" y="278"/>
                  </a:cubicBezTo>
                  <a:cubicBezTo>
                    <a:pt x="93" y="278"/>
                    <a:pt x="167" y="278"/>
                    <a:pt x="241" y="260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23" y="352"/>
                    <a:pt x="241" y="426"/>
                    <a:pt x="241" y="500"/>
                  </a:cubicBezTo>
                  <a:cubicBezTo>
                    <a:pt x="241" y="519"/>
                    <a:pt x="278" y="519"/>
                    <a:pt x="278" y="500"/>
                  </a:cubicBezTo>
                  <a:cubicBezTo>
                    <a:pt x="278" y="426"/>
                    <a:pt x="278" y="352"/>
                    <a:pt x="278" y="2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474"/>
            <p:cNvSpPr>
              <a:spLocks noChangeArrowheads="1"/>
            </p:cNvSpPr>
            <p:nvPr userDrawn="1"/>
          </p:nvSpPr>
          <p:spPr bwMode="auto">
            <a:xfrm rot="4047122">
              <a:off x="-141297" y="247097"/>
              <a:ext cx="180975" cy="193675"/>
            </a:xfrm>
            <a:custGeom>
              <a:avLst/>
              <a:gdLst>
                <a:gd name="T0" fmla="*/ 37 w 501"/>
                <a:gd name="T1" fmla="*/ 259 h 538"/>
                <a:gd name="T2" fmla="*/ 37 w 501"/>
                <a:gd name="T3" fmla="*/ 259 h 538"/>
                <a:gd name="T4" fmla="*/ 240 w 501"/>
                <a:gd name="T5" fmla="*/ 259 h 538"/>
                <a:gd name="T6" fmla="*/ 240 w 501"/>
                <a:gd name="T7" fmla="*/ 278 h 538"/>
                <a:gd name="T8" fmla="*/ 222 w 501"/>
                <a:gd name="T9" fmla="*/ 500 h 538"/>
                <a:gd name="T10" fmla="*/ 259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81 w 501"/>
                <a:gd name="T17" fmla="*/ 259 h 538"/>
                <a:gd name="T18" fmla="*/ 462 w 501"/>
                <a:gd name="T19" fmla="*/ 204 h 538"/>
                <a:gd name="T20" fmla="*/ 278 w 501"/>
                <a:gd name="T21" fmla="*/ 222 h 538"/>
                <a:gd name="T22" fmla="*/ 296 w 501"/>
                <a:gd name="T23" fmla="*/ 18 h 538"/>
                <a:gd name="T24" fmla="*/ 240 w 501"/>
                <a:gd name="T25" fmla="*/ 18 h 538"/>
                <a:gd name="T26" fmla="*/ 240 w 501"/>
                <a:gd name="T27" fmla="*/ 222 h 538"/>
                <a:gd name="T28" fmla="*/ 37 w 501"/>
                <a:gd name="T29" fmla="*/ 222 h 538"/>
                <a:gd name="T30" fmla="*/ 37 w 501"/>
                <a:gd name="T31" fmla="*/ 25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59"/>
                  </a:moveTo>
                  <a:lnTo>
                    <a:pt x="37" y="259"/>
                  </a:lnTo>
                  <a:cubicBezTo>
                    <a:pt x="92" y="259"/>
                    <a:pt x="166" y="278"/>
                    <a:pt x="240" y="259"/>
                  </a:cubicBezTo>
                  <a:lnTo>
                    <a:pt x="240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59" y="537"/>
                    <a:pt x="259" y="500"/>
                  </a:cubicBezTo>
                  <a:cubicBezTo>
                    <a:pt x="259" y="426"/>
                    <a:pt x="259" y="352"/>
                    <a:pt x="278" y="259"/>
                  </a:cubicBezTo>
                  <a:lnTo>
                    <a:pt x="278" y="259"/>
                  </a:lnTo>
                  <a:cubicBezTo>
                    <a:pt x="352" y="259"/>
                    <a:pt x="407" y="259"/>
                    <a:pt x="481" y="259"/>
                  </a:cubicBezTo>
                  <a:cubicBezTo>
                    <a:pt x="500" y="240"/>
                    <a:pt x="500" y="204"/>
                    <a:pt x="462" y="204"/>
                  </a:cubicBezTo>
                  <a:cubicBezTo>
                    <a:pt x="407" y="222"/>
                    <a:pt x="352" y="204"/>
                    <a:pt x="278" y="222"/>
                  </a:cubicBezTo>
                  <a:cubicBezTo>
                    <a:pt x="296" y="148"/>
                    <a:pt x="278" y="92"/>
                    <a:pt x="296" y="18"/>
                  </a:cubicBezTo>
                  <a:cubicBezTo>
                    <a:pt x="296" y="0"/>
                    <a:pt x="259" y="0"/>
                    <a:pt x="240" y="18"/>
                  </a:cubicBezTo>
                  <a:cubicBezTo>
                    <a:pt x="240" y="92"/>
                    <a:pt x="240" y="148"/>
                    <a:pt x="240" y="222"/>
                  </a:cubicBezTo>
                  <a:cubicBezTo>
                    <a:pt x="166" y="222"/>
                    <a:pt x="111" y="222"/>
                    <a:pt x="37" y="222"/>
                  </a:cubicBezTo>
                  <a:cubicBezTo>
                    <a:pt x="0" y="222"/>
                    <a:pt x="0" y="259"/>
                    <a:pt x="37" y="2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75"/>
            <p:cNvSpPr>
              <a:spLocks noChangeArrowheads="1"/>
            </p:cNvSpPr>
            <p:nvPr userDrawn="1"/>
          </p:nvSpPr>
          <p:spPr bwMode="auto">
            <a:xfrm rot="4047122">
              <a:off x="220147" y="61424"/>
              <a:ext cx="180975" cy="193675"/>
            </a:xfrm>
            <a:custGeom>
              <a:avLst/>
              <a:gdLst>
                <a:gd name="T0" fmla="*/ 37 w 501"/>
                <a:gd name="T1" fmla="*/ 315 h 538"/>
                <a:gd name="T2" fmla="*/ 37 w 501"/>
                <a:gd name="T3" fmla="*/ 315 h 538"/>
                <a:gd name="T4" fmla="*/ 240 w 501"/>
                <a:gd name="T5" fmla="*/ 278 h 538"/>
                <a:gd name="T6" fmla="*/ 240 w 501"/>
                <a:gd name="T7" fmla="*/ 297 h 538"/>
                <a:gd name="T8" fmla="*/ 259 w 501"/>
                <a:gd name="T9" fmla="*/ 519 h 538"/>
                <a:gd name="T10" fmla="*/ 314 w 501"/>
                <a:gd name="T11" fmla="*/ 519 h 538"/>
                <a:gd name="T12" fmla="*/ 278 w 501"/>
                <a:gd name="T13" fmla="*/ 278 h 538"/>
                <a:gd name="T14" fmla="*/ 278 w 501"/>
                <a:gd name="T15" fmla="*/ 278 h 538"/>
                <a:gd name="T16" fmla="*/ 481 w 501"/>
                <a:gd name="T17" fmla="*/ 223 h 538"/>
                <a:gd name="T18" fmla="*/ 462 w 501"/>
                <a:gd name="T19" fmla="*/ 185 h 538"/>
                <a:gd name="T20" fmla="*/ 278 w 501"/>
                <a:gd name="T21" fmla="*/ 223 h 538"/>
                <a:gd name="T22" fmla="*/ 259 w 501"/>
                <a:gd name="T23" fmla="*/ 37 h 538"/>
                <a:gd name="T24" fmla="*/ 222 w 501"/>
                <a:gd name="T25" fmla="*/ 37 h 538"/>
                <a:gd name="T26" fmla="*/ 240 w 501"/>
                <a:gd name="T27" fmla="*/ 241 h 538"/>
                <a:gd name="T28" fmla="*/ 37 w 501"/>
                <a:gd name="T29" fmla="*/ 259 h 538"/>
                <a:gd name="T30" fmla="*/ 37 w 501"/>
                <a:gd name="T31" fmla="*/ 3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315"/>
                  </a:moveTo>
                  <a:lnTo>
                    <a:pt x="37" y="315"/>
                  </a:lnTo>
                  <a:cubicBezTo>
                    <a:pt x="111" y="297"/>
                    <a:pt x="185" y="297"/>
                    <a:pt x="240" y="278"/>
                  </a:cubicBezTo>
                  <a:cubicBezTo>
                    <a:pt x="240" y="278"/>
                    <a:pt x="240" y="278"/>
                    <a:pt x="240" y="297"/>
                  </a:cubicBezTo>
                  <a:cubicBezTo>
                    <a:pt x="240" y="371"/>
                    <a:pt x="259" y="445"/>
                    <a:pt x="259" y="519"/>
                  </a:cubicBezTo>
                  <a:cubicBezTo>
                    <a:pt x="278" y="537"/>
                    <a:pt x="314" y="537"/>
                    <a:pt x="314" y="519"/>
                  </a:cubicBezTo>
                  <a:cubicBezTo>
                    <a:pt x="296" y="427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1" y="223"/>
                  </a:cubicBezTo>
                  <a:cubicBezTo>
                    <a:pt x="500" y="223"/>
                    <a:pt x="500" y="185"/>
                    <a:pt x="462" y="185"/>
                  </a:cubicBezTo>
                  <a:cubicBezTo>
                    <a:pt x="407" y="204"/>
                    <a:pt x="352" y="204"/>
                    <a:pt x="278" y="223"/>
                  </a:cubicBezTo>
                  <a:cubicBezTo>
                    <a:pt x="278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40" y="167"/>
                    <a:pt x="240" y="241"/>
                  </a:cubicBezTo>
                  <a:cubicBezTo>
                    <a:pt x="166" y="259"/>
                    <a:pt x="111" y="259"/>
                    <a:pt x="37" y="259"/>
                  </a:cubicBezTo>
                  <a:cubicBezTo>
                    <a:pt x="0" y="278"/>
                    <a:pt x="18" y="315"/>
                    <a:pt x="37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" name="Freeform 481"/>
            <p:cNvSpPr>
              <a:spLocks noChangeArrowheads="1"/>
            </p:cNvSpPr>
            <p:nvPr userDrawn="1"/>
          </p:nvSpPr>
          <p:spPr bwMode="auto">
            <a:xfrm rot="4047122">
              <a:off x="-16792" y="563595"/>
              <a:ext cx="187325" cy="200025"/>
            </a:xfrm>
            <a:custGeom>
              <a:avLst/>
              <a:gdLst>
                <a:gd name="T0" fmla="*/ 37 w 519"/>
                <a:gd name="T1" fmla="*/ 297 h 557"/>
                <a:gd name="T2" fmla="*/ 37 w 519"/>
                <a:gd name="T3" fmla="*/ 297 h 557"/>
                <a:gd name="T4" fmla="*/ 240 w 519"/>
                <a:gd name="T5" fmla="*/ 278 h 557"/>
                <a:gd name="T6" fmla="*/ 240 w 519"/>
                <a:gd name="T7" fmla="*/ 297 h 557"/>
                <a:gd name="T8" fmla="*/ 259 w 519"/>
                <a:gd name="T9" fmla="*/ 519 h 557"/>
                <a:gd name="T10" fmla="*/ 315 w 519"/>
                <a:gd name="T11" fmla="*/ 519 h 557"/>
                <a:gd name="T12" fmla="*/ 296 w 519"/>
                <a:gd name="T13" fmla="*/ 278 h 557"/>
                <a:gd name="T14" fmla="*/ 296 w 519"/>
                <a:gd name="T15" fmla="*/ 260 h 557"/>
                <a:gd name="T16" fmla="*/ 499 w 519"/>
                <a:gd name="T17" fmla="*/ 241 h 557"/>
                <a:gd name="T18" fmla="*/ 481 w 519"/>
                <a:gd name="T19" fmla="*/ 186 h 557"/>
                <a:gd name="T20" fmla="*/ 296 w 519"/>
                <a:gd name="T21" fmla="*/ 222 h 557"/>
                <a:gd name="T22" fmla="*/ 277 w 519"/>
                <a:gd name="T23" fmla="*/ 19 h 557"/>
                <a:gd name="T24" fmla="*/ 222 w 519"/>
                <a:gd name="T25" fmla="*/ 19 h 557"/>
                <a:gd name="T26" fmla="*/ 240 w 519"/>
                <a:gd name="T27" fmla="*/ 222 h 557"/>
                <a:gd name="T28" fmla="*/ 37 w 519"/>
                <a:gd name="T29" fmla="*/ 260 h 557"/>
                <a:gd name="T30" fmla="*/ 37 w 519"/>
                <a:gd name="T31" fmla="*/ 29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37" y="297"/>
                  </a:moveTo>
                  <a:lnTo>
                    <a:pt x="37" y="297"/>
                  </a:lnTo>
                  <a:cubicBezTo>
                    <a:pt x="111" y="297"/>
                    <a:pt x="166" y="297"/>
                    <a:pt x="240" y="278"/>
                  </a:cubicBezTo>
                  <a:cubicBezTo>
                    <a:pt x="240" y="278"/>
                    <a:pt x="240" y="278"/>
                    <a:pt x="240" y="297"/>
                  </a:cubicBezTo>
                  <a:cubicBezTo>
                    <a:pt x="240" y="371"/>
                    <a:pt x="259" y="445"/>
                    <a:pt x="259" y="519"/>
                  </a:cubicBezTo>
                  <a:cubicBezTo>
                    <a:pt x="259" y="556"/>
                    <a:pt x="315" y="556"/>
                    <a:pt x="315" y="519"/>
                  </a:cubicBezTo>
                  <a:cubicBezTo>
                    <a:pt x="296" y="426"/>
                    <a:pt x="296" y="352"/>
                    <a:pt x="296" y="278"/>
                  </a:cubicBezTo>
                  <a:lnTo>
                    <a:pt x="296" y="260"/>
                  </a:lnTo>
                  <a:cubicBezTo>
                    <a:pt x="351" y="260"/>
                    <a:pt x="425" y="260"/>
                    <a:pt x="499" y="241"/>
                  </a:cubicBezTo>
                  <a:cubicBezTo>
                    <a:pt x="518" y="222"/>
                    <a:pt x="499" y="186"/>
                    <a:pt x="481" y="186"/>
                  </a:cubicBezTo>
                  <a:cubicBezTo>
                    <a:pt x="407" y="204"/>
                    <a:pt x="351" y="204"/>
                    <a:pt x="296" y="222"/>
                  </a:cubicBezTo>
                  <a:cubicBezTo>
                    <a:pt x="277" y="148"/>
                    <a:pt x="277" y="93"/>
                    <a:pt x="277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60"/>
                  </a:cubicBezTo>
                  <a:cubicBezTo>
                    <a:pt x="0" y="260"/>
                    <a:pt x="0" y="297"/>
                    <a:pt x="37" y="2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1" name="Freeform 482"/>
            <p:cNvSpPr>
              <a:spLocks noChangeArrowheads="1"/>
            </p:cNvSpPr>
            <p:nvPr userDrawn="1"/>
          </p:nvSpPr>
          <p:spPr bwMode="auto">
            <a:xfrm rot="4047122">
              <a:off x="387374" y="401069"/>
              <a:ext cx="173038" cy="193675"/>
            </a:xfrm>
            <a:custGeom>
              <a:avLst/>
              <a:gdLst>
                <a:gd name="T0" fmla="*/ 19 w 482"/>
                <a:gd name="T1" fmla="*/ 296 h 539"/>
                <a:gd name="T2" fmla="*/ 19 w 482"/>
                <a:gd name="T3" fmla="*/ 296 h 539"/>
                <a:gd name="T4" fmla="*/ 222 w 482"/>
                <a:gd name="T5" fmla="*/ 278 h 539"/>
                <a:gd name="T6" fmla="*/ 222 w 482"/>
                <a:gd name="T7" fmla="*/ 278 h 539"/>
                <a:gd name="T8" fmla="*/ 241 w 482"/>
                <a:gd name="T9" fmla="*/ 500 h 539"/>
                <a:gd name="T10" fmla="*/ 278 w 482"/>
                <a:gd name="T11" fmla="*/ 500 h 539"/>
                <a:gd name="T12" fmla="*/ 259 w 482"/>
                <a:gd name="T13" fmla="*/ 260 h 539"/>
                <a:gd name="T14" fmla="*/ 259 w 482"/>
                <a:gd name="T15" fmla="*/ 260 h 539"/>
                <a:gd name="T16" fmla="*/ 463 w 482"/>
                <a:gd name="T17" fmla="*/ 222 h 539"/>
                <a:gd name="T18" fmla="*/ 445 w 482"/>
                <a:gd name="T19" fmla="*/ 186 h 539"/>
                <a:gd name="T20" fmla="*/ 259 w 482"/>
                <a:gd name="T21" fmla="*/ 222 h 539"/>
                <a:gd name="T22" fmla="*/ 241 w 482"/>
                <a:gd name="T23" fmla="*/ 37 h 539"/>
                <a:gd name="T24" fmla="*/ 204 w 482"/>
                <a:gd name="T25" fmla="*/ 37 h 539"/>
                <a:gd name="T26" fmla="*/ 222 w 482"/>
                <a:gd name="T27" fmla="*/ 222 h 539"/>
                <a:gd name="T28" fmla="*/ 19 w 482"/>
                <a:gd name="T29" fmla="*/ 260 h 539"/>
                <a:gd name="T30" fmla="*/ 19 w 482"/>
                <a:gd name="T31" fmla="*/ 29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9">
                  <a:moveTo>
                    <a:pt x="19" y="296"/>
                  </a:moveTo>
                  <a:lnTo>
                    <a:pt x="19" y="296"/>
                  </a:lnTo>
                  <a:cubicBezTo>
                    <a:pt x="93" y="296"/>
                    <a:pt x="148" y="296"/>
                    <a:pt x="222" y="278"/>
                  </a:cubicBezTo>
                  <a:lnTo>
                    <a:pt x="222" y="278"/>
                  </a:lnTo>
                  <a:cubicBezTo>
                    <a:pt x="222" y="370"/>
                    <a:pt x="241" y="426"/>
                    <a:pt x="241" y="500"/>
                  </a:cubicBezTo>
                  <a:cubicBezTo>
                    <a:pt x="259" y="538"/>
                    <a:pt x="297" y="538"/>
                    <a:pt x="278" y="500"/>
                  </a:cubicBezTo>
                  <a:cubicBezTo>
                    <a:pt x="278" y="426"/>
                    <a:pt x="259" y="352"/>
                    <a:pt x="259" y="260"/>
                  </a:cubicBezTo>
                  <a:lnTo>
                    <a:pt x="259" y="260"/>
                  </a:lnTo>
                  <a:cubicBezTo>
                    <a:pt x="333" y="260"/>
                    <a:pt x="389" y="241"/>
                    <a:pt x="463" y="222"/>
                  </a:cubicBezTo>
                  <a:cubicBezTo>
                    <a:pt x="481" y="222"/>
                    <a:pt x="463" y="186"/>
                    <a:pt x="445" y="186"/>
                  </a:cubicBezTo>
                  <a:cubicBezTo>
                    <a:pt x="389" y="204"/>
                    <a:pt x="315" y="204"/>
                    <a:pt x="259" y="222"/>
                  </a:cubicBezTo>
                  <a:cubicBezTo>
                    <a:pt x="259" y="167"/>
                    <a:pt x="241" y="93"/>
                    <a:pt x="241" y="37"/>
                  </a:cubicBezTo>
                  <a:cubicBezTo>
                    <a:pt x="241" y="0"/>
                    <a:pt x="204" y="0"/>
                    <a:pt x="204" y="37"/>
                  </a:cubicBezTo>
                  <a:cubicBezTo>
                    <a:pt x="204" y="93"/>
                    <a:pt x="222" y="167"/>
                    <a:pt x="222" y="222"/>
                  </a:cubicBezTo>
                  <a:cubicBezTo>
                    <a:pt x="148" y="241"/>
                    <a:pt x="93" y="260"/>
                    <a:pt x="19" y="260"/>
                  </a:cubicBezTo>
                  <a:cubicBezTo>
                    <a:pt x="0" y="278"/>
                    <a:pt x="0" y="315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" name="Freeform 483"/>
            <p:cNvSpPr>
              <a:spLocks noChangeArrowheads="1"/>
            </p:cNvSpPr>
            <p:nvPr userDrawn="1"/>
          </p:nvSpPr>
          <p:spPr bwMode="auto">
            <a:xfrm rot="4047122">
              <a:off x="759930" y="233180"/>
              <a:ext cx="173038" cy="187325"/>
            </a:xfrm>
            <a:custGeom>
              <a:avLst/>
              <a:gdLst>
                <a:gd name="T0" fmla="*/ 19 w 482"/>
                <a:gd name="T1" fmla="*/ 278 h 520"/>
                <a:gd name="T2" fmla="*/ 19 w 482"/>
                <a:gd name="T3" fmla="*/ 278 h 520"/>
                <a:gd name="T4" fmla="*/ 222 w 482"/>
                <a:gd name="T5" fmla="*/ 259 h 520"/>
                <a:gd name="T6" fmla="*/ 222 w 482"/>
                <a:gd name="T7" fmla="*/ 278 h 520"/>
                <a:gd name="T8" fmla="*/ 222 w 482"/>
                <a:gd name="T9" fmla="*/ 500 h 520"/>
                <a:gd name="T10" fmla="*/ 259 w 482"/>
                <a:gd name="T11" fmla="*/ 500 h 520"/>
                <a:gd name="T12" fmla="*/ 259 w 482"/>
                <a:gd name="T13" fmla="*/ 259 h 520"/>
                <a:gd name="T14" fmla="*/ 259 w 482"/>
                <a:gd name="T15" fmla="*/ 259 h 520"/>
                <a:gd name="T16" fmla="*/ 463 w 482"/>
                <a:gd name="T17" fmla="*/ 241 h 520"/>
                <a:gd name="T18" fmla="*/ 445 w 482"/>
                <a:gd name="T19" fmla="*/ 204 h 520"/>
                <a:gd name="T20" fmla="*/ 278 w 482"/>
                <a:gd name="T21" fmla="*/ 223 h 520"/>
                <a:gd name="T22" fmla="*/ 259 w 482"/>
                <a:gd name="T23" fmla="*/ 19 h 520"/>
                <a:gd name="T24" fmla="*/ 222 w 482"/>
                <a:gd name="T25" fmla="*/ 19 h 520"/>
                <a:gd name="T26" fmla="*/ 222 w 482"/>
                <a:gd name="T27" fmla="*/ 223 h 520"/>
                <a:gd name="T28" fmla="*/ 19 w 482"/>
                <a:gd name="T29" fmla="*/ 223 h 520"/>
                <a:gd name="T30" fmla="*/ 19 w 482"/>
                <a:gd name="T31" fmla="*/ 27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20">
                  <a:moveTo>
                    <a:pt x="19" y="278"/>
                  </a:moveTo>
                  <a:lnTo>
                    <a:pt x="19" y="278"/>
                  </a:lnTo>
                  <a:cubicBezTo>
                    <a:pt x="93" y="259"/>
                    <a:pt x="167" y="278"/>
                    <a:pt x="222" y="259"/>
                  </a:cubicBezTo>
                  <a:lnTo>
                    <a:pt x="222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19"/>
                    <a:pt x="259" y="519"/>
                    <a:pt x="259" y="500"/>
                  </a:cubicBezTo>
                  <a:cubicBezTo>
                    <a:pt x="259" y="407"/>
                    <a:pt x="259" y="333"/>
                    <a:pt x="259" y="259"/>
                  </a:cubicBezTo>
                  <a:lnTo>
                    <a:pt x="259" y="259"/>
                  </a:lnTo>
                  <a:cubicBezTo>
                    <a:pt x="333" y="259"/>
                    <a:pt x="389" y="259"/>
                    <a:pt x="463" y="241"/>
                  </a:cubicBezTo>
                  <a:cubicBezTo>
                    <a:pt x="481" y="241"/>
                    <a:pt x="481" y="204"/>
                    <a:pt x="445" y="204"/>
                  </a:cubicBezTo>
                  <a:cubicBezTo>
                    <a:pt x="389" y="223"/>
                    <a:pt x="333" y="204"/>
                    <a:pt x="278" y="223"/>
                  </a:cubicBezTo>
                  <a:cubicBezTo>
                    <a:pt x="278" y="148"/>
                    <a:pt x="259" y="93"/>
                    <a:pt x="259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1" y="148"/>
                    <a:pt x="222" y="223"/>
                  </a:cubicBezTo>
                  <a:cubicBezTo>
                    <a:pt x="167" y="223"/>
                    <a:pt x="93" y="223"/>
                    <a:pt x="19" y="223"/>
                  </a:cubicBezTo>
                  <a:cubicBezTo>
                    <a:pt x="0" y="241"/>
                    <a:pt x="0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4" name="Freeform 488"/>
            <p:cNvSpPr>
              <a:spLocks noChangeArrowheads="1"/>
            </p:cNvSpPr>
            <p:nvPr userDrawn="1"/>
          </p:nvSpPr>
          <p:spPr bwMode="auto">
            <a:xfrm rot="4047122">
              <a:off x="96467" y="906760"/>
              <a:ext cx="187325" cy="200025"/>
            </a:xfrm>
            <a:custGeom>
              <a:avLst/>
              <a:gdLst>
                <a:gd name="T0" fmla="*/ 37 w 519"/>
                <a:gd name="T1" fmla="*/ 316 h 557"/>
                <a:gd name="T2" fmla="*/ 37 w 519"/>
                <a:gd name="T3" fmla="*/ 316 h 557"/>
                <a:gd name="T4" fmla="*/ 240 w 519"/>
                <a:gd name="T5" fmla="*/ 278 h 557"/>
                <a:gd name="T6" fmla="*/ 240 w 519"/>
                <a:gd name="T7" fmla="*/ 297 h 557"/>
                <a:gd name="T8" fmla="*/ 259 w 519"/>
                <a:gd name="T9" fmla="*/ 538 h 557"/>
                <a:gd name="T10" fmla="*/ 314 w 519"/>
                <a:gd name="T11" fmla="*/ 538 h 557"/>
                <a:gd name="T12" fmla="*/ 296 w 519"/>
                <a:gd name="T13" fmla="*/ 278 h 557"/>
                <a:gd name="T14" fmla="*/ 296 w 519"/>
                <a:gd name="T15" fmla="*/ 278 h 557"/>
                <a:gd name="T16" fmla="*/ 500 w 519"/>
                <a:gd name="T17" fmla="*/ 242 h 557"/>
                <a:gd name="T18" fmla="*/ 481 w 519"/>
                <a:gd name="T19" fmla="*/ 204 h 557"/>
                <a:gd name="T20" fmla="*/ 296 w 519"/>
                <a:gd name="T21" fmla="*/ 223 h 557"/>
                <a:gd name="T22" fmla="*/ 259 w 519"/>
                <a:gd name="T23" fmla="*/ 19 h 557"/>
                <a:gd name="T24" fmla="*/ 222 w 519"/>
                <a:gd name="T25" fmla="*/ 38 h 557"/>
                <a:gd name="T26" fmla="*/ 240 w 519"/>
                <a:gd name="T27" fmla="*/ 242 h 557"/>
                <a:gd name="T28" fmla="*/ 37 w 519"/>
                <a:gd name="T29" fmla="*/ 278 h 557"/>
                <a:gd name="T30" fmla="*/ 37 w 519"/>
                <a:gd name="T31" fmla="*/ 31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37" y="316"/>
                  </a:moveTo>
                  <a:lnTo>
                    <a:pt x="37" y="316"/>
                  </a:lnTo>
                  <a:cubicBezTo>
                    <a:pt x="111" y="297"/>
                    <a:pt x="166" y="297"/>
                    <a:pt x="240" y="278"/>
                  </a:cubicBezTo>
                  <a:cubicBezTo>
                    <a:pt x="240" y="297"/>
                    <a:pt x="240" y="297"/>
                    <a:pt x="240" y="297"/>
                  </a:cubicBezTo>
                  <a:cubicBezTo>
                    <a:pt x="240" y="371"/>
                    <a:pt x="259" y="445"/>
                    <a:pt x="259" y="538"/>
                  </a:cubicBezTo>
                  <a:cubicBezTo>
                    <a:pt x="277" y="556"/>
                    <a:pt x="314" y="556"/>
                    <a:pt x="314" y="538"/>
                  </a:cubicBezTo>
                  <a:cubicBezTo>
                    <a:pt x="296" y="445"/>
                    <a:pt x="296" y="371"/>
                    <a:pt x="296" y="278"/>
                  </a:cubicBezTo>
                  <a:lnTo>
                    <a:pt x="296" y="278"/>
                  </a:lnTo>
                  <a:cubicBezTo>
                    <a:pt x="352" y="260"/>
                    <a:pt x="426" y="260"/>
                    <a:pt x="500" y="242"/>
                  </a:cubicBezTo>
                  <a:cubicBezTo>
                    <a:pt x="518" y="242"/>
                    <a:pt x="500" y="186"/>
                    <a:pt x="481" y="204"/>
                  </a:cubicBezTo>
                  <a:cubicBezTo>
                    <a:pt x="407" y="223"/>
                    <a:pt x="352" y="223"/>
                    <a:pt x="296" y="223"/>
                  </a:cubicBezTo>
                  <a:cubicBezTo>
                    <a:pt x="277" y="167"/>
                    <a:pt x="277" y="93"/>
                    <a:pt x="259" y="19"/>
                  </a:cubicBezTo>
                  <a:cubicBezTo>
                    <a:pt x="259" y="0"/>
                    <a:pt x="222" y="0"/>
                    <a:pt x="222" y="38"/>
                  </a:cubicBezTo>
                  <a:cubicBezTo>
                    <a:pt x="222" y="93"/>
                    <a:pt x="240" y="167"/>
                    <a:pt x="240" y="242"/>
                  </a:cubicBezTo>
                  <a:cubicBezTo>
                    <a:pt x="166" y="260"/>
                    <a:pt x="111" y="260"/>
                    <a:pt x="37" y="278"/>
                  </a:cubicBezTo>
                  <a:cubicBezTo>
                    <a:pt x="0" y="278"/>
                    <a:pt x="0" y="316"/>
                    <a:pt x="37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5" name="Freeform 489"/>
            <p:cNvSpPr>
              <a:spLocks noChangeArrowheads="1"/>
            </p:cNvSpPr>
            <p:nvPr userDrawn="1"/>
          </p:nvSpPr>
          <p:spPr bwMode="auto">
            <a:xfrm rot="4047122">
              <a:off x="497204" y="752533"/>
              <a:ext cx="173037" cy="193675"/>
            </a:xfrm>
            <a:custGeom>
              <a:avLst/>
              <a:gdLst>
                <a:gd name="T0" fmla="*/ 444 w 482"/>
                <a:gd name="T1" fmla="*/ 203 h 538"/>
                <a:gd name="T2" fmla="*/ 444 w 482"/>
                <a:gd name="T3" fmla="*/ 203 h 538"/>
                <a:gd name="T4" fmla="*/ 259 w 482"/>
                <a:gd name="T5" fmla="*/ 222 h 538"/>
                <a:gd name="T6" fmla="*/ 259 w 482"/>
                <a:gd name="T7" fmla="*/ 37 h 538"/>
                <a:gd name="T8" fmla="*/ 222 w 482"/>
                <a:gd name="T9" fmla="*/ 19 h 538"/>
                <a:gd name="T10" fmla="*/ 222 w 482"/>
                <a:gd name="T11" fmla="*/ 222 h 538"/>
                <a:gd name="T12" fmla="*/ 18 w 482"/>
                <a:gd name="T13" fmla="*/ 241 h 538"/>
                <a:gd name="T14" fmla="*/ 18 w 482"/>
                <a:gd name="T15" fmla="*/ 277 h 538"/>
                <a:gd name="T16" fmla="*/ 222 w 482"/>
                <a:gd name="T17" fmla="*/ 277 h 538"/>
                <a:gd name="T18" fmla="*/ 222 w 482"/>
                <a:gd name="T19" fmla="*/ 277 h 538"/>
                <a:gd name="T20" fmla="*/ 222 w 482"/>
                <a:gd name="T21" fmla="*/ 519 h 538"/>
                <a:gd name="T22" fmla="*/ 259 w 482"/>
                <a:gd name="T23" fmla="*/ 519 h 538"/>
                <a:gd name="T24" fmla="*/ 259 w 482"/>
                <a:gd name="T25" fmla="*/ 277 h 538"/>
                <a:gd name="T26" fmla="*/ 259 w 482"/>
                <a:gd name="T27" fmla="*/ 259 h 538"/>
                <a:gd name="T28" fmla="*/ 463 w 482"/>
                <a:gd name="T29" fmla="*/ 259 h 538"/>
                <a:gd name="T30" fmla="*/ 444 w 482"/>
                <a:gd name="T31" fmla="*/ 20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8">
                  <a:moveTo>
                    <a:pt x="444" y="203"/>
                  </a:moveTo>
                  <a:lnTo>
                    <a:pt x="444" y="203"/>
                  </a:lnTo>
                  <a:cubicBezTo>
                    <a:pt x="389" y="222"/>
                    <a:pt x="333" y="222"/>
                    <a:pt x="259" y="222"/>
                  </a:cubicBezTo>
                  <a:cubicBezTo>
                    <a:pt x="277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22" y="167"/>
                    <a:pt x="222" y="222"/>
                  </a:cubicBezTo>
                  <a:cubicBezTo>
                    <a:pt x="148" y="241"/>
                    <a:pt x="92" y="241"/>
                    <a:pt x="18" y="241"/>
                  </a:cubicBezTo>
                  <a:cubicBezTo>
                    <a:pt x="0" y="241"/>
                    <a:pt x="0" y="277"/>
                    <a:pt x="18" y="277"/>
                  </a:cubicBezTo>
                  <a:cubicBezTo>
                    <a:pt x="92" y="277"/>
                    <a:pt x="148" y="277"/>
                    <a:pt x="222" y="277"/>
                  </a:cubicBezTo>
                  <a:lnTo>
                    <a:pt x="222" y="277"/>
                  </a:lnTo>
                  <a:cubicBezTo>
                    <a:pt x="203" y="352"/>
                    <a:pt x="222" y="426"/>
                    <a:pt x="222" y="519"/>
                  </a:cubicBezTo>
                  <a:cubicBezTo>
                    <a:pt x="222" y="537"/>
                    <a:pt x="259" y="537"/>
                    <a:pt x="259" y="519"/>
                  </a:cubicBezTo>
                  <a:cubicBezTo>
                    <a:pt x="259" y="426"/>
                    <a:pt x="259" y="352"/>
                    <a:pt x="259" y="277"/>
                  </a:cubicBezTo>
                  <a:lnTo>
                    <a:pt x="259" y="259"/>
                  </a:lnTo>
                  <a:cubicBezTo>
                    <a:pt x="333" y="259"/>
                    <a:pt x="389" y="259"/>
                    <a:pt x="463" y="259"/>
                  </a:cubicBezTo>
                  <a:cubicBezTo>
                    <a:pt x="481" y="241"/>
                    <a:pt x="481" y="203"/>
                    <a:pt x="444" y="2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6" name="Freeform 490"/>
            <p:cNvSpPr>
              <a:spLocks noChangeArrowheads="1"/>
            </p:cNvSpPr>
            <p:nvPr userDrawn="1"/>
          </p:nvSpPr>
          <p:spPr bwMode="auto">
            <a:xfrm rot="4047122">
              <a:off x="905284" y="577819"/>
              <a:ext cx="187325" cy="200025"/>
            </a:xfrm>
            <a:custGeom>
              <a:avLst/>
              <a:gdLst>
                <a:gd name="T0" fmla="*/ 482 w 519"/>
                <a:gd name="T1" fmla="*/ 222 h 556"/>
                <a:gd name="T2" fmla="*/ 482 w 519"/>
                <a:gd name="T3" fmla="*/ 222 h 556"/>
                <a:gd name="T4" fmla="*/ 278 w 519"/>
                <a:gd name="T5" fmla="*/ 222 h 556"/>
                <a:gd name="T6" fmla="*/ 278 w 519"/>
                <a:gd name="T7" fmla="*/ 37 h 556"/>
                <a:gd name="T8" fmla="*/ 241 w 519"/>
                <a:gd name="T9" fmla="*/ 18 h 556"/>
                <a:gd name="T10" fmla="*/ 241 w 519"/>
                <a:gd name="T11" fmla="*/ 241 h 556"/>
                <a:gd name="T12" fmla="*/ 19 w 519"/>
                <a:gd name="T13" fmla="*/ 241 h 556"/>
                <a:gd name="T14" fmla="*/ 19 w 519"/>
                <a:gd name="T15" fmla="*/ 277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37 h 556"/>
                <a:gd name="T22" fmla="*/ 278 w 519"/>
                <a:gd name="T23" fmla="*/ 537 h 556"/>
                <a:gd name="T24" fmla="*/ 278 w 519"/>
                <a:gd name="T25" fmla="*/ 277 h 556"/>
                <a:gd name="T26" fmla="*/ 278 w 519"/>
                <a:gd name="T27" fmla="*/ 277 h 556"/>
                <a:gd name="T28" fmla="*/ 482 w 519"/>
                <a:gd name="T29" fmla="*/ 259 h 556"/>
                <a:gd name="T30" fmla="*/ 482 w 519"/>
                <a:gd name="T31" fmla="*/ 22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2" y="222"/>
                  </a:moveTo>
                  <a:lnTo>
                    <a:pt x="482" y="222"/>
                  </a:lnTo>
                  <a:cubicBezTo>
                    <a:pt x="408" y="241"/>
                    <a:pt x="352" y="222"/>
                    <a:pt x="278" y="222"/>
                  </a:cubicBezTo>
                  <a:cubicBezTo>
                    <a:pt x="296" y="166"/>
                    <a:pt x="278" y="92"/>
                    <a:pt x="278" y="37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41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96"/>
                    <a:pt x="19" y="277"/>
                  </a:cubicBezTo>
                  <a:cubicBezTo>
                    <a:pt x="93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2" y="370"/>
                    <a:pt x="222" y="444"/>
                    <a:pt x="241" y="537"/>
                  </a:cubicBezTo>
                  <a:cubicBezTo>
                    <a:pt x="241" y="555"/>
                    <a:pt x="278" y="555"/>
                    <a:pt x="278" y="537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8" y="259"/>
                    <a:pt x="500" y="222"/>
                    <a:pt x="482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7" name="Freeform 494"/>
            <p:cNvSpPr>
              <a:spLocks noChangeArrowheads="1"/>
            </p:cNvSpPr>
            <p:nvPr userDrawn="1"/>
          </p:nvSpPr>
          <p:spPr bwMode="auto">
            <a:xfrm rot="4047122">
              <a:off x="-95548" y="1351090"/>
              <a:ext cx="180975" cy="187325"/>
            </a:xfrm>
            <a:custGeom>
              <a:avLst/>
              <a:gdLst>
                <a:gd name="T0" fmla="*/ 241 w 501"/>
                <a:gd name="T1" fmla="*/ 18 h 520"/>
                <a:gd name="T2" fmla="*/ 241 w 501"/>
                <a:gd name="T3" fmla="*/ 18 h 520"/>
                <a:gd name="T4" fmla="*/ 241 w 501"/>
                <a:gd name="T5" fmla="*/ 222 h 520"/>
                <a:gd name="T6" fmla="*/ 37 w 501"/>
                <a:gd name="T7" fmla="*/ 222 h 520"/>
                <a:gd name="T8" fmla="*/ 37 w 501"/>
                <a:gd name="T9" fmla="*/ 260 h 520"/>
                <a:gd name="T10" fmla="*/ 241 w 501"/>
                <a:gd name="T11" fmla="*/ 260 h 520"/>
                <a:gd name="T12" fmla="*/ 222 w 501"/>
                <a:gd name="T13" fmla="*/ 278 h 520"/>
                <a:gd name="T14" fmla="*/ 222 w 501"/>
                <a:gd name="T15" fmla="*/ 500 h 520"/>
                <a:gd name="T16" fmla="*/ 259 w 501"/>
                <a:gd name="T17" fmla="*/ 500 h 520"/>
                <a:gd name="T18" fmla="*/ 278 w 501"/>
                <a:gd name="T19" fmla="*/ 260 h 520"/>
                <a:gd name="T20" fmla="*/ 278 w 501"/>
                <a:gd name="T21" fmla="*/ 260 h 520"/>
                <a:gd name="T22" fmla="*/ 463 w 501"/>
                <a:gd name="T23" fmla="*/ 241 h 520"/>
                <a:gd name="T24" fmla="*/ 463 w 501"/>
                <a:gd name="T25" fmla="*/ 204 h 520"/>
                <a:gd name="T26" fmla="*/ 278 w 501"/>
                <a:gd name="T27" fmla="*/ 204 h 520"/>
                <a:gd name="T28" fmla="*/ 278 w 501"/>
                <a:gd name="T29" fmla="*/ 18 h 520"/>
                <a:gd name="T30" fmla="*/ 241 w 501"/>
                <a:gd name="T31" fmla="*/ 1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20">
                  <a:moveTo>
                    <a:pt x="241" y="18"/>
                  </a:moveTo>
                  <a:lnTo>
                    <a:pt x="241" y="18"/>
                  </a:lnTo>
                  <a:cubicBezTo>
                    <a:pt x="241" y="74"/>
                    <a:pt x="241" y="148"/>
                    <a:pt x="241" y="222"/>
                  </a:cubicBezTo>
                  <a:cubicBezTo>
                    <a:pt x="167" y="222"/>
                    <a:pt x="111" y="222"/>
                    <a:pt x="37" y="222"/>
                  </a:cubicBezTo>
                  <a:cubicBezTo>
                    <a:pt x="0" y="222"/>
                    <a:pt x="0" y="260"/>
                    <a:pt x="37" y="260"/>
                  </a:cubicBezTo>
                  <a:cubicBezTo>
                    <a:pt x="93" y="260"/>
                    <a:pt x="167" y="260"/>
                    <a:pt x="241" y="260"/>
                  </a:cubicBezTo>
                  <a:cubicBezTo>
                    <a:pt x="241" y="260"/>
                    <a:pt x="241" y="260"/>
                    <a:pt x="222" y="278"/>
                  </a:cubicBezTo>
                  <a:cubicBezTo>
                    <a:pt x="222" y="352"/>
                    <a:pt x="222" y="408"/>
                    <a:pt x="222" y="500"/>
                  </a:cubicBezTo>
                  <a:cubicBezTo>
                    <a:pt x="222" y="519"/>
                    <a:pt x="259" y="519"/>
                    <a:pt x="259" y="500"/>
                  </a:cubicBezTo>
                  <a:cubicBezTo>
                    <a:pt x="259" y="408"/>
                    <a:pt x="259" y="334"/>
                    <a:pt x="278" y="260"/>
                  </a:cubicBezTo>
                  <a:lnTo>
                    <a:pt x="278" y="260"/>
                  </a:lnTo>
                  <a:cubicBezTo>
                    <a:pt x="333" y="260"/>
                    <a:pt x="407" y="260"/>
                    <a:pt x="463" y="241"/>
                  </a:cubicBezTo>
                  <a:cubicBezTo>
                    <a:pt x="500" y="241"/>
                    <a:pt x="481" y="204"/>
                    <a:pt x="463" y="204"/>
                  </a:cubicBezTo>
                  <a:cubicBezTo>
                    <a:pt x="407" y="222"/>
                    <a:pt x="333" y="204"/>
                    <a:pt x="278" y="204"/>
                  </a:cubicBezTo>
                  <a:cubicBezTo>
                    <a:pt x="278" y="148"/>
                    <a:pt x="278" y="74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Freeform 495"/>
            <p:cNvSpPr>
              <a:spLocks noChangeArrowheads="1"/>
            </p:cNvSpPr>
            <p:nvPr userDrawn="1"/>
          </p:nvSpPr>
          <p:spPr bwMode="auto">
            <a:xfrm rot="4047122">
              <a:off x="282542" y="1221811"/>
              <a:ext cx="193675" cy="200025"/>
            </a:xfrm>
            <a:custGeom>
              <a:avLst/>
              <a:gdLst>
                <a:gd name="T0" fmla="*/ 499 w 538"/>
                <a:gd name="T1" fmla="*/ 222 h 557"/>
                <a:gd name="T2" fmla="*/ 499 w 538"/>
                <a:gd name="T3" fmla="*/ 222 h 557"/>
                <a:gd name="T4" fmla="*/ 296 w 538"/>
                <a:gd name="T5" fmla="*/ 222 h 557"/>
                <a:gd name="T6" fmla="*/ 314 w 538"/>
                <a:gd name="T7" fmla="*/ 19 h 557"/>
                <a:gd name="T8" fmla="*/ 259 w 538"/>
                <a:gd name="T9" fmla="*/ 19 h 557"/>
                <a:gd name="T10" fmla="*/ 259 w 538"/>
                <a:gd name="T11" fmla="*/ 241 h 557"/>
                <a:gd name="T12" fmla="*/ 37 w 538"/>
                <a:gd name="T13" fmla="*/ 241 h 557"/>
                <a:gd name="T14" fmla="*/ 37 w 538"/>
                <a:gd name="T15" fmla="*/ 278 h 557"/>
                <a:gd name="T16" fmla="*/ 259 w 538"/>
                <a:gd name="T17" fmla="*/ 278 h 557"/>
                <a:gd name="T18" fmla="*/ 259 w 538"/>
                <a:gd name="T19" fmla="*/ 296 h 557"/>
                <a:gd name="T20" fmla="*/ 240 w 538"/>
                <a:gd name="T21" fmla="*/ 538 h 557"/>
                <a:gd name="T22" fmla="*/ 296 w 538"/>
                <a:gd name="T23" fmla="*/ 538 h 557"/>
                <a:gd name="T24" fmla="*/ 296 w 538"/>
                <a:gd name="T25" fmla="*/ 278 h 557"/>
                <a:gd name="T26" fmla="*/ 296 w 538"/>
                <a:gd name="T27" fmla="*/ 278 h 557"/>
                <a:gd name="T28" fmla="*/ 499 w 538"/>
                <a:gd name="T29" fmla="*/ 260 h 557"/>
                <a:gd name="T30" fmla="*/ 499 w 538"/>
                <a:gd name="T31" fmla="*/ 22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557">
                  <a:moveTo>
                    <a:pt x="499" y="222"/>
                  </a:moveTo>
                  <a:lnTo>
                    <a:pt x="499" y="222"/>
                  </a:lnTo>
                  <a:cubicBezTo>
                    <a:pt x="425" y="241"/>
                    <a:pt x="370" y="222"/>
                    <a:pt x="296" y="222"/>
                  </a:cubicBezTo>
                  <a:cubicBezTo>
                    <a:pt x="314" y="167"/>
                    <a:pt x="296" y="93"/>
                    <a:pt x="314" y="19"/>
                  </a:cubicBezTo>
                  <a:cubicBezTo>
                    <a:pt x="314" y="0"/>
                    <a:pt x="259" y="0"/>
                    <a:pt x="259" y="19"/>
                  </a:cubicBezTo>
                  <a:cubicBezTo>
                    <a:pt x="259" y="93"/>
                    <a:pt x="259" y="167"/>
                    <a:pt x="259" y="241"/>
                  </a:cubicBezTo>
                  <a:cubicBezTo>
                    <a:pt x="185" y="241"/>
                    <a:pt x="111" y="241"/>
                    <a:pt x="37" y="241"/>
                  </a:cubicBezTo>
                  <a:cubicBezTo>
                    <a:pt x="18" y="241"/>
                    <a:pt x="0" y="278"/>
                    <a:pt x="37" y="278"/>
                  </a:cubicBezTo>
                  <a:cubicBezTo>
                    <a:pt x="111" y="278"/>
                    <a:pt x="185" y="278"/>
                    <a:pt x="259" y="278"/>
                  </a:cubicBezTo>
                  <a:lnTo>
                    <a:pt x="259" y="296"/>
                  </a:lnTo>
                  <a:cubicBezTo>
                    <a:pt x="240" y="371"/>
                    <a:pt x="240" y="445"/>
                    <a:pt x="240" y="538"/>
                  </a:cubicBezTo>
                  <a:cubicBezTo>
                    <a:pt x="240" y="556"/>
                    <a:pt x="296" y="556"/>
                    <a:pt x="296" y="538"/>
                  </a:cubicBezTo>
                  <a:cubicBezTo>
                    <a:pt x="277" y="445"/>
                    <a:pt x="296" y="371"/>
                    <a:pt x="296" y="278"/>
                  </a:cubicBezTo>
                  <a:lnTo>
                    <a:pt x="296" y="278"/>
                  </a:lnTo>
                  <a:cubicBezTo>
                    <a:pt x="370" y="278"/>
                    <a:pt x="444" y="278"/>
                    <a:pt x="499" y="260"/>
                  </a:cubicBezTo>
                  <a:cubicBezTo>
                    <a:pt x="537" y="260"/>
                    <a:pt x="518" y="222"/>
                    <a:pt x="499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Freeform 496"/>
            <p:cNvSpPr>
              <a:spLocks noChangeArrowheads="1"/>
            </p:cNvSpPr>
            <p:nvPr userDrawn="1"/>
          </p:nvSpPr>
          <p:spPr bwMode="auto">
            <a:xfrm rot="4047122">
              <a:off x="668133" y="1066471"/>
              <a:ext cx="187325" cy="200025"/>
            </a:xfrm>
            <a:custGeom>
              <a:avLst/>
              <a:gdLst>
                <a:gd name="T0" fmla="*/ 481 w 520"/>
                <a:gd name="T1" fmla="*/ 204 h 557"/>
                <a:gd name="T2" fmla="*/ 481 w 520"/>
                <a:gd name="T3" fmla="*/ 204 h 557"/>
                <a:gd name="T4" fmla="*/ 296 w 520"/>
                <a:gd name="T5" fmla="*/ 223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23 h 557"/>
                <a:gd name="T12" fmla="*/ 37 w 520"/>
                <a:gd name="T13" fmla="*/ 259 h 557"/>
                <a:gd name="T14" fmla="*/ 37 w 520"/>
                <a:gd name="T15" fmla="*/ 297 h 557"/>
                <a:gd name="T16" fmla="*/ 241 w 520"/>
                <a:gd name="T17" fmla="*/ 278 h 557"/>
                <a:gd name="T18" fmla="*/ 241 w 520"/>
                <a:gd name="T19" fmla="*/ 297 h 557"/>
                <a:gd name="T20" fmla="*/ 259 w 520"/>
                <a:gd name="T21" fmla="*/ 519 h 557"/>
                <a:gd name="T22" fmla="*/ 296 w 520"/>
                <a:gd name="T23" fmla="*/ 519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41 h 557"/>
                <a:gd name="T30" fmla="*/ 481 w 520"/>
                <a:gd name="T31" fmla="*/ 2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04"/>
                  </a:moveTo>
                  <a:lnTo>
                    <a:pt x="481" y="204"/>
                  </a:lnTo>
                  <a:cubicBezTo>
                    <a:pt x="407" y="223"/>
                    <a:pt x="352" y="223"/>
                    <a:pt x="296" y="223"/>
                  </a:cubicBezTo>
                  <a:cubicBezTo>
                    <a:pt x="278" y="149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3"/>
                  </a:cubicBezTo>
                  <a:cubicBezTo>
                    <a:pt x="167" y="241"/>
                    <a:pt x="111" y="241"/>
                    <a:pt x="37" y="259"/>
                  </a:cubicBezTo>
                  <a:cubicBezTo>
                    <a:pt x="0" y="259"/>
                    <a:pt x="0" y="297"/>
                    <a:pt x="37" y="297"/>
                  </a:cubicBezTo>
                  <a:cubicBezTo>
                    <a:pt x="111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41" y="371"/>
                    <a:pt x="241" y="445"/>
                    <a:pt x="259" y="519"/>
                  </a:cubicBezTo>
                  <a:cubicBezTo>
                    <a:pt x="259" y="556"/>
                    <a:pt x="296" y="556"/>
                    <a:pt x="296" y="519"/>
                  </a:cubicBezTo>
                  <a:cubicBezTo>
                    <a:pt x="278" y="445"/>
                    <a:pt x="278" y="352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59"/>
                    <a:pt x="500" y="241"/>
                  </a:cubicBezTo>
                  <a:cubicBezTo>
                    <a:pt x="519" y="241"/>
                    <a:pt x="500" y="204"/>
                    <a:pt x="481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0" name="Freeform 501"/>
            <p:cNvSpPr>
              <a:spLocks noChangeArrowheads="1"/>
            </p:cNvSpPr>
            <p:nvPr userDrawn="1"/>
          </p:nvSpPr>
          <p:spPr bwMode="auto">
            <a:xfrm rot="4047122">
              <a:off x="-37540" y="1745902"/>
              <a:ext cx="180975" cy="193675"/>
            </a:xfrm>
            <a:custGeom>
              <a:avLst/>
              <a:gdLst>
                <a:gd name="T0" fmla="*/ 37 w 501"/>
                <a:gd name="T1" fmla="*/ 278 h 538"/>
                <a:gd name="T2" fmla="*/ 37 w 501"/>
                <a:gd name="T3" fmla="*/ 278 h 538"/>
                <a:gd name="T4" fmla="*/ 241 w 501"/>
                <a:gd name="T5" fmla="*/ 259 h 538"/>
                <a:gd name="T6" fmla="*/ 241 w 501"/>
                <a:gd name="T7" fmla="*/ 278 h 538"/>
                <a:gd name="T8" fmla="*/ 259 w 501"/>
                <a:gd name="T9" fmla="*/ 500 h 538"/>
                <a:gd name="T10" fmla="*/ 296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82 w 501"/>
                <a:gd name="T17" fmla="*/ 222 h 538"/>
                <a:gd name="T18" fmla="*/ 463 w 501"/>
                <a:gd name="T19" fmla="*/ 185 h 538"/>
                <a:gd name="T20" fmla="*/ 278 w 501"/>
                <a:gd name="T21" fmla="*/ 222 h 538"/>
                <a:gd name="T22" fmla="*/ 259 w 501"/>
                <a:gd name="T23" fmla="*/ 18 h 538"/>
                <a:gd name="T24" fmla="*/ 222 w 501"/>
                <a:gd name="T25" fmla="*/ 18 h 538"/>
                <a:gd name="T26" fmla="*/ 241 w 501"/>
                <a:gd name="T27" fmla="*/ 222 h 538"/>
                <a:gd name="T28" fmla="*/ 37 w 501"/>
                <a:gd name="T29" fmla="*/ 240 h 538"/>
                <a:gd name="T30" fmla="*/ 37 w 501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78"/>
                  </a:moveTo>
                  <a:lnTo>
                    <a:pt x="37" y="278"/>
                  </a:lnTo>
                  <a:cubicBezTo>
                    <a:pt x="111" y="278"/>
                    <a:pt x="167" y="278"/>
                    <a:pt x="241" y="259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41" y="352"/>
                    <a:pt x="241" y="426"/>
                    <a:pt x="259" y="500"/>
                  </a:cubicBezTo>
                  <a:cubicBezTo>
                    <a:pt x="259" y="537"/>
                    <a:pt x="296" y="537"/>
                    <a:pt x="296" y="500"/>
                  </a:cubicBezTo>
                  <a:cubicBezTo>
                    <a:pt x="278" y="426"/>
                    <a:pt x="278" y="352"/>
                    <a:pt x="278" y="259"/>
                  </a:cubicBezTo>
                  <a:lnTo>
                    <a:pt x="278" y="259"/>
                  </a:lnTo>
                  <a:cubicBezTo>
                    <a:pt x="352" y="240"/>
                    <a:pt x="408" y="240"/>
                    <a:pt x="482" y="222"/>
                  </a:cubicBezTo>
                  <a:cubicBezTo>
                    <a:pt x="500" y="222"/>
                    <a:pt x="500" y="185"/>
                    <a:pt x="463" y="185"/>
                  </a:cubicBezTo>
                  <a:cubicBezTo>
                    <a:pt x="408" y="204"/>
                    <a:pt x="352" y="204"/>
                    <a:pt x="278" y="222"/>
                  </a:cubicBezTo>
                  <a:cubicBezTo>
                    <a:pt x="278" y="148"/>
                    <a:pt x="278" y="74"/>
                    <a:pt x="259" y="18"/>
                  </a:cubicBezTo>
                  <a:cubicBezTo>
                    <a:pt x="259" y="0"/>
                    <a:pt x="222" y="0"/>
                    <a:pt x="222" y="18"/>
                  </a:cubicBezTo>
                  <a:cubicBezTo>
                    <a:pt x="222" y="92"/>
                    <a:pt x="241" y="148"/>
                    <a:pt x="241" y="222"/>
                  </a:cubicBezTo>
                  <a:cubicBezTo>
                    <a:pt x="167" y="240"/>
                    <a:pt x="111" y="240"/>
                    <a:pt x="37" y="240"/>
                  </a:cubicBezTo>
                  <a:cubicBezTo>
                    <a:pt x="0" y="240"/>
                    <a:pt x="0" y="296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1" name="Freeform 502"/>
            <p:cNvSpPr>
              <a:spLocks noChangeArrowheads="1"/>
            </p:cNvSpPr>
            <p:nvPr userDrawn="1"/>
          </p:nvSpPr>
          <p:spPr bwMode="auto">
            <a:xfrm rot="4047122">
              <a:off x="381133" y="1575821"/>
              <a:ext cx="187325" cy="200025"/>
            </a:xfrm>
            <a:custGeom>
              <a:avLst/>
              <a:gdLst>
                <a:gd name="T0" fmla="*/ 241 w 519"/>
                <a:gd name="T1" fmla="*/ 278 h 557"/>
                <a:gd name="T2" fmla="*/ 241 w 519"/>
                <a:gd name="T3" fmla="*/ 278 h 557"/>
                <a:gd name="T4" fmla="*/ 241 w 519"/>
                <a:gd name="T5" fmla="*/ 296 h 557"/>
                <a:gd name="T6" fmla="*/ 241 w 519"/>
                <a:gd name="T7" fmla="*/ 518 h 557"/>
                <a:gd name="T8" fmla="*/ 278 w 519"/>
                <a:gd name="T9" fmla="*/ 518 h 557"/>
                <a:gd name="T10" fmla="*/ 278 w 519"/>
                <a:gd name="T11" fmla="*/ 278 h 557"/>
                <a:gd name="T12" fmla="*/ 278 w 519"/>
                <a:gd name="T13" fmla="*/ 278 h 557"/>
                <a:gd name="T14" fmla="*/ 482 w 519"/>
                <a:gd name="T15" fmla="*/ 260 h 557"/>
                <a:gd name="T16" fmla="*/ 482 w 519"/>
                <a:gd name="T17" fmla="*/ 222 h 557"/>
                <a:gd name="T18" fmla="*/ 296 w 519"/>
                <a:gd name="T19" fmla="*/ 222 h 557"/>
                <a:gd name="T20" fmla="*/ 278 w 519"/>
                <a:gd name="T21" fmla="*/ 18 h 557"/>
                <a:gd name="T22" fmla="*/ 241 w 519"/>
                <a:gd name="T23" fmla="*/ 18 h 557"/>
                <a:gd name="T24" fmla="*/ 241 w 519"/>
                <a:gd name="T25" fmla="*/ 222 h 557"/>
                <a:gd name="T26" fmla="*/ 37 w 519"/>
                <a:gd name="T27" fmla="*/ 241 h 557"/>
                <a:gd name="T28" fmla="*/ 37 w 519"/>
                <a:gd name="T29" fmla="*/ 278 h 557"/>
                <a:gd name="T30" fmla="*/ 241 w 519"/>
                <a:gd name="T31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241" y="278"/>
                  </a:moveTo>
                  <a:lnTo>
                    <a:pt x="241" y="278"/>
                  </a:lnTo>
                  <a:cubicBezTo>
                    <a:pt x="241" y="278"/>
                    <a:pt x="241" y="278"/>
                    <a:pt x="241" y="296"/>
                  </a:cubicBezTo>
                  <a:cubicBezTo>
                    <a:pt x="222" y="370"/>
                    <a:pt x="241" y="444"/>
                    <a:pt x="241" y="518"/>
                  </a:cubicBezTo>
                  <a:cubicBezTo>
                    <a:pt x="241" y="556"/>
                    <a:pt x="278" y="556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60"/>
                    <a:pt x="426" y="260"/>
                    <a:pt x="482" y="260"/>
                  </a:cubicBezTo>
                  <a:cubicBezTo>
                    <a:pt x="518" y="241"/>
                    <a:pt x="500" y="204"/>
                    <a:pt x="482" y="222"/>
                  </a:cubicBezTo>
                  <a:cubicBezTo>
                    <a:pt x="408" y="222"/>
                    <a:pt x="352" y="222"/>
                    <a:pt x="296" y="222"/>
                  </a:cubicBezTo>
                  <a:cubicBezTo>
                    <a:pt x="296" y="148"/>
                    <a:pt x="278" y="92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22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  <a:cubicBezTo>
                    <a:pt x="93" y="278"/>
                    <a:pt x="167" y="278"/>
                    <a:pt x="241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" name="Freeform 503"/>
            <p:cNvSpPr>
              <a:spLocks noChangeArrowheads="1"/>
            </p:cNvSpPr>
            <p:nvPr userDrawn="1"/>
          </p:nvSpPr>
          <p:spPr bwMode="auto">
            <a:xfrm rot="4047122">
              <a:off x="804360" y="1405382"/>
              <a:ext cx="173037" cy="193675"/>
            </a:xfrm>
            <a:custGeom>
              <a:avLst/>
              <a:gdLst>
                <a:gd name="T0" fmla="*/ 18 w 482"/>
                <a:gd name="T1" fmla="*/ 278 h 539"/>
                <a:gd name="T2" fmla="*/ 18 w 482"/>
                <a:gd name="T3" fmla="*/ 278 h 539"/>
                <a:gd name="T4" fmla="*/ 222 w 482"/>
                <a:gd name="T5" fmla="*/ 278 h 539"/>
                <a:gd name="T6" fmla="*/ 222 w 482"/>
                <a:gd name="T7" fmla="*/ 278 h 539"/>
                <a:gd name="T8" fmla="*/ 222 w 482"/>
                <a:gd name="T9" fmla="*/ 500 h 539"/>
                <a:gd name="T10" fmla="*/ 259 w 482"/>
                <a:gd name="T11" fmla="*/ 500 h 539"/>
                <a:gd name="T12" fmla="*/ 259 w 482"/>
                <a:gd name="T13" fmla="*/ 260 h 539"/>
                <a:gd name="T14" fmla="*/ 259 w 482"/>
                <a:gd name="T15" fmla="*/ 260 h 539"/>
                <a:gd name="T16" fmla="*/ 463 w 482"/>
                <a:gd name="T17" fmla="*/ 260 h 539"/>
                <a:gd name="T18" fmla="*/ 444 w 482"/>
                <a:gd name="T19" fmla="*/ 222 h 539"/>
                <a:gd name="T20" fmla="*/ 259 w 482"/>
                <a:gd name="T21" fmla="*/ 222 h 539"/>
                <a:gd name="T22" fmla="*/ 259 w 482"/>
                <a:gd name="T23" fmla="*/ 37 h 539"/>
                <a:gd name="T24" fmla="*/ 222 w 482"/>
                <a:gd name="T25" fmla="*/ 37 h 539"/>
                <a:gd name="T26" fmla="*/ 222 w 482"/>
                <a:gd name="T27" fmla="*/ 222 h 539"/>
                <a:gd name="T28" fmla="*/ 18 w 482"/>
                <a:gd name="T29" fmla="*/ 241 h 539"/>
                <a:gd name="T30" fmla="*/ 18 w 482"/>
                <a:gd name="T31" fmla="*/ 27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9">
                  <a:moveTo>
                    <a:pt x="18" y="278"/>
                  </a:moveTo>
                  <a:lnTo>
                    <a:pt x="18" y="278"/>
                  </a:lnTo>
                  <a:cubicBezTo>
                    <a:pt x="92" y="278"/>
                    <a:pt x="148" y="278"/>
                    <a:pt x="222" y="278"/>
                  </a:cubicBezTo>
                  <a:lnTo>
                    <a:pt x="222" y="278"/>
                  </a:lnTo>
                  <a:cubicBezTo>
                    <a:pt x="203" y="352"/>
                    <a:pt x="203" y="426"/>
                    <a:pt x="222" y="500"/>
                  </a:cubicBezTo>
                  <a:cubicBezTo>
                    <a:pt x="222" y="519"/>
                    <a:pt x="259" y="538"/>
                    <a:pt x="259" y="500"/>
                  </a:cubicBezTo>
                  <a:cubicBezTo>
                    <a:pt x="259" y="426"/>
                    <a:pt x="259" y="352"/>
                    <a:pt x="259" y="260"/>
                  </a:cubicBezTo>
                  <a:lnTo>
                    <a:pt x="259" y="260"/>
                  </a:lnTo>
                  <a:cubicBezTo>
                    <a:pt x="333" y="260"/>
                    <a:pt x="389" y="260"/>
                    <a:pt x="463" y="260"/>
                  </a:cubicBezTo>
                  <a:cubicBezTo>
                    <a:pt x="481" y="241"/>
                    <a:pt x="463" y="204"/>
                    <a:pt x="444" y="222"/>
                  </a:cubicBezTo>
                  <a:cubicBezTo>
                    <a:pt x="389" y="222"/>
                    <a:pt x="333" y="222"/>
                    <a:pt x="259" y="222"/>
                  </a:cubicBezTo>
                  <a:cubicBezTo>
                    <a:pt x="259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22" y="167"/>
                    <a:pt x="222" y="222"/>
                  </a:cubicBezTo>
                  <a:cubicBezTo>
                    <a:pt x="148" y="241"/>
                    <a:pt x="92" y="222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228"/>
            <p:cNvSpPr>
              <a:spLocks noChangeArrowheads="1"/>
            </p:cNvSpPr>
            <p:nvPr userDrawn="1"/>
          </p:nvSpPr>
          <p:spPr bwMode="auto">
            <a:xfrm rot="4047122">
              <a:off x="579824" y="-142407"/>
              <a:ext cx="187325" cy="200025"/>
            </a:xfrm>
            <a:custGeom>
              <a:avLst/>
              <a:gdLst>
                <a:gd name="T0" fmla="*/ 481 w 520"/>
                <a:gd name="T1" fmla="*/ 223 h 557"/>
                <a:gd name="T2" fmla="*/ 481 w 520"/>
                <a:gd name="T3" fmla="*/ 223 h 557"/>
                <a:gd name="T4" fmla="*/ 296 w 520"/>
                <a:gd name="T5" fmla="*/ 223 h 557"/>
                <a:gd name="T6" fmla="*/ 296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59 h 557"/>
                <a:gd name="T30" fmla="*/ 481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23"/>
                  </a:moveTo>
                  <a:lnTo>
                    <a:pt x="481" y="223"/>
                  </a:lnTo>
                  <a:cubicBezTo>
                    <a:pt x="426" y="223"/>
                    <a:pt x="352" y="223"/>
                    <a:pt x="296" y="223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59" y="167"/>
                    <a:pt x="241" y="241"/>
                  </a:cubicBezTo>
                  <a:cubicBezTo>
                    <a:pt x="167" y="241"/>
                    <a:pt x="111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41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78"/>
                    <a:pt x="500" y="259"/>
                  </a:cubicBezTo>
                  <a:cubicBezTo>
                    <a:pt x="519" y="259"/>
                    <a:pt x="519" y="223"/>
                    <a:pt x="481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  <p:sp>
        <p:nvSpPr>
          <p:cNvPr id="36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452345" y="2270163"/>
            <a:ext cx="8172302" cy="34194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lanco pagina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 userDrawn="1"/>
        </p:nvGrpSpPr>
        <p:grpSpPr>
          <a:xfrm>
            <a:off x="9659754" y="-86324"/>
            <a:ext cx="2597889" cy="1409439"/>
            <a:chOff x="9659754" y="-86324"/>
            <a:chExt cx="2597889" cy="1409439"/>
          </a:xfrm>
          <a:solidFill>
            <a:schemeClr val="accent2"/>
          </a:solidFill>
        </p:grpSpPr>
        <p:sp>
          <p:nvSpPr>
            <p:cNvPr id="121" name="Freeform 513"/>
            <p:cNvSpPr>
              <a:spLocks noChangeArrowheads="1"/>
            </p:cNvSpPr>
            <p:nvPr userDrawn="1"/>
          </p:nvSpPr>
          <p:spPr bwMode="auto">
            <a:xfrm rot="5400000">
              <a:off x="12109497" y="1181516"/>
              <a:ext cx="124411" cy="158787"/>
            </a:xfrm>
            <a:custGeom>
              <a:avLst/>
              <a:gdLst>
                <a:gd name="T0" fmla="*/ 185 w 334"/>
                <a:gd name="T1" fmla="*/ 0 h 427"/>
                <a:gd name="T2" fmla="*/ 185 w 334"/>
                <a:gd name="T3" fmla="*/ 0 h 427"/>
                <a:gd name="T4" fmla="*/ 185 w 334"/>
                <a:gd name="T5" fmla="*/ 0 h 427"/>
                <a:gd name="T6" fmla="*/ 167 w 334"/>
                <a:gd name="T7" fmla="*/ 0 h 427"/>
                <a:gd name="T8" fmla="*/ 167 w 334"/>
                <a:gd name="T9" fmla="*/ 0 h 427"/>
                <a:gd name="T10" fmla="*/ 37 w 334"/>
                <a:gd name="T11" fmla="*/ 315 h 427"/>
                <a:gd name="T12" fmla="*/ 0 w 334"/>
                <a:gd name="T13" fmla="*/ 389 h 427"/>
                <a:gd name="T14" fmla="*/ 0 w 334"/>
                <a:gd name="T15" fmla="*/ 407 h 427"/>
                <a:gd name="T16" fmla="*/ 19 w 334"/>
                <a:gd name="T17" fmla="*/ 426 h 427"/>
                <a:gd name="T18" fmla="*/ 93 w 334"/>
                <a:gd name="T19" fmla="*/ 426 h 427"/>
                <a:gd name="T20" fmla="*/ 259 w 334"/>
                <a:gd name="T21" fmla="*/ 426 h 427"/>
                <a:gd name="T22" fmla="*/ 297 w 334"/>
                <a:gd name="T23" fmla="*/ 426 h 427"/>
                <a:gd name="T24" fmla="*/ 333 w 334"/>
                <a:gd name="T25" fmla="*/ 426 h 427"/>
                <a:gd name="T26" fmla="*/ 333 w 334"/>
                <a:gd name="T27" fmla="*/ 389 h 427"/>
                <a:gd name="T28" fmla="*/ 241 w 334"/>
                <a:gd name="T29" fmla="*/ 130 h 427"/>
                <a:gd name="T30" fmla="*/ 185 w 334"/>
                <a:gd name="T3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cubicBezTo>
                    <a:pt x="167" y="0"/>
                    <a:pt x="167" y="0"/>
                    <a:pt x="167" y="0"/>
                  </a:cubicBezTo>
                  <a:lnTo>
                    <a:pt x="167" y="0"/>
                  </a:lnTo>
                  <a:cubicBezTo>
                    <a:pt x="130" y="111"/>
                    <a:pt x="74" y="223"/>
                    <a:pt x="37" y="315"/>
                  </a:cubicBezTo>
                  <a:cubicBezTo>
                    <a:pt x="19" y="333"/>
                    <a:pt x="19" y="371"/>
                    <a:pt x="0" y="389"/>
                  </a:cubicBezTo>
                  <a:lnTo>
                    <a:pt x="0" y="407"/>
                  </a:lnTo>
                  <a:cubicBezTo>
                    <a:pt x="0" y="426"/>
                    <a:pt x="19" y="426"/>
                    <a:pt x="19" y="426"/>
                  </a:cubicBezTo>
                  <a:cubicBezTo>
                    <a:pt x="37" y="407"/>
                    <a:pt x="74" y="426"/>
                    <a:pt x="93" y="426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26"/>
                    <a:pt x="333" y="426"/>
                  </a:cubicBezTo>
                  <a:cubicBezTo>
                    <a:pt x="333" y="407"/>
                    <a:pt x="333" y="407"/>
                    <a:pt x="333" y="389"/>
                  </a:cubicBezTo>
                  <a:cubicBezTo>
                    <a:pt x="315" y="297"/>
                    <a:pt x="278" y="223"/>
                    <a:pt x="241" y="130"/>
                  </a:cubicBezTo>
                  <a:cubicBezTo>
                    <a:pt x="223" y="93"/>
                    <a:pt x="204" y="56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Freeform 514"/>
            <p:cNvSpPr>
              <a:spLocks noChangeArrowheads="1"/>
            </p:cNvSpPr>
            <p:nvPr userDrawn="1"/>
          </p:nvSpPr>
          <p:spPr bwMode="auto">
            <a:xfrm rot="5400000">
              <a:off x="11701888" y="1191338"/>
              <a:ext cx="96582" cy="124411"/>
            </a:xfrm>
            <a:custGeom>
              <a:avLst/>
              <a:gdLst>
                <a:gd name="T0" fmla="*/ 18 w 260"/>
                <a:gd name="T1" fmla="*/ 297 h 334"/>
                <a:gd name="T2" fmla="*/ 18 w 260"/>
                <a:gd name="T3" fmla="*/ 297 h 334"/>
                <a:gd name="T4" fmla="*/ 74 w 260"/>
                <a:gd name="T5" fmla="*/ 315 h 334"/>
                <a:gd name="T6" fmla="*/ 204 w 260"/>
                <a:gd name="T7" fmla="*/ 315 h 334"/>
                <a:gd name="T8" fmla="*/ 222 w 260"/>
                <a:gd name="T9" fmla="*/ 333 h 334"/>
                <a:gd name="T10" fmla="*/ 259 w 260"/>
                <a:gd name="T11" fmla="*/ 333 h 334"/>
                <a:gd name="T12" fmla="*/ 259 w 260"/>
                <a:gd name="T13" fmla="*/ 297 h 334"/>
                <a:gd name="T14" fmla="*/ 204 w 260"/>
                <a:gd name="T15" fmla="*/ 93 h 334"/>
                <a:gd name="T16" fmla="*/ 166 w 260"/>
                <a:gd name="T17" fmla="*/ 0 h 334"/>
                <a:gd name="T18" fmla="*/ 166 w 260"/>
                <a:gd name="T19" fmla="*/ 0 h 334"/>
                <a:gd name="T20" fmla="*/ 166 w 260"/>
                <a:gd name="T21" fmla="*/ 0 h 334"/>
                <a:gd name="T22" fmla="*/ 166 w 260"/>
                <a:gd name="T23" fmla="*/ 0 h 334"/>
                <a:gd name="T24" fmla="*/ 37 w 260"/>
                <a:gd name="T25" fmla="*/ 223 h 334"/>
                <a:gd name="T26" fmla="*/ 18 w 260"/>
                <a:gd name="T27" fmla="*/ 278 h 334"/>
                <a:gd name="T28" fmla="*/ 0 w 260"/>
                <a:gd name="T29" fmla="*/ 297 h 334"/>
                <a:gd name="T30" fmla="*/ 18 w 260"/>
                <a:gd name="T31" fmla="*/ 29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34">
                  <a:moveTo>
                    <a:pt x="18" y="297"/>
                  </a:moveTo>
                  <a:lnTo>
                    <a:pt x="18" y="297"/>
                  </a:lnTo>
                  <a:cubicBezTo>
                    <a:pt x="37" y="297"/>
                    <a:pt x="55" y="297"/>
                    <a:pt x="74" y="315"/>
                  </a:cubicBezTo>
                  <a:cubicBezTo>
                    <a:pt x="111" y="315"/>
                    <a:pt x="166" y="315"/>
                    <a:pt x="204" y="315"/>
                  </a:cubicBezTo>
                  <a:cubicBezTo>
                    <a:pt x="204" y="333"/>
                    <a:pt x="222" y="333"/>
                    <a:pt x="222" y="333"/>
                  </a:cubicBezTo>
                  <a:cubicBezTo>
                    <a:pt x="240" y="333"/>
                    <a:pt x="240" y="333"/>
                    <a:pt x="259" y="333"/>
                  </a:cubicBezTo>
                  <a:cubicBezTo>
                    <a:pt x="259" y="315"/>
                    <a:pt x="259" y="315"/>
                    <a:pt x="259" y="297"/>
                  </a:cubicBezTo>
                  <a:cubicBezTo>
                    <a:pt x="259" y="241"/>
                    <a:pt x="240" y="167"/>
                    <a:pt x="204" y="93"/>
                  </a:cubicBezTo>
                  <a:cubicBezTo>
                    <a:pt x="185" y="75"/>
                    <a:pt x="185" y="37"/>
                    <a:pt x="166" y="0"/>
                  </a:cubicBez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ubicBezTo>
                    <a:pt x="129" y="75"/>
                    <a:pt x="74" y="149"/>
                    <a:pt x="37" y="223"/>
                  </a:cubicBezTo>
                  <a:cubicBezTo>
                    <a:pt x="18" y="241"/>
                    <a:pt x="18" y="259"/>
                    <a:pt x="18" y="278"/>
                  </a:cubicBezTo>
                  <a:cubicBezTo>
                    <a:pt x="0" y="278"/>
                    <a:pt x="0" y="297"/>
                    <a:pt x="0" y="297"/>
                  </a:cubicBezTo>
                  <a:lnTo>
                    <a:pt x="18" y="2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" name="Freeform 515"/>
            <p:cNvSpPr>
              <a:spLocks noChangeArrowheads="1"/>
            </p:cNvSpPr>
            <p:nvPr userDrawn="1"/>
          </p:nvSpPr>
          <p:spPr bwMode="auto">
            <a:xfrm rot="5400000">
              <a:off x="11284459" y="1181516"/>
              <a:ext cx="124411" cy="158787"/>
            </a:xfrm>
            <a:custGeom>
              <a:avLst/>
              <a:gdLst>
                <a:gd name="T0" fmla="*/ 241 w 334"/>
                <a:gd name="T1" fmla="*/ 130 h 427"/>
                <a:gd name="T2" fmla="*/ 241 w 334"/>
                <a:gd name="T3" fmla="*/ 130 h 427"/>
                <a:gd name="T4" fmla="*/ 185 w 334"/>
                <a:gd name="T5" fmla="*/ 0 h 427"/>
                <a:gd name="T6" fmla="*/ 185 w 334"/>
                <a:gd name="T7" fmla="*/ 0 h 427"/>
                <a:gd name="T8" fmla="*/ 167 w 334"/>
                <a:gd name="T9" fmla="*/ 0 h 427"/>
                <a:gd name="T10" fmla="*/ 167 w 334"/>
                <a:gd name="T11" fmla="*/ 0 h 427"/>
                <a:gd name="T12" fmla="*/ 37 w 334"/>
                <a:gd name="T13" fmla="*/ 315 h 427"/>
                <a:gd name="T14" fmla="*/ 0 w 334"/>
                <a:gd name="T15" fmla="*/ 371 h 427"/>
                <a:gd name="T16" fmla="*/ 0 w 334"/>
                <a:gd name="T17" fmla="*/ 408 h 427"/>
                <a:gd name="T18" fmla="*/ 19 w 334"/>
                <a:gd name="T19" fmla="*/ 408 h 427"/>
                <a:gd name="T20" fmla="*/ 93 w 334"/>
                <a:gd name="T21" fmla="*/ 408 h 427"/>
                <a:gd name="T22" fmla="*/ 259 w 334"/>
                <a:gd name="T23" fmla="*/ 426 h 427"/>
                <a:gd name="T24" fmla="*/ 297 w 334"/>
                <a:gd name="T25" fmla="*/ 426 h 427"/>
                <a:gd name="T26" fmla="*/ 315 w 334"/>
                <a:gd name="T27" fmla="*/ 426 h 427"/>
                <a:gd name="T28" fmla="*/ 333 w 334"/>
                <a:gd name="T29" fmla="*/ 389 h 427"/>
                <a:gd name="T30" fmla="*/ 241 w 334"/>
                <a:gd name="T31" fmla="*/ 13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241" y="130"/>
                  </a:moveTo>
                  <a:lnTo>
                    <a:pt x="241" y="130"/>
                  </a:lnTo>
                  <a:cubicBezTo>
                    <a:pt x="223" y="93"/>
                    <a:pt x="204" y="37"/>
                    <a:pt x="185" y="0"/>
                  </a:cubicBezTo>
                  <a:lnTo>
                    <a:pt x="185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30" y="111"/>
                    <a:pt x="74" y="204"/>
                    <a:pt x="37" y="315"/>
                  </a:cubicBezTo>
                  <a:cubicBezTo>
                    <a:pt x="19" y="333"/>
                    <a:pt x="19" y="352"/>
                    <a:pt x="0" y="371"/>
                  </a:cubicBezTo>
                  <a:cubicBezTo>
                    <a:pt x="0" y="389"/>
                    <a:pt x="0" y="408"/>
                    <a:pt x="0" y="408"/>
                  </a:cubicBezTo>
                  <a:cubicBezTo>
                    <a:pt x="0" y="408"/>
                    <a:pt x="0" y="408"/>
                    <a:pt x="19" y="408"/>
                  </a:cubicBezTo>
                  <a:cubicBezTo>
                    <a:pt x="37" y="408"/>
                    <a:pt x="74" y="408"/>
                    <a:pt x="93" y="408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lnTo>
                    <a:pt x="315" y="426"/>
                  </a:lnTo>
                  <a:cubicBezTo>
                    <a:pt x="333" y="408"/>
                    <a:pt x="333" y="408"/>
                    <a:pt x="333" y="389"/>
                  </a:cubicBezTo>
                  <a:cubicBezTo>
                    <a:pt x="315" y="297"/>
                    <a:pt x="278" y="204"/>
                    <a:pt x="241" y="1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Freeform 516"/>
            <p:cNvSpPr>
              <a:spLocks noChangeArrowheads="1"/>
            </p:cNvSpPr>
            <p:nvPr userDrawn="1"/>
          </p:nvSpPr>
          <p:spPr bwMode="auto">
            <a:xfrm rot="5400000">
              <a:off x="10889946" y="1191338"/>
              <a:ext cx="103130" cy="130959"/>
            </a:xfrm>
            <a:custGeom>
              <a:avLst/>
              <a:gdLst>
                <a:gd name="T0" fmla="*/ 166 w 279"/>
                <a:gd name="T1" fmla="*/ 0 h 353"/>
                <a:gd name="T2" fmla="*/ 166 w 279"/>
                <a:gd name="T3" fmla="*/ 0 h 353"/>
                <a:gd name="T4" fmla="*/ 166 w 279"/>
                <a:gd name="T5" fmla="*/ 0 h 353"/>
                <a:gd name="T6" fmla="*/ 166 w 279"/>
                <a:gd name="T7" fmla="*/ 0 h 353"/>
                <a:gd name="T8" fmla="*/ 166 w 279"/>
                <a:gd name="T9" fmla="*/ 0 h 353"/>
                <a:gd name="T10" fmla="*/ 37 w 279"/>
                <a:gd name="T11" fmla="*/ 259 h 353"/>
                <a:gd name="T12" fmla="*/ 0 w 279"/>
                <a:gd name="T13" fmla="*/ 296 h 353"/>
                <a:gd name="T14" fmla="*/ 0 w 279"/>
                <a:gd name="T15" fmla="*/ 333 h 353"/>
                <a:gd name="T16" fmla="*/ 18 w 279"/>
                <a:gd name="T17" fmla="*/ 333 h 353"/>
                <a:gd name="T18" fmla="*/ 74 w 279"/>
                <a:gd name="T19" fmla="*/ 333 h 353"/>
                <a:gd name="T20" fmla="*/ 204 w 279"/>
                <a:gd name="T21" fmla="*/ 352 h 353"/>
                <a:gd name="T22" fmla="*/ 240 w 279"/>
                <a:gd name="T23" fmla="*/ 352 h 353"/>
                <a:gd name="T24" fmla="*/ 259 w 279"/>
                <a:gd name="T25" fmla="*/ 352 h 353"/>
                <a:gd name="T26" fmla="*/ 278 w 279"/>
                <a:gd name="T27" fmla="*/ 333 h 353"/>
                <a:gd name="T28" fmla="*/ 204 w 279"/>
                <a:gd name="T29" fmla="*/ 111 h 353"/>
                <a:gd name="T30" fmla="*/ 166 w 279"/>
                <a:gd name="T3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3">
                  <a:moveTo>
                    <a:pt x="166" y="0"/>
                  </a:move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ubicBezTo>
                    <a:pt x="111" y="93"/>
                    <a:pt x="74" y="167"/>
                    <a:pt x="37" y="259"/>
                  </a:cubicBezTo>
                  <a:cubicBezTo>
                    <a:pt x="18" y="278"/>
                    <a:pt x="18" y="278"/>
                    <a:pt x="0" y="296"/>
                  </a:cubicBezTo>
                  <a:cubicBezTo>
                    <a:pt x="0" y="315"/>
                    <a:pt x="0" y="315"/>
                    <a:pt x="0" y="333"/>
                  </a:cubicBezTo>
                  <a:cubicBezTo>
                    <a:pt x="0" y="333"/>
                    <a:pt x="0" y="333"/>
                    <a:pt x="18" y="333"/>
                  </a:cubicBezTo>
                  <a:cubicBezTo>
                    <a:pt x="37" y="333"/>
                    <a:pt x="55" y="333"/>
                    <a:pt x="74" y="333"/>
                  </a:cubicBezTo>
                  <a:cubicBezTo>
                    <a:pt x="129" y="352"/>
                    <a:pt x="166" y="352"/>
                    <a:pt x="204" y="352"/>
                  </a:cubicBezTo>
                  <a:cubicBezTo>
                    <a:pt x="222" y="352"/>
                    <a:pt x="222" y="352"/>
                    <a:pt x="240" y="352"/>
                  </a:cubicBezTo>
                  <a:lnTo>
                    <a:pt x="259" y="352"/>
                  </a:lnTo>
                  <a:cubicBezTo>
                    <a:pt x="278" y="352"/>
                    <a:pt x="278" y="333"/>
                    <a:pt x="278" y="333"/>
                  </a:cubicBezTo>
                  <a:cubicBezTo>
                    <a:pt x="259" y="259"/>
                    <a:pt x="240" y="185"/>
                    <a:pt x="204" y="111"/>
                  </a:cubicBezTo>
                  <a:cubicBezTo>
                    <a:pt x="185" y="74"/>
                    <a:pt x="185" y="37"/>
                    <a:pt x="16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517"/>
            <p:cNvSpPr>
              <a:spLocks noChangeArrowheads="1"/>
            </p:cNvSpPr>
            <p:nvPr userDrawn="1"/>
          </p:nvSpPr>
          <p:spPr bwMode="auto">
            <a:xfrm rot="5400000">
              <a:off x="10477426" y="1171695"/>
              <a:ext cx="103130" cy="117863"/>
            </a:xfrm>
            <a:custGeom>
              <a:avLst/>
              <a:gdLst>
                <a:gd name="T0" fmla="*/ 259 w 279"/>
                <a:gd name="T1" fmla="*/ 315 h 316"/>
                <a:gd name="T2" fmla="*/ 259 w 279"/>
                <a:gd name="T3" fmla="*/ 315 h 316"/>
                <a:gd name="T4" fmla="*/ 185 w 279"/>
                <a:gd name="T5" fmla="*/ 315 h 316"/>
                <a:gd name="T6" fmla="*/ 74 w 279"/>
                <a:gd name="T7" fmla="*/ 315 h 316"/>
                <a:gd name="T8" fmla="*/ 37 w 279"/>
                <a:gd name="T9" fmla="*/ 315 h 316"/>
                <a:gd name="T10" fmla="*/ 18 w 279"/>
                <a:gd name="T11" fmla="*/ 315 h 316"/>
                <a:gd name="T12" fmla="*/ 18 w 279"/>
                <a:gd name="T13" fmla="*/ 277 h 316"/>
                <a:gd name="T14" fmla="*/ 92 w 279"/>
                <a:gd name="T15" fmla="*/ 92 h 316"/>
                <a:gd name="T16" fmla="*/ 129 w 279"/>
                <a:gd name="T17" fmla="*/ 0 h 316"/>
                <a:gd name="T18" fmla="*/ 148 w 279"/>
                <a:gd name="T19" fmla="*/ 0 h 316"/>
                <a:gd name="T20" fmla="*/ 148 w 279"/>
                <a:gd name="T21" fmla="*/ 0 h 316"/>
                <a:gd name="T22" fmla="*/ 148 w 279"/>
                <a:gd name="T23" fmla="*/ 0 h 316"/>
                <a:gd name="T24" fmla="*/ 240 w 279"/>
                <a:gd name="T25" fmla="*/ 240 h 316"/>
                <a:gd name="T26" fmla="*/ 259 w 279"/>
                <a:gd name="T27" fmla="*/ 277 h 316"/>
                <a:gd name="T28" fmla="*/ 278 w 279"/>
                <a:gd name="T29" fmla="*/ 315 h 316"/>
                <a:gd name="T30" fmla="*/ 259 w 279"/>
                <a:gd name="T3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16">
                  <a:moveTo>
                    <a:pt x="259" y="315"/>
                  </a:moveTo>
                  <a:lnTo>
                    <a:pt x="259" y="315"/>
                  </a:lnTo>
                  <a:cubicBezTo>
                    <a:pt x="240" y="315"/>
                    <a:pt x="222" y="315"/>
                    <a:pt x="185" y="315"/>
                  </a:cubicBezTo>
                  <a:cubicBezTo>
                    <a:pt x="148" y="315"/>
                    <a:pt x="111" y="315"/>
                    <a:pt x="74" y="315"/>
                  </a:cubicBezTo>
                  <a:cubicBezTo>
                    <a:pt x="55" y="315"/>
                    <a:pt x="55" y="315"/>
                    <a:pt x="37" y="315"/>
                  </a:cubicBezTo>
                  <a:lnTo>
                    <a:pt x="18" y="315"/>
                  </a:lnTo>
                  <a:cubicBezTo>
                    <a:pt x="0" y="296"/>
                    <a:pt x="18" y="296"/>
                    <a:pt x="18" y="277"/>
                  </a:cubicBezTo>
                  <a:cubicBezTo>
                    <a:pt x="37" y="222"/>
                    <a:pt x="55" y="148"/>
                    <a:pt x="92" y="92"/>
                  </a:cubicBezTo>
                  <a:cubicBezTo>
                    <a:pt x="111" y="55"/>
                    <a:pt x="129" y="18"/>
                    <a:pt x="129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85" y="74"/>
                    <a:pt x="203" y="148"/>
                    <a:pt x="240" y="240"/>
                  </a:cubicBezTo>
                  <a:cubicBezTo>
                    <a:pt x="259" y="259"/>
                    <a:pt x="259" y="259"/>
                    <a:pt x="259" y="277"/>
                  </a:cubicBezTo>
                  <a:cubicBezTo>
                    <a:pt x="259" y="296"/>
                    <a:pt x="278" y="296"/>
                    <a:pt x="278" y="315"/>
                  </a:cubicBezTo>
                  <a:cubicBezTo>
                    <a:pt x="259" y="315"/>
                    <a:pt x="259" y="315"/>
                    <a:pt x="25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518"/>
            <p:cNvSpPr>
              <a:spLocks noChangeArrowheads="1"/>
            </p:cNvSpPr>
            <p:nvPr userDrawn="1"/>
          </p:nvSpPr>
          <p:spPr bwMode="auto">
            <a:xfrm rot="5400000">
              <a:off x="10061633" y="1181516"/>
              <a:ext cx="96582" cy="130959"/>
            </a:xfrm>
            <a:custGeom>
              <a:avLst/>
              <a:gdLst>
                <a:gd name="T0" fmla="*/ 223 w 260"/>
                <a:gd name="T1" fmla="*/ 111 h 352"/>
                <a:gd name="T2" fmla="*/ 223 w 260"/>
                <a:gd name="T3" fmla="*/ 111 h 352"/>
                <a:gd name="T4" fmla="*/ 204 w 260"/>
                <a:gd name="T5" fmla="*/ 0 h 352"/>
                <a:gd name="T6" fmla="*/ 204 w 260"/>
                <a:gd name="T7" fmla="*/ 0 h 352"/>
                <a:gd name="T8" fmla="*/ 204 w 260"/>
                <a:gd name="T9" fmla="*/ 0 h 352"/>
                <a:gd name="T10" fmla="*/ 204 w 260"/>
                <a:gd name="T11" fmla="*/ 0 h 352"/>
                <a:gd name="T12" fmla="*/ 56 w 260"/>
                <a:gd name="T13" fmla="*/ 222 h 352"/>
                <a:gd name="T14" fmla="*/ 19 w 260"/>
                <a:gd name="T15" fmla="*/ 259 h 352"/>
                <a:gd name="T16" fmla="*/ 0 w 260"/>
                <a:gd name="T17" fmla="*/ 277 h 352"/>
                <a:gd name="T18" fmla="*/ 19 w 260"/>
                <a:gd name="T19" fmla="*/ 296 h 352"/>
                <a:gd name="T20" fmla="*/ 74 w 260"/>
                <a:gd name="T21" fmla="*/ 315 h 352"/>
                <a:gd name="T22" fmla="*/ 204 w 260"/>
                <a:gd name="T23" fmla="*/ 333 h 352"/>
                <a:gd name="T24" fmla="*/ 223 w 260"/>
                <a:gd name="T25" fmla="*/ 333 h 352"/>
                <a:gd name="T26" fmla="*/ 259 w 260"/>
                <a:gd name="T27" fmla="*/ 351 h 352"/>
                <a:gd name="T28" fmla="*/ 259 w 260"/>
                <a:gd name="T29" fmla="*/ 315 h 352"/>
                <a:gd name="T30" fmla="*/ 223 w 260"/>
                <a:gd name="T31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52">
                  <a:moveTo>
                    <a:pt x="223" y="111"/>
                  </a:moveTo>
                  <a:lnTo>
                    <a:pt x="223" y="111"/>
                  </a:lnTo>
                  <a:cubicBezTo>
                    <a:pt x="223" y="74"/>
                    <a:pt x="223" y="37"/>
                    <a:pt x="204" y="0"/>
                  </a:cubicBez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148" y="74"/>
                    <a:pt x="93" y="148"/>
                    <a:pt x="56" y="222"/>
                  </a:cubicBezTo>
                  <a:cubicBezTo>
                    <a:pt x="37" y="241"/>
                    <a:pt x="19" y="241"/>
                    <a:pt x="19" y="259"/>
                  </a:cubicBezTo>
                  <a:cubicBezTo>
                    <a:pt x="19" y="277"/>
                    <a:pt x="0" y="277"/>
                    <a:pt x="0" y="277"/>
                  </a:cubicBezTo>
                  <a:cubicBezTo>
                    <a:pt x="0" y="296"/>
                    <a:pt x="19" y="296"/>
                    <a:pt x="19" y="296"/>
                  </a:cubicBezTo>
                  <a:cubicBezTo>
                    <a:pt x="37" y="296"/>
                    <a:pt x="56" y="296"/>
                    <a:pt x="74" y="315"/>
                  </a:cubicBezTo>
                  <a:cubicBezTo>
                    <a:pt x="111" y="315"/>
                    <a:pt x="167" y="333"/>
                    <a:pt x="204" y="333"/>
                  </a:cubicBezTo>
                  <a:lnTo>
                    <a:pt x="223" y="333"/>
                  </a:lnTo>
                  <a:cubicBezTo>
                    <a:pt x="241" y="333"/>
                    <a:pt x="241" y="351"/>
                    <a:pt x="259" y="351"/>
                  </a:cubicBezTo>
                  <a:cubicBezTo>
                    <a:pt x="259" y="333"/>
                    <a:pt x="259" y="333"/>
                    <a:pt x="259" y="315"/>
                  </a:cubicBezTo>
                  <a:cubicBezTo>
                    <a:pt x="259" y="241"/>
                    <a:pt x="259" y="185"/>
                    <a:pt x="22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520"/>
            <p:cNvSpPr>
              <a:spLocks noChangeArrowheads="1"/>
            </p:cNvSpPr>
            <p:nvPr userDrawn="1"/>
          </p:nvSpPr>
          <p:spPr bwMode="auto">
            <a:xfrm rot="5400000">
              <a:off x="12114408" y="868853"/>
              <a:ext cx="103129" cy="130959"/>
            </a:xfrm>
            <a:custGeom>
              <a:avLst/>
              <a:gdLst>
                <a:gd name="T0" fmla="*/ 19 w 279"/>
                <a:gd name="T1" fmla="*/ 333 h 352"/>
                <a:gd name="T2" fmla="*/ 19 w 279"/>
                <a:gd name="T3" fmla="*/ 333 h 352"/>
                <a:gd name="T4" fmla="*/ 93 w 279"/>
                <a:gd name="T5" fmla="*/ 333 h 352"/>
                <a:gd name="T6" fmla="*/ 222 w 279"/>
                <a:gd name="T7" fmla="*/ 351 h 352"/>
                <a:gd name="T8" fmla="*/ 260 w 279"/>
                <a:gd name="T9" fmla="*/ 351 h 352"/>
                <a:gd name="T10" fmla="*/ 278 w 279"/>
                <a:gd name="T11" fmla="*/ 351 h 352"/>
                <a:gd name="T12" fmla="*/ 278 w 279"/>
                <a:gd name="T13" fmla="*/ 333 h 352"/>
                <a:gd name="T14" fmla="*/ 222 w 279"/>
                <a:gd name="T15" fmla="*/ 111 h 352"/>
                <a:gd name="T16" fmla="*/ 186 w 279"/>
                <a:gd name="T17" fmla="*/ 18 h 352"/>
                <a:gd name="T18" fmla="*/ 186 w 279"/>
                <a:gd name="T19" fmla="*/ 18 h 352"/>
                <a:gd name="T20" fmla="*/ 167 w 279"/>
                <a:gd name="T21" fmla="*/ 18 h 352"/>
                <a:gd name="T22" fmla="*/ 167 w 279"/>
                <a:gd name="T23" fmla="*/ 18 h 352"/>
                <a:gd name="T24" fmla="*/ 38 w 279"/>
                <a:gd name="T25" fmla="*/ 259 h 352"/>
                <a:gd name="T26" fmla="*/ 19 w 279"/>
                <a:gd name="T27" fmla="*/ 315 h 352"/>
                <a:gd name="T28" fmla="*/ 19 w 279"/>
                <a:gd name="T29" fmla="*/ 3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2">
                  <a:moveTo>
                    <a:pt x="19" y="333"/>
                  </a:moveTo>
                  <a:lnTo>
                    <a:pt x="19" y="333"/>
                  </a:lnTo>
                  <a:cubicBezTo>
                    <a:pt x="38" y="333"/>
                    <a:pt x="74" y="333"/>
                    <a:pt x="93" y="333"/>
                  </a:cubicBezTo>
                  <a:cubicBezTo>
                    <a:pt x="130" y="351"/>
                    <a:pt x="167" y="351"/>
                    <a:pt x="222" y="351"/>
                  </a:cubicBezTo>
                  <a:cubicBezTo>
                    <a:pt x="222" y="351"/>
                    <a:pt x="241" y="351"/>
                    <a:pt x="260" y="351"/>
                  </a:cubicBezTo>
                  <a:cubicBezTo>
                    <a:pt x="260" y="351"/>
                    <a:pt x="260" y="351"/>
                    <a:pt x="278" y="351"/>
                  </a:cubicBezTo>
                  <a:lnTo>
                    <a:pt x="278" y="333"/>
                  </a:lnTo>
                  <a:cubicBezTo>
                    <a:pt x="278" y="259"/>
                    <a:pt x="260" y="185"/>
                    <a:pt x="222" y="111"/>
                  </a:cubicBezTo>
                  <a:cubicBezTo>
                    <a:pt x="204" y="92"/>
                    <a:pt x="186" y="55"/>
                    <a:pt x="186" y="18"/>
                  </a:cubicBezTo>
                  <a:lnTo>
                    <a:pt x="186" y="18"/>
                  </a:lnTo>
                  <a:cubicBezTo>
                    <a:pt x="186" y="0"/>
                    <a:pt x="167" y="0"/>
                    <a:pt x="167" y="18"/>
                  </a:cubicBezTo>
                  <a:lnTo>
                    <a:pt x="167" y="18"/>
                  </a:lnTo>
                  <a:cubicBezTo>
                    <a:pt x="130" y="92"/>
                    <a:pt x="93" y="167"/>
                    <a:pt x="38" y="259"/>
                  </a:cubicBezTo>
                  <a:cubicBezTo>
                    <a:pt x="38" y="277"/>
                    <a:pt x="19" y="296"/>
                    <a:pt x="19" y="315"/>
                  </a:cubicBezTo>
                  <a:cubicBezTo>
                    <a:pt x="19" y="315"/>
                    <a:pt x="0" y="315"/>
                    <a:pt x="19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521"/>
            <p:cNvSpPr>
              <a:spLocks noChangeArrowheads="1"/>
            </p:cNvSpPr>
            <p:nvPr userDrawn="1"/>
          </p:nvSpPr>
          <p:spPr bwMode="auto">
            <a:xfrm rot="5400000">
              <a:off x="11687156" y="847572"/>
              <a:ext cx="130958" cy="171883"/>
            </a:xfrm>
            <a:custGeom>
              <a:avLst/>
              <a:gdLst>
                <a:gd name="T0" fmla="*/ 19 w 353"/>
                <a:gd name="T1" fmla="*/ 407 h 464"/>
                <a:gd name="T2" fmla="*/ 19 w 353"/>
                <a:gd name="T3" fmla="*/ 407 h 464"/>
                <a:gd name="T4" fmla="*/ 111 w 353"/>
                <a:gd name="T5" fmla="*/ 426 h 464"/>
                <a:gd name="T6" fmla="*/ 259 w 353"/>
                <a:gd name="T7" fmla="*/ 445 h 464"/>
                <a:gd name="T8" fmla="*/ 297 w 353"/>
                <a:gd name="T9" fmla="*/ 445 h 464"/>
                <a:gd name="T10" fmla="*/ 333 w 353"/>
                <a:gd name="T11" fmla="*/ 445 h 464"/>
                <a:gd name="T12" fmla="*/ 352 w 353"/>
                <a:gd name="T13" fmla="*/ 426 h 464"/>
                <a:gd name="T14" fmla="*/ 278 w 353"/>
                <a:gd name="T15" fmla="*/ 149 h 464"/>
                <a:gd name="T16" fmla="*/ 241 w 353"/>
                <a:gd name="T17" fmla="*/ 19 h 464"/>
                <a:gd name="T18" fmla="*/ 241 w 353"/>
                <a:gd name="T19" fmla="*/ 0 h 464"/>
                <a:gd name="T20" fmla="*/ 241 w 353"/>
                <a:gd name="T21" fmla="*/ 0 h 464"/>
                <a:gd name="T22" fmla="*/ 241 w 353"/>
                <a:gd name="T23" fmla="*/ 19 h 464"/>
                <a:gd name="T24" fmla="*/ 56 w 353"/>
                <a:gd name="T25" fmla="*/ 315 h 464"/>
                <a:gd name="T26" fmla="*/ 19 w 353"/>
                <a:gd name="T27" fmla="*/ 371 h 464"/>
                <a:gd name="T28" fmla="*/ 0 w 353"/>
                <a:gd name="T29" fmla="*/ 407 h 464"/>
                <a:gd name="T30" fmla="*/ 19 w 353"/>
                <a:gd name="T31" fmla="*/ 40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64">
                  <a:moveTo>
                    <a:pt x="19" y="407"/>
                  </a:moveTo>
                  <a:lnTo>
                    <a:pt x="19" y="407"/>
                  </a:lnTo>
                  <a:cubicBezTo>
                    <a:pt x="56" y="407"/>
                    <a:pt x="75" y="407"/>
                    <a:pt x="111" y="426"/>
                  </a:cubicBezTo>
                  <a:cubicBezTo>
                    <a:pt x="149" y="426"/>
                    <a:pt x="204" y="445"/>
                    <a:pt x="259" y="445"/>
                  </a:cubicBezTo>
                  <a:cubicBezTo>
                    <a:pt x="278" y="445"/>
                    <a:pt x="297" y="445"/>
                    <a:pt x="297" y="445"/>
                  </a:cubicBezTo>
                  <a:cubicBezTo>
                    <a:pt x="315" y="445"/>
                    <a:pt x="333" y="463"/>
                    <a:pt x="333" y="445"/>
                  </a:cubicBezTo>
                  <a:cubicBezTo>
                    <a:pt x="352" y="445"/>
                    <a:pt x="352" y="426"/>
                    <a:pt x="352" y="426"/>
                  </a:cubicBezTo>
                  <a:cubicBezTo>
                    <a:pt x="333" y="333"/>
                    <a:pt x="315" y="241"/>
                    <a:pt x="278" y="149"/>
                  </a:cubicBezTo>
                  <a:cubicBezTo>
                    <a:pt x="259" y="111"/>
                    <a:pt x="259" y="56"/>
                    <a:pt x="241" y="19"/>
                  </a:cubicBezTo>
                  <a:cubicBezTo>
                    <a:pt x="241" y="19"/>
                    <a:pt x="241" y="19"/>
                    <a:pt x="241" y="0"/>
                  </a:cubicBezTo>
                  <a:lnTo>
                    <a:pt x="241" y="0"/>
                  </a:lnTo>
                  <a:cubicBezTo>
                    <a:pt x="241" y="19"/>
                    <a:pt x="241" y="19"/>
                    <a:pt x="241" y="19"/>
                  </a:cubicBezTo>
                  <a:cubicBezTo>
                    <a:pt x="167" y="111"/>
                    <a:pt x="111" y="204"/>
                    <a:pt x="56" y="315"/>
                  </a:cubicBezTo>
                  <a:cubicBezTo>
                    <a:pt x="37" y="333"/>
                    <a:pt x="19" y="352"/>
                    <a:pt x="19" y="371"/>
                  </a:cubicBezTo>
                  <a:cubicBezTo>
                    <a:pt x="19" y="371"/>
                    <a:pt x="0" y="389"/>
                    <a:pt x="0" y="407"/>
                  </a:cubicBezTo>
                  <a:lnTo>
                    <a:pt x="19" y="40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522"/>
            <p:cNvSpPr>
              <a:spLocks noChangeArrowheads="1"/>
            </p:cNvSpPr>
            <p:nvPr userDrawn="1"/>
          </p:nvSpPr>
          <p:spPr bwMode="auto">
            <a:xfrm rot="5400000">
              <a:off x="11302465" y="883585"/>
              <a:ext cx="75301" cy="103130"/>
            </a:xfrm>
            <a:custGeom>
              <a:avLst/>
              <a:gdLst>
                <a:gd name="T0" fmla="*/ 203 w 204"/>
                <a:gd name="T1" fmla="*/ 240 h 279"/>
                <a:gd name="T2" fmla="*/ 203 w 204"/>
                <a:gd name="T3" fmla="*/ 240 h 279"/>
                <a:gd name="T4" fmla="*/ 166 w 204"/>
                <a:gd name="T5" fmla="*/ 92 h 279"/>
                <a:gd name="T6" fmla="*/ 148 w 204"/>
                <a:gd name="T7" fmla="*/ 0 h 279"/>
                <a:gd name="T8" fmla="*/ 148 w 204"/>
                <a:gd name="T9" fmla="*/ 0 h 279"/>
                <a:gd name="T10" fmla="*/ 129 w 204"/>
                <a:gd name="T11" fmla="*/ 0 h 279"/>
                <a:gd name="T12" fmla="*/ 129 w 204"/>
                <a:gd name="T13" fmla="*/ 0 h 279"/>
                <a:gd name="T14" fmla="*/ 18 w 204"/>
                <a:gd name="T15" fmla="*/ 185 h 279"/>
                <a:gd name="T16" fmla="*/ 0 w 204"/>
                <a:gd name="T17" fmla="*/ 222 h 279"/>
                <a:gd name="T18" fmla="*/ 0 w 204"/>
                <a:gd name="T19" fmla="*/ 240 h 279"/>
                <a:gd name="T20" fmla="*/ 0 w 204"/>
                <a:gd name="T21" fmla="*/ 240 h 279"/>
                <a:gd name="T22" fmla="*/ 55 w 204"/>
                <a:gd name="T23" fmla="*/ 240 h 279"/>
                <a:gd name="T24" fmla="*/ 148 w 204"/>
                <a:gd name="T25" fmla="*/ 259 h 279"/>
                <a:gd name="T26" fmla="*/ 184 w 204"/>
                <a:gd name="T27" fmla="*/ 259 h 279"/>
                <a:gd name="T28" fmla="*/ 203 w 204"/>
                <a:gd name="T29" fmla="*/ 259 h 279"/>
                <a:gd name="T30" fmla="*/ 203 w 204"/>
                <a:gd name="T31" fmla="*/ 24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79">
                  <a:moveTo>
                    <a:pt x="203" y="240"/>
                  </a:moveTo>
                  <a:lnTo>
                    <a:pt x="203" y="240"/>
                  </a:lnTo>
                  <a:cubicBezTo>
                    <a:pt x="203" y="185"/>
                    <a:pt x="184" y="130"/>
                    <a:pt x="166" y="92"/>
                  </a:cubicBezTo>
                  <a:cubicBezTo>
                    <a:pt x="148" y="56"/>
                    <a:pt x="148" y="37"/>
                    <a:pt x="148" y="0"/>
                  </a:cubicBezTo>
                  <a:lnTo>
                    <a:pt x="148" y="0"/>
                  </a:lnTo>
                  <a:cubicBezTo>
                    <a:pt x="129" y="0"/>
                    <a:pt x="129" y="0"/>
                    <a:pt x="129" y="0"/>
                  </a:cubicBezTo>
                  <a:lnTo>
                    <a:pt x="129" y="0"/>
                  </a:lnTo>
                  <a:cubicBezTo>
                    <a:pt x="92" y="56"/>
                    <a:pt x="55" y="130"/>
                    <a:pt x="18" y="185"/>
                  </a:cubicBezTo>
                  <a:cubicBezTo>
                    <a:pt x="18" y="185"/>
                    <a:pt x="18" y="204"/>
                    <a:pt x="0" y="222"/>
                  </a:cubicBezTo>
                  <a:cubicBezTo>
                    <a:pt x="0" y="222"/>
                    <a:pt x="0" y="222"/>
                    <a:pt x="0" y="240"/>
                  </a:cubicBezTo>
                  <a:lnTo>
                    <a:pt x="0" y="240"/>
                  </a:lnTo>
                  <a:cubicBezTo>
                    <a:pt x="18" y="240"/>
                    <a:pt x="36" y="240"/>
                    <a:pt x="55" y="240"/>
                  </a:cubicBezTo>
                  <a:cubicBezTo>
                    <a:pt x="92" y="259"/>
                    <a:pt x="129" y="259"/>
                    <a:pt x="148" y="259"/>
                  </a:cubicBezTo>
                  <a:cubicBezTo>
                    <a:pt x="166" y="259"/>
                    <a:pt x="166" y="259"/>
                    <a:pt x="184" y="259"/>
                  </a:cubicBezTo>
                  <a:cubicBezTo>
                    <a:pt x="184" y="259"/>
                    <a:pt x="184" y="278"/>
                    <a:pt x="203" y="259"/>
                  </a:cubicBezTo>
                  <a:cubicBezTo>
                    <a:pt x="203" y="259"/>
                    <a:pt x="203" y="259"/>
                    <a:pt x="203" y="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523"/>
            <p:cNvSpPr>
              <a:spLocks noChangeArrowheads="1"/>
            </p:cNvSpPr>
            <p:nvPr userDrawn="1"/>
          </p:nvSpPr>
          <p:spPr bwMode="auto">
            <a:xfrm rot="5400000">
              <a:off x="10883398" y="868853"/>
              <a:ext cx="103129" cy="130959"/>
            </a:xfrm>
            <a:custGeom>
              <a:avLst/>
              <a:gdLst>
                <a:gd name="T0" fmla="*/ 186 w 279"/>
                <a:gd name="T1" fmla="*/ 0 h 352"/>
                <a:gd name="T2" fmla="*/ 186 w 279"/>
                <a:gd name="T3" fmla="*/ 0 h 352"/>
                <a:gd name="T4" fmla="*/ 186 w 279"/>
                <a:gd name="T5" fmla="*/ 0 h 352"/>
                <a:gd name="T6" fmla="*/ 186 w 279"/>
                <a:gd name="T7" fmla="*/ 0 h 352"/>
                <a:gd name="T8" fmla="*/ 186 w 279"/>
                <a:gd name="T9" fmla="*/ 0 h 352"/>
                <a:gd name="T10" fmla="*/ 38 w 279"/>
                <a:gd name="T11" fmla="*/ 240 h 352"/>
                <a:gd name="T12" fmla="*/ 0 w 279"/>
                <a:gd name="T13" fmla="*/ 296 h 352"/>
                <a:gd name="T14" fmla="*/ 0 w 279"/>
                <a:gd name="T15" fmla="*/ 314 h 352"/>
                <a:gd name="T16" fmla="*/ 19 w 279"/>
                <a:gd name="T17" fmla="*/ 314 h 352"/>
                <a:gd name="T18" fmla="*/ 74 w 279"/>
                <a:gd name="T19" fmla="*/ 333 h 352"/>
                <a:gd name="T20" fmla="*/ 204 w 279"/>
                <a:gd name="T21" fmla="*/ 351 h 352"/>
                <a:gd name="T22" fmla="*/ 241 w 279"/>
                <a:gd name="T23" fmla="*/ 351 h 352"/>
                <a:gd name="T24" fmla="*/ 260 w 279"/>
                <a:gd name="T25" fmla="*/ 351 h 352"/>
                <a:gd name="T26" fmla="*/ 278 w 279"/>
                <a:gd name="T27" fmla="*/ 333 h 352"/>
                <a:gd name="T28" fmla="*/ 222 w 279"/>
                <a:gd name="T29" fmla="*/ 111 h 352"/>
                <a:gd name="T30" fmla="*/ 186 w 279"/>
                <a:gd name="T3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2">
                  <a:moveTo>
                    <a:pt x="186" y="0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30" y="74"/>
                    <a:pt x="93" y="166"/>
                    <a:pt x="38" y="240"/>
                  </a:cubicBezTo>
                  <a:cubicBezTo>
                    <a:pt x="38" y="259"/>
                    <a:pt x="19" y="277"/>
                    <a:pt x="0" y="296"/>
                  </a:cubicBezTo>
                  <a:cubicBezTo>
                    <a:pt x="0" y="296"/>
                    <a:pt x="0" y="296"/>
                    <a:pt x="0" y="314"/>
                  </a:cubicBezTo>
                  <a:cubicBezTo>
                    <a:pt x="0" y="314"/>
                    <a:pt x="0" y="314"/>
                    <a:pt x="19" y="314"/>
                  </a:cubicBezTo>
                  <a:cubicBezTo>
                    <a:pt x="38" y="314"/>
                    <a:pt x="56" y="314"/>
                    <a:pt x="74" y="333"/>
                  </a:cubicBezTo>
                  <a:cubicBezTo>
                    <a:pt x="112" y="333"/>
                    <a:pt x="167" y="351"/>
                    <a:pt x="204" y="351"/>
                  </a:cubicBezTo>
                  <a:cubicBezTo>
                    <a:pt x="222" y="351"/>
                    <a:pt x="222" y="351"/>
                    <a:pt x="241" y="351"/>
                  </a:cubicBezTo>
                  <a:lnTo>
                    <a:pt x="260" y="351"/>
                  </a:lnTo>
                  <a:cubicBezTo>
                    <a:pt x="278" y="351"/>
                    <a:pt x="278" y="351"/>
                    <a:pt x="278" y="333"/>
                  </a:cubicBezTo>
                  <a:cubicBezTo>
                    <a:pt x="260" y="259"/>
                    <a:pt x="260" y="185"/>
                    <a:pt x="222" y="111"/>
                  </a:cubicBezTo>
                  <a:cubicBezTo>
                    <a:pt x="222" y="74"/>
                    <a:pt x="204" y="37"/>
                    <a:pt x="18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524"/>
            <p:cNvSpPr>
              <a:spLocks noChangeArrowheads="1"/>
            </p:cNvSpPr>
            <p:nvPr userDrawn="1"/>
          </p:nvSpPr>
          <p:spPr bwMode="auto">
            <a:xfrm rot="5400000">
              <a:off x="10456146" y="847572"/>
              <a:ext cx="124411" cy="165336"/>
            </a:xfrm>
            <a:custGeom>
              <a:avLst/>
              <a:gdLst>
                <a:gd name="T0" fmla="*/ 278 w 334"/>
                <a:gd name="T1" fmla="*/ 148 h 445"/>
                <a:gd name="T2" fmla="*/ 278 w 334"/>
                <a:gd name="T3" fmla="*/ 148 h 445"/>
                <a:gd name="T4" fmla="*/ 241 w 334"/>
                <a:gd name="T5" fmla="*/ 18 h 445"/>
                <a:gd name="T6" fmla="*/ 241 w 334"/>
                <a:gd name="T7" fmla="*/ 0 h 445"/>
                <a:gd name="T8" fmla="*/ 223 w 334"/>
                <a:gd name="T9" fmla="*/ 0 h 445"/>
                <a:gd name="T10" fmla="*/ 223 w 334"/>
                <a:gd name="T11" fmla="*/ 18 h 445"/>
                <a:gd name="T12" fmla="*/ 56 w 334"/>
                <a:gd name="T13" fmla="*/ 296 h 445"/>
                <a:gd name="T14" fmla="*/ 19 w 334"/>
                <a:gd name="T15" fmla="*/ 352 h 445"/>
                <a:gd name="T16" fmla="*/ 19 w 334"/>
                <a:gd name="T17" fmla="*/ 388 h 445"/>
                <a:gd name="T18" fmla="*/ 19 w 334"/>
                <a:gd name="T19" fmla="*/ 388 h 445"/>
                <a:gd name="T20" fmla="*/ 111 w 334"/>
                <a:gd name="T21" fmla="*/ 407 h 445"/>
                <a:gd name="T22" fmla="*/ 259 w 334"/>
                <a:gd name="T23" fmla="*/ 426 h 445"/>
                <a:gd name="T24" fmla="*/ 297 w 334"/>
                <a:gd name="T25" fmla="*/ 426 h 445"/>
                <a:gd name="T26" fmla="*/ 333 w 334"/>
                <a:gd name="T27" fmla="*/ 426 h 445"/>
                <a:gd name="T28" fmla="*/ 333 w 334"/>
                <a:gd name="T29" fmla="*/ 407 h 445"/>
                <a:gd name="T30" fmla="*/ 278 w 334"/>
                <a:gd name="T31" fmla="*/ 14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45">
                  <a:moveTo>
                    <a:pt x="278" y="148"/>
                  </a:moveTo>
                  <a:lnTo>
                    <a:pt x="278" y="148"/>
                  </a:lnTo>
                  <a:cubicBezTo>
                    <a:pt x="259" y="92"/>
                    <a:pt x="259" y="55"/>
                    <a:pt x="241" y="18"/>
                  </a:cubicBezTo>
                  <a:lnTo>
                    <a:pt x="241" y="0"/>
                  </a:lnTo>
                  <a:cubicBezTo>
                    <a:pt x="241" y="0"/>
                    <a:pt x="241" y="0"/>
                    <a:pt x="223" y="0"/>
                  </a:cubicBezTo>
                  <a:lnTo>
                    <a:pt x="223" y="18"/>
                  </a:lnTo>
                  <a:cubicBezTo>
                    <a:pt x="167" y="111"/>
                    <a:pt x="111" y="203"/>
                    <a:pt x="56" y="296"/>
                  </a:cubicBezTo>
                  <a:cubicBezTo>
                    <a:pt x="37" y="314"/>
                    <a:pt x="37" y="333"/>
                    <a:pt x="19" y="352"/>
                  </a:cubicBezTo>
                  <a:cubicBezTo>
                    <a:pt x="19" y="370"/>
                    <a:pt x="0" y="370"/>
                    <a:pt x="19" y="388"/>
                  </a:cubicBezTo>
                  <a:lnTo>
                    <a:pt x="19" y="388"/>
                  </a:lnTo>
                  <a:cubicBezTo>
                    <a:pt x="56" y="388"/>
                    <a:pt x="75" y="388"/>
                    <a:pt x="111" y="407"/>
                  </a:cubicBezTo>
                  <a:cubicBezTo>
                    <a:pt x="167" y="407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44"/>
                    <a:pt x="333" y="426"/>
                  </a:cubicBezTo>
                  <a:lnTo>
                    <a:pt x="333" y="407"/>
                  </a:lnTo>
                  <a:cubicBezTo>
                    <a:pt x="333" y="314"/>
                    <a:pt x="315" y="222"/>
                    <a:pt x="278" y="1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525"/>
            <p:cNvSpPr>
              <a:spLocks noChangeArrowheads="1"/>
            </p:cNvSpPr>
            <p:nvPr userDrawn="1"/>
          </p:nvSpPr>
          <p:spPr bwMode="auto">
            <a:xfrm rot="5400000">
              <a:off x="10073092" y="883585"/>
              <a:ext cx="75301" cy="103130"/>
            </a:xfrm>
            <a:custGeom>
              <a:avLst/>
              <a:gdLst>
                <a:gd name="T0" fmla="*/ 166 w 204"/>
                <a:gd name="T1" fmla="*/ 92 h 279"/>
                <a:gd name="T2" fmla="*/ 166 w 204"/>
                <a:gd name="T3" fmla="*/ 92 h 279"/>
                <a:gd name="T4" fmla="*/ 148 w 204"/>
                <a:gd name="T5" fmla="*/ 0 h 279"/>
                <a:gd name="T6" fmla="*/ 148 w 204"/>
                <a:gd name="T7" fmla="*/ 0 h 279"/>
                <a:gd name="T8" fmla="*/ 129 w 204"/>
                <a:gd name="T9" fmla="*/ 0 h 279"/>
                <a:gd name="T10" fmla="*/ 129 w 204"/>
                <a:gd name="T11" fmla="*/ 0 h 279"/>
                <a:gd name="T12" fmla="*/ 18 w 204"/>
                <a:gd name="T13" fmla="*/ 185 h 279"/>
                <a:gd name="T14" fmla="*/ 0 w 204"/>
                <a:gd name="T15" fmla="*/ 222 h 279"/>
                <a:gd name="T16" fmla="*/ 0 w 204"/>
                <a:gd name="T17" fmla="*/ 240 h 279"/>
                <a:gd name="T18" fmla="*/ 0 w 204"/>
                <a:gd name="T19" fmla="*/ 240 h 279"/>
                <a:gd name="T20" fmla="*/ 55 w 204"/>
                <a:gd name="T21" fmla="*/ 240 h 279"/>
                <a:gd name="T22" fmla="*/ 148 w 204"/>
                <a:gd name="T23" fmla="*/ 259 h 279"/>
                <a:gd name="T24" fmla="*/ 166 w 204"/>
                <a:gd name="T25" fmla="*/ 259 h 279"/>
                <a:gd name="T26" fmla="*/ 184 w 204"/>
                <a:gd name="T27" fmla="*/ 278 h 279"/>
                <a:gd name="T28" fmla="*/ 203 w 204"/>
                <a:gd name="T29" fmla="*/ 259 h 279"/>
                <a:gd name="T30" fmla="*/ 166 w 204"/>
                <a:gd name="T31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79">
                  <a:moveTo>
                    <a:pt x="166" y="92"/>
                  </a:moveTo>
                  <a:lnTo>
                    <a:pt x="166" y="92"/>
                  </a:lnTo>
                  <a:cubicBezTo>
                    <a:pt x="148" y="55"/>
                    <a:pt x="148" y="37"/>
                    <a:pt x="148" y="0"/>
                  </a:cubicBezTo>
                  <a:lnTo>
                    <a:pt x="148" y="0"/>
                  </a:lnTo>
                  <a:lnTo>
                    <a:pt x="129" y="0"/>
                  </a:lnTo>
                  <a:lnTo>
                    <a:pt x="129" y="0"/>
                  </a:lnTo>
                  <a:cubicBezTo>
                    <a:pt x="92" y="74"/>
                    <a:pt x="55" y="129"/>
                    <a:pt x="18" y="185"/>
                  </a:cubicBezTo>
                  <a:cubicBezTo>
                    <a:pt x="18" y="185"/>
                    <a:pt x="18" y="204"/>
                    <a:pt x="0" y="222"/>
                  </a:cubicBezTo>
                  <a:cubicBezTo>
                    <a:pt x="0" y="222"/>
                    <a:pt x="0" y="222"/>
                    <a:pt x="0" y="240"/>
                  </a:cubicBezTo>
                  <a:lnTo>
                    <a:pt x="0" y="240"/>
                  </a:lnTo>
                  <a:cubicBezTo>
                    <a:pt x="18" y="240"/>
                    <a:pt x="36" y="240"/>
                    <a:pt x="55" y="240"/>
                  </a:cubicBezTo>
                  <a:cubicBezTo>
                    <a:pt x="92" y="259"/>
                    <a:pt x="110" y="259"/>
                    <a:pt x="148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84" y="259"/>
                    <a:pt x="184" y="278"/>
                    <a:pt x="184" y="278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184" y="204"/>
                    <a:pt x="184" y="148"/>
                    <a:pt x="166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527"/>
            <p:cNvSpPr>
              <a:spLocks noChangeArrowheads="1"/>
            </p:cNvSpPr>
            <p:nvPr userDrawn="1"/>
          </p:nvSpPr>
          <p:spPr bwMode="auto">
            <a:xfrm rot="5400000">
              <a:off x="12107041" y="545550"/>
              <a:ext cx="109678" cy="152239"/>
            </a:xfrm>
            <a:custGeom>
              <a:avLst/>
              <a:gdLst>
                <a:gd name="T0" fmla="*/ 222 w 297"/>
                <a:gd name="T1" fmla="*/ 130 h 409"/>
                <a:gd name="T2" fmla="*/ 222 w 297"/>
                <a:gd name="T3" fmla="*/ 130 h 409"/>
                <a:gd name="T4" fmla="*/ 166 w 297"/>
                <a:gd name="T5" fmla="*/ 19 h 409"/>
                <a:gd name="T6" fmla="*/ 166 w 297"/>
                <a:gd name="T7" fmla="*/ 0 h 409"/>
                <a:gd name="T8" fmla="*/ 166 w 297"/>
                <a:gd name="T9" fmla="*/ 0 h 409"/>
                <a:gd name="T10" fmla="*/ 166 w 297"/>
                <a:gd name="T11" fmla="*/ 19 h 409"/>
                <a:gd name="T12" fmla="*/ 36 w 297"/>
                <a:gd name="T13" fmla="*/ 296 h 409"/>
                <a:gd name="T14" fmla="*/ 0 w 297"/>
                <a:gd name="T15" fmla="*/ 352 h 409"/>
                <a:gd name="T16" fmla="*/ 0 w 297"/>
                <a:gd name="T17" fmla="*/ 370 h 409"/>
                <a:gd name="T18" fmla="*/ 0 w 297"/>
                <a:gd name="T19" fmla="*/ 389 h 409"/>
                <a:gd name="T20" fmla="*/ 92 w 297"/>
                <a:gd name="T21" fmla="*/ 389 h 409"/>
                <a:gd name="T22" fmla="*/ 222 w 297"/>
                <a:gd name="T23" fmla="*/ 389 h 409"/>
                <a:gd name="T24" fmla="*/ 259 w 297"/>
                <a:gd name="T25" fmla="*/ 389 h 409"/>
                <a:gd name="T26" fmla="*/ 296 w 297"/>
                <a:gd name="T27" fmla="*/ 389 h 409"/>
                <a:gd name="T28" fmla="*/ 296 w 297"/>
                <a:gd name="T29" fmla="*/ 370 h 409"/>
                <a:gd name="T30" fmla="*/ 222 w 297"/>
                <a:gd name="T31" fmla="*/ 13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409">
                  <a:moveTo>
                    <a:pt x="222" y="130"/>
                  </a:moveTo>
                  <a:lnTo>
                    <a:pt x="222" y="130"/>
                  </a:lnTo>
                  <a:cubicBezTo>
                    <a:pt x="204" y="93"/>
                    <a:pt x="185" y="56"/>
                    <a:pt x="166" y="19"/>
                  </a:cubicBezTo>
                  <a:lnTo>
                    <a:pt x="166" y="0"/>
                  </a:lnTo>
                  <a:lnTo>
                    <a:pt x="166" y="0"/>
                  </a:lnTo>
                  <a:cubicBezTo>
                    <a:pt x="166" y="19"/>
                    <a:pt x="166" y="19"/>
                    <a:pt x="166" y="19"/>
                  </a:cubicBezTo>
                  <a:cubicBezTo>
                    <a:pt x="110" y="111"/>
                    <a:pt x="74" y="204"/>
                    <a:pt x="36" y="296"/>
                  </a:cubicBezTo>
                  <a:cubicBezTo>
                    <a:pt x="18" y="315"/>
                    <a:pt x="18" y="334"/>
                    <a:pt x="0" y="352"/>
                  </a:cubicBezTo>
                  <a:lnTo>
                    <a:pt x="0" y="370"/>
                  </a:lnTo>
                  <a:cubicBezTo>
                    <a:pt x="0" y="389"/>
                    <a:pt x="0" y="389"/>
                    <a:pt x="0" y="389"/>
                  </a:cubicBezTo>
                  <a:cubicBezTo>
                    <a:pt x="36" y="370"/>
                    <a:pt x="55" y="389"/>
                    <a:pt x="92" y="389"/>
                  </a:cubicBezTo>
                  <a:cubicBezTo>
                    <a:pt x="129" y="389"/>
                    <a:pt x="185" y="389"/>
                    <a:pt x="222" y="389"/>
                  </a:cubicBezTo>
                  <a:cubicBezTo>
                    <a:pt x="240" y="389"/>
                    <a:pt x="259" y="389"/>
                    <a:pt x="259" y="389"/>
                  </a:cubicBezTo>
                  <a:cubicBezTo>
                    <a:pt x="278" y="389"/>
                    <a:pt x="278" y="408"/>
                    <a:pt x="296" y="389"/>
                  </a:cubicBezTo>
                  <a:lnTo>
                    <a:pt x="296" y="370"/>
                  </a:lnTo>
                  <a:cubicBezTo>
                    <a:pt x="278" y="278"/>
                    <a:pt x="259" y="204"/>
                    <a:pt x="222" y="1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528"/>
            <p:cNvSpPr>
              <a:spLocks noChangeArrowheads="1"/>
            </p:cNvSpPr>
            <p:nvPr userDrawn="1"/>
          </p:nvSpPr>
          <p:spPr bwMode="auto">
            <a:xfrm rot="5400000">
              <a:off x="11711711" y="569285"/>
              <a:ext cx="75301" cy="96582"/>
            </a:xfrm>
            <a:custGeom>
              <a:avLst/>
              <a:gdLst>
                <a:gd name="T0" fmla="*/ 186 w 205"/>
                <a:gd name="T1" fmla="*/ 241 h 261"/>
                <a:gd name="T2" fmla="*/ 186 w 205"/>
                <a:gd name="T3" fmla="*/ 241 h 261"/>
                <a:gd name="T4" fmla="*/ 149 w 205"/>
                <a:gd name="T5" fmla="*/ 74 h 261"/>
                <a:gd name="T6" fmla="*/ 130 w 205"/>
                <a:gd name="T7" fmla="*/ 0 h 261"/>
                <a:gd name="T8" fmla="*/ 130 w 205"/>
                <a:gd name="T9" fmla="*/ 0 h 261"/>
                <a:gd name="T10" fmla="*/ 130 w 205"/>
                <a:gd name="T11" fmla="*/ 0 h 261"/>
                <a:gd name="T12" fmla="*/ 130 w 205"/>
                <a:gd name="T13" fmla="*/ 0 h 261"/>
                <a:gd name="T14" fmla="*/ 19 w 205"/>
                <a:gd name="T15" fmla="*/ 167 h 261"/>
                <a:gd name="T16" fmla="*/ 0 w 205"/>
                <a:gd name="T17" fmla="*/ 204 h 261"/>
                <a:gd name="T18" fmla="*/ 0 w 205"/>
                <a:gd name="T19" fmla="*/ 222 h 261"/>
                <a:gd name="T20" fmla="*/ 0 w 205"/>
                <a:gd name="T21" fmla="*/ 222 h 261"/>
                <a:gd name="T22" fmla="*/ 56 w 205"/>
                <a:gd name="T23" fmla="*/ 241 h 261"/>
                <a:gd name="T24" fmla="*/ 149 w 205"/>
                <a:gd name="T25" fmla="*/ 241 h 261"/>
                <a:gd name="T26" fmla="*/ 168 w 205"/>
                <a:gd name="T27" fmla="*/ 260 h 261"/>
                <a:gd name="T28" fmla="*/ 186 w 205"/>
                <a:gd name="T29" fmla="*/ 260 h 261"/>
                <a:gd name="T30" fmla="*/ 186 w 205"/>
                <a:gd name="T31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61">
                  <a:moveTo>
                    <a:pt x="186" y="241"/>
                  </a:moveTo>
                  <a:lnTo>
                    <a:pt x="186" y="241"/>
                  </a:lnTo>
                  <a:cubicBezTo>
                    <a:pt x="186" y="186"/>
                    <a:pt x="186" y="130"/>
                    <a:pt x="149" y="74"/>
                  </a:cubicBezTo>
                  <a:cubicBezTo>
                    <a:pt x="149" y="56"/>
                    <a:pt x="149" y="19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6"/>
                    <a:pt x="56" y="112"/>
                    <a:pt x="19" y="167"/>
                  </a:cubicBezTo>
                  <a:cubicBezTo>
                    <a:pt x="19" y="186"/>
                    <a:pt x="19" y="186"/>
                    <a:pt x="0" y="204"/>
                  </a:cubicBezTo>
                  <a:lnTo>
                    <a:pt x="0" y="222"/>
                  </a:lnTo>
                  <a:lnTo>
                    <a:pt x="0" y="222"/>
                  </a:lnTo>
                  <a:cubicBezTo>
                    <a:pt x="19" y="222"/>
                    <a:pt x="38" y="222"/>
                    <a:pt x="56" y="241"/>
                  </a:cubicBezTo>
                  <a:cubicBezTo>
                    <a:pt x="93" y="241"/>
                    <a:pt x="112" y="241"/>
                    <a:pt x="149" y="241"/>
                  </a:cubicBezTo>
                  <a:lnTo>
                    <a:pt x="168" y="260"/>
                  </a:lnTo>
                  <a:lnTo>
                    <a:pt x="186" y="260"/>
                  </a:lnTo>
                  <a:cubicBezTo>
                    <a:pt x="204" y="241"/>
                    <a:pt x="186" y="241"/>
                    <a:pt x="186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529"/>
            <p:cNvSpPr>
              <a:spLocks noChangeArrowheads="1"/>
            </p:cNvSpPr>
            <p:nvPr userDrawn="1"/>
          </p:nvSpPr>
          <p:spPr bwMode="auto">
            <a:xfrm rot="5400000">
              <a:off x="11291825" y="563556"/>
              <a:ext cx="96582" cy="116226"/>
            </a:xfrm>
            <a:custGeom>
              <a:avLst/>
              <a:gdLst>
                <a:gd name="T0" fmla="*/ 148 w 261"/>
                <a:gd name="T1" fmla="*/ 0 h 315"/>
                <a:gd name="T2" fmla="*/ 148 w 261"/>
                <a:gd name="T3" fmla="*/ 0 h 315"/>
                <a:gd name="T4" fmla="*/ 148 w 261"/>
                <a:gd name="T5" fmla="*/ 0 h 315"/>
                <a:gd name="T6" fmla="*/ 148 w 261"/>
                <a:gd name="T7" fmla="*/ 0 h 315"/>
                <a:gd name="T8" fmla="*/ 148 w 261"/>
                <a:gd name="T9" fmla="*/ 0 h 315"/>
                <a:gd name="T10" fmla="*/ 18 w 261"/>
                <a:gd name="T11" fmla="*/ 222 h 315"/>
                <a:gd name="T12" fmla="*/ 0 w 261"/>
                <a:gd name="T13" fmla="*/ 277 h 315"/>
                <a:gd name="T14" fmla="*/ 0 w 261"/>
                <a:gd name="T15" fmla="*/ 296 h 315"/>
                <a:gd name="T16" fmla="*/ 0 w 261"/>
                <a:gd name="T17" fmla="*/ 296 h 315"/>
                <a:gd name="T18" fmla="*/ 74 w 261"/>
                <a:gd name="T19" fmla="*/ 296 h 315"/>
                <a:gd name="T20" fmla="*/ 186 w 261"/>
                <a:gd name="T21" fmla="*/ 314 h 315"/>
                <a:gd name="T22" fmla="*/ 222 w 261"/>
                <a:gd name="T23" fmla="*/ 314 h 315"/>
                <a:gd name="T24" fmla="*/ 241 w 261"/>
                <a:gd name="T25" fmla="*/ 314 h 315"/>
                <a:gd name="T26" fmla="*/ 241 w 261"/>
                <a:gd name="T27" fmla="*/ 296 h 315"/>
                <a:gd name="T28" fmla="*/ 186 w 261"/>
                <a:gd name="T29" fmla="*/ 92 h 315"/>
                <a:gd name="T30" fmla="*/ 148 w 261"/>
                <a:gd name="T3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15">
                  <a:moveTo>
                    <a:pt x="148" y="0"/>
                  </a:move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74"/>
                    <a:pt x="74" y="148"/>
                    <a:pt x="18" y="222"/>
                  </a:cubicBezTo>
                  <a:cubicBezTo>
                    <a:pt x="18" y="240"/>
                    <a:pt x="18" y="258"/>
                    <a:pt x="0" y="277"/>
                  </a:cubicBezTo>
                  <a:lnTo>
                    <a:pt x="0" y="296"/>
                  </a:lnTo>
                  <a:lnTo>
                    <a:pt x="0" y="296"/>
                  </a:lnTo>
                  <a:cubicBezTo>
                    <a:pt x="37" y="296"/>
                    <a:pt x="56" y="296"/>
                    <a:pt x="74" y="296"/>
                  </a:cubicBezTo>
                  <a:cubicBezTo>
                    <a:pt x="111" y="314"/>
                    <a:pt x="148" y="314"/>
                    <a:pt x="186" y="314"/>
                  </a:cubicBezTo>
                  <a:cubicBezTo>
                    <a:pt x="204" y="314"/>
                    <a:pt x="204" y="314"/>
                    <a:pt x="222" y="314"/>
                  </a:cubicBezTo>
                  <a:lnTo>
                    <a:pt x="241" y="314"/>
                  </a:lnTo>
                  <a:cubicBezTo>
                    <a:pt x="260" y="314"/>
                    <a:pt x="241" y="296"/>
                    <a:pt x="241" y="296"/>
                  </a:cubicBezTo>
                  <a:cubicBezTo>
                    <a:pt x="241" y="222"/>
                    <a:pt x="222" y="148"/>
                    <a:pt x="186" y="92"/>
                  </a:cubicBezTo>
                  <a:cubicBezTo>
                    <a:pt x="167" y="55"/>
                    <a:pt x="167" y="18"/>
                    <a:pt x="1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530"/>
            <p:cNvSpPr>
              <a:spLocks noChangeArrowheads="1"/>
            </p:cNvSpPr>
            <p:nvPr userDrawn="1"/>
          </p:nvSpPr>
          <p:spPr bwMode="auto">
            <a:xfrm rot="5400000">
              <a:off x="10899767" y="569285"/>
              <a:ext cx="62205" cy="83486"/>
            </a:xfrm>
            <a:custGeom>
              <a:avLst/>
              <a:gdLst>
                <a:gd name="T0" fmla="*/ 0 w 169"/>
                <a:gd name="T1" fmla="*/ 185 h 223"/>
                <a:gd name="T2" fmla="*/ 0 w 169"/>
                <a:gd name="T3" fmla="*/ 185 h 223"/>
                <a:gd name="T4" fmla="*/ 56 w 169"/>
                <a:gd name="T5" fmla="*/ 203 h 223"/>
                <a:gd name="T6" fmla="*/ 130 w 169"/>
                <a:gd name="T7" fmla="*/ 222 h 223"/>
                <a:gd name="T8" fmla="*/ 149 w 169"/>
                <a:gd name="T9" fmla="*/ 222 h 223"/>
                <a:gd name="T10" fmla="*/ 168 w 169"/>
                <a:gd name="T11" fmla="*/ 222 h 223"/>
                <a:gd name="T12" fmla="*/ 168 w 169"/>
                <a:gd name="T13" fmla="*/ 203 h 223"/>
                <a:gd name="T14" fmla="*/ 149 w 169"/>
                <a:gd name="T15" fmla="*/ 74 h 223"/>
                <a:gd name="T16" fmla="*/ 130 w 169"/>
                <a:gd name="T17" fmla="*/ 0 h 223"/>
                <a:gd name="T18" fmla="*/ 130 w 169"/>
                <a:gd name="T19" fmla="*/ 0 h 223"/>
                <a:gd name="T20" fmla="*/ 130 w 169"/>
                <a:gd name="T21" fmla="*/ 0 h 223"/>
                <a:gd name="T22" fmla="*/ 130 w 169"/>
                <a:gd name="T23" fmla="*/ 0 h 223"/>
                <a:gd name="T24" fmla="*/ 19 w 169"/>
                <a:gd name="T25" fmla="*/ 148 h 223"/>
                <a:gd name="T26" fmla="*/ 0 w 169"/>
                <a:gd name="T27" fmla="*/ 166 h 223"/>
                <a:gd name="T28" fmla="*/ 0 w 169"/>
                <a:gd name="T29" fmla="*/ 18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223">
                  <a:moveTo>
                    <a:pt x="0" y="185"/>
                  </a:moveTo>
                  <a:lnTo>
                    <a:pt x="0" y="185"/>
                  </a:lnTo>
                  <a:cubicBezTo>
                    <a:pt x="19" y="185"/>
                    <a:pt x="38" y="203"/>
                    <a:pt x="56" y="203"/>
                  </a:cubicBezTo>
                  <a:cubicBezTo>
                    <a:pt x="74" y="203"/>
                    <a:pt x="93" y="203"/>
                    <a:pt x="130" y="222"/>
                  </a:cubicBezTo>
                  <a:lnTo>
                    <a:pt x="149" y="222"/>
                  </a:lnTo>
                  <a:lnTo>
                    <a:pt x="168" y="222"/>
                  </a:lnTo>
                  <a:cubicBezTo>
                    <a:pt x="168" y="222"/>
                    <a:pt x="168" y="222"/>
                    <a:pt x="168" y="203"/>
                  </a:cubicBezTo>
                  <a:cubicBezTo>
                    <a:pt x="168" y="166"/>
                    <a:pt x="168" y="111"/>
                    <a:pt x="149" y="74"/>
                  </a:cubicBezTo>
                  <a:cubicBezTo>
                    <a:pt x="130" y="55"/>
                    <a:pt x="130" y="18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5"/>
                    <a:pt x="56" y="92"/>
                    <a:pt x="19" y="148"/>
                  </a:cubicBezTo>
                  <a:cubicBezTo>
                    <a:pt x="19" y="148"/>
                    <a:pt x="19" y="166"/>
                    <a:pt x="0" y="166"/>
                  </a:cubicBezTo>
                  <a:cubicBezTo>
                    <a:pt x="0" y="185"/>
                    <a:pt x="0" y="185"/>
                    <a:pt x="0" y="1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531"/>
            <p:cNvSpPr>
              <a:spLocks noChangeArrowheads="1"/>
            </p:cNvSpPr>
            <p:nvPr userDrawn="1"/>
          </p:nvSpPr>
          <p:spPr bwMode="auto">
            <a:xfrm rot="5400000">
              <a:off x="10459419" y="543093"/>
              <a:ext cx="124411" cy="158788"/>
            </a:xfrm>
            <a:custGeom>
              <a:avLst/>
              <a:gdLst>
                <a:gd name="T0" fmla="*/ 185 w 334"/>
                <a:gd name="T1" fmla="*/ 0 h 427"/>
                <a:gd name="T2" fmla="*/ 185 w 334"/>
                <a:gd name="T3" fmla="*/ 0 h 427"/>
                <a:gd name="T4" fmla="*/ 185 w 334"/>
                <a:gd name="T5" fmla="*/ 0 h 427"/>
                <a:gd name="T6" fmla="*/ 185 w 334"/>
                <a:gd name="T7" fmla="*/ 0 h 427"/>
                <a:gd name="T8" fmla="*/ 185 w 334"/>
                <a:gd name="T9" fmla="*/ 0 h 427"/>
                <a:gd name="T10" fmla="*/ 37 w 334"/>
                <a:gd name="T11" fmla="*/ 314 h 427"/>
                <a:gd name="T12" fmla="*/ 0 w 334"/>
                <a:gd name="T13" fmla="*/ 370 h 427"/>
                <a:gd name="T14" fmla="*/ 0 w 334"/>
                <a:gd name="T15" fmla="*/ 407 h 427"/>
                <a:gd name="T16" fmla="*/ 19 w 334"/>
                <a:gd name="T17" fmla="*/ 407 h 427"/>
                <a:gd name="T18" fmla="*/ 93 w 334"/>
                <a:gd name="T19" fmla="*/ 426 h 427"/>
                <a:gd name="T20" fmla="*/ 259 w 334"/>
                <a:gd name="T21" fmla="*/ 426 h 427"/>
                <a:gd name="T22" fmla="*/ 297 w 334"/>
                <a:gd name="T23" fmla="*/ 426 h 427"/>
                <a:gd name="T24" fmla="*/ 333 w 334"/>
                <a:gd name="T25" fmla="*/ 426 h 427"/>
                <a:gd name="T26" fmla="*/ 333 w 334"/>
                <a:gd name="T27" fmla="*/ 388 h 427"/>
                <a:gd name="T28" fmla="*/ 241 w 334"/>
                <a:gd name="T29" fmla="*/ 129 h 427"/>
                <a:gd name="T30" fmla="*/ 185 w 334"/>
                <a:gd name="T3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111"/>
                    <a:pt x="93" y="203"/>
                    <a:pt x="37" y="314"/>
                  </a:cubicBezTo>
                  <a:cubicBezTo>
                    <a:pt x="19" y="333"/>
                    <a:pt x="19" y="352"/>
                    <a:pt x="0" y="370"/>
                  </a:cubicBezTo>
                  <a:cubicBezTo>
                    <a:pt x="0" y="388"/>
                    <a:pt x="0" y="407"/>
                    <a:pt x="0" y="407"/>
                  </a:cubicBezTo>
                  <a:cubicBezTo>
                    <a:pt x="0" y="426"/>
                    <a:pt x="0" y="407"/>
                    <a:pt x="19" y="407"/>
                  </a:cubicBezTo>
                  <a:cubicBezTo>
                    <a:pt x="37" y="407"/>
                    <a:pt x="74" y="407"/>
                    <a:pt x="93" y="426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26"/>
                    <a:pt x="333" y="426"/>
                  </a:cubicBezTo>
                  <a:cubicBezTo>
                    <a:pt x="333" y="426"/>
                    <a:pt x="333" y="407"/>
                    <a:pt x="333" y="388"/>
                  </a:cubicBezTo>
                  <a:cubicBezTo>
                    <a:pt x="315" y="314"/>
                    <a:pt x="297" y="222"/>
                    <a:pt x="241" y="129"/>
                  </a:cubicBezTo>
                  <a:cubicBezTo>
                    <a:pt x="223" y="92"/>
                    <a:pt x="204" y="55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532"/>
            <p:cNvSpPr>
              <a:spLocks noChangeArrowheads="1"/>
            </p:cNvSpPr>
            <p:nvPr userDrawn="1"/>
          </p:nvSpPr>
          <p:spPr bwMode="auto">
            <a:xfrm rot="5400000">
              <a:off x="10047719" y="550460"/>
              <a:ext cx="124411" cy="144054"/>
            </a:xfrm>
            <a:custGeom>
              <a:avLst/>
              <a:gdLst>
                <a:gd name="T0" fmla="*/ 241 w 334"/>
                <a:gd name="T1" fmla="*/ 111 h 390"/>
                <a:gd name="T2" fmla="*/ 241 w 334"/>
                <a:gd name="T3" fmla="*/ 111 h 390"/>
                <a:gd name="T4" fmla="*/ 185 w 334"/>
                <a:gd name="T5" fmla="*/ 0 h 390"/>
                <a:gd name="T6" fmla="*/ 185 w 334"/>
                <a:gd name="T7" fmla="*/ 0 h 390"/>
                <a:gd name="T8" fmla="*/ 185 w 334"/>
                <a:gd name="T9" fmla="*/ 0 h 390"/>
                <a:gd name="T10" fmla="*/ 185 w 334"/>
                <a:gd name="T11" fmla="*/ 0 h 390"/>
                <a:gd name="T12" fmla="*/ 37 w 334"/>
                <a:gd name="T13" fmla="*/ 278 h 390"/>
                <a:gd name="T14" fmla="*/ 19 w 334"/>
                <a:gd name="T15" fmla="*/ 352 h 390"/>
                <a:gd name="T16" fmla="*/ 19 w 334"/>
                <a:gd name="T17" fmla="*/ 370 h 390"/>
                <a:gd name="T18" fmla="*/ 19 w 334"/>
                <a:gd name="T19" fmla="*/ 370 h 390"/>
                <a:gd name="T20" fmla="*/ 93 w 334"/>
                <a:gd name="T21" fmla="*/ 389 h 390"/>
                <a:gd name="T22" fmla="*/ 241 w 334"/>
                <a:gd name="T23" fmla="*/ 389 h 390"/>
                <a:gd name="T24" fmla="*/ 278 w 334"/>
                <a:gd name="T25" fmla="*/ 389 h 390"/>
                <a:gd name="T26" fmla="*/ 315 w 334"/>
                <a:gd name="T27" fmla="*/ 389 h 390"/>
                <a:gd name="T28" fmla="*/ 315 w 334"/>
                <a:gd name="T29" fmla="*/ 370 h 390"/>
                <a:gd name="T30" fmla="*/ 241 w 334"/>
                <a:gd name="T31" fmla="*/ 11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390">
                  <a:moveTo>
                    <a:pt x="241" y="111"/>
                  </a:moveTo>
                  <a:lnTo>
                    <a:pt x="241" y="111"/>
                  </a:lnTo>
                  <a:cubicBezTo>
                    <a:pt x="223" y="74"/>
                    <a:pt x="204" y="37"/>
                    <a:pt x="185" y="0"/>
                  </a:cubicBez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93"/>
                    <a:pt x="93" y="185"/>
                    <a:pt x="37" y="278"/>
                  </a:cubicBezTo>
                  <a:cubicBezTo>
                    <a:pt x="37" y="296"/>
                    <a:pt x="19" y="315"/>
                    <a:pt x="19" y="352"/>
                  </a:cubicBezTo>
                  <a:cubicBezTo>
                    <a:pt x="19" y="352"/>
                    <a:pt x="0" y="370"/>
                    <a:pt x="19" y="370"/>
                  </a:cubicBezTo>
                  <a:lnTo>
                    <a:pt x="19" y="370"/>
                  </a:lnTo>
                  <a:cubicBezTo>
                    <a:pt x="55" y="370"/>
                    <a:pt x="74" y="370"/>
                    <a:pt x="93" y="389"/>
                  </a:cubicBezTo>
                  <a:cubicBezTo>
                    <a:pt x="148" y="389"/>
                    <a:pt x="204" y="389"/>
                    <a:pt x="241" y="389"/>
                  </a:cubicBezTo>
                  <a:cubicBezTo>
                    <a:pt x="259" y="389"/>
                    <a:pt x="278" y="389"/>
                    <a:pt x="278" y="389"/>
                  </a:cubicBezTo>
                  <a:cubicBezTo>
                    <a:pt x="297" y="389"/>
                    <a:pt x="315" y="389"/>
                    <a:pt x="315" y="389"/>
                  </a:cubicBezTo>
                  <a:cubicBezTo>
                    <a:pt x="333" y="389"/>
                    <a:pt x="315" y="370"/>
                    <a:pt x="315" y="370"/>
                  </a:cubicBezTo>
                  <a:cubicBezTo>
                    <a:pt x="297" y="278"/>
                    <a:pt x="278" y="204"/>
                    <a:pt x="241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2" name="Freeform 534"/>
            <p:cNvSpPr>
              <a:spLocks noChangeArrowheads="1"/>
            </p:cNvSpPr>
            <p:nvPr userDrawn="1"/>
          </p:nvSpPr>
          <p:spPr bwMode="auto">
            <a:xfrm rot="5400000">
              <a:off x="12109497" y="218972"/>
              <a:ext cx="130958" cy="165335"/>
            </a:xfrm>
            <a:custGeom>
              <a:avLst/>
              <a:gdLst>
                <a:gd name="T0" fmla="*/ 259 w 353"/>
                <a:gd name="T1" fmla="*/ 148 h 445"/>
                <a:gd name="T2" fmla="*/ 259 w 353"/>
                <a:gd name="T3" fmla="*/ 148 h 445"/>
                <a:gd name="T4" fmla="*/ 204 w 353"/>
                <a:gd name="T5" fmla="*/ 0 h 445"/>
                <a:gd name="T6" fmla="*/ 204 w 353"/>
                <a:gd name="T7" fmla="*/ 0 h 445"/>
                <a:gd name="T8" fmla="*/ 204 w 353"/>
                <a:gd name="T9" fmla="*/ 0 h 445"/>
                <a:gd name="T10" fmla="*/ 204 w 353"/>
                <a:gd name="T11" fmla="*/ 0 h 445"/>
                <a:gd name="T12" fmla="*/ 37 w 353"/>
                <a:gd name="T13" fmla="*/ 315 h 445"/>
                <a:gd name="T14" fmla="*/ 18 w 353"/>
                <a:gd name="T15" fmla="*/ 389 h 445"/>
                <a:gd name="T16" fmla="*/ 0 w 353"/>
                <a:gd name="T17" fmla="*/ 407 h 445"/>
                <a:gd name="T18" fmla="*/ 18 w 353"/>
                <a:gd name="T19" fmla="*/ 425 h 445"/>
                <a:gd name="T20" fmla="*/ 111 w 353"/>
                <a:gd name="T21" fmla="*/ 425 h 445"/>
                <a:gd name="T22" fmla="*/ 259 w 353"/>
                <a:gd name="T23" fmla="*/ 444 h 445"/>
                <a:gd name="T24" fmla="*/ 314 w 353"/>
                <a:gd name="T25" fmla="*/ 444 h 445"/>
                <a:gd name="T26" fmla="*/ 333 w 353"/>
                <a:gd name="T27" fmla="*/ 444 h 445"/>
                <a:gd name="T28" fmla="*/ 352 w 353"/>
                <a:gd name="T29" fmla="*/ 407 h 445"/>
                <a:gd name="T30" fmla="*/ 259 w 353"/>
                <a:gd name="T31" fmla="*/ 14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259" y="148"/>
                  </a:moveTo>
                  <a:lnTo>
                    <a:pt x="259" y="148"/>
                  </a:lnTo>
                  <a:cubicBezTo>
                    <a:pt x="240" y="92"/>
                    <a:pt x="222" y="55"/>
                    <a:pt x="204" y="0"/>
                  </a:cubicBez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148" y="111"/>
                    <a:pt x="92" y="222"/>
                    <a:pt x="37" y="315"/>
                  </a:cubicBezTo>
                  <a:cubicBezTo>
                    <a:pt x="37" y="333"/>
                    <a:pt x="18" y="351"/>
                    <a:pt x="18" y="389"/>
                  </a:cubicBezTo>
                  <a:cubicBezTo>
                    <a:pt x="0" y="389"/>
                    <a:pt x="0" y="407"/>
                    <a:pt x="0" y="407"/>
                  </a:cubicBezTo>
                  <a:cubicBezTo>
                    <a:pt x="0" y="425"/>
                    <a:pt x="18" y="425"/>
                    <a:pt x="18" y="425"/>
                  </a:cubicBezTo>
                  <a:cubicBezTo>
                    <a:pt x="56" y="407"/>
                    <a:pt x="74" y="425"/>
                    <a:pt x="111" y="425"/>
                  </a:cubicBezTo>
                  <a:cubicBezTo>
                    <a:pt x="166" y="425"/>
                    <a:pt x="204" y="444"/>
                    <a:pt x="259" y="444"/>
                  </a:cubicBezTo>
                  <a:cubicBezTo>
                    <a:pt x="278" y="444"/>
                    <a:pt x="296" y="444"/>
                    <a:pt x="314" y="444"/>
                  </a:cubicBezTo>
                  <a:lnTo>
                    <a:pt x="333" y="444"/>
                  </a:lnTo>
                  <a:cubicBezTo>
                    <a:pt x="352" y="444"/>
                    <a:pt x="352" y="425"/>
                    <a:pt x="352" y="407"/>
                  </a:cubicBezTo>
                  <a:cubicBezTo>
                    <a:pt x="333" y="315"/>
                    <a:pt x="296" y="222"/>
                    <a:pt x="259" y="1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3" name="Freeform 535"/>
            <p:cNvSpPr>
              <a:spLocks noChangeArrowheads="1"/>
            </p:cNvSpPr>
            <p:nvPr userDrawn="1"/>
          </p:nvSpPr>
          <p:spPr bwMode="auto">
            <a:xfrm rot="5400000">
              <a:off x="11708436" y="228793"/>
              <a:ext cx="103130" cy="130959"/>
            </a:xfrm>
            <a:custGeom>
              <a:avLst/>
              <a:gdLst>
                <a:gd name="T0" fmla="*/ 19 w 279"/>
                <a:gd name="T1" fmla="*/ 315 h 353"/>
                <a:gd name="T2" fmla="*/ 19 w 279"/>
                <a:gd name="T3" fmla="*/ 315 h 353"/>
                <a:gd name="T4" fmla="*/ 93 w 279"/>
                <a:gd name="T5" fmla="*/ 334 h 353"/>
                <a:gd name="T6" fmla="*/ 222 w 279"/>
                <a:gd name="T7" fmla="*/ 352 h 353"/>
                <a:gd name="T8" fmla="*/ 241 w 279"/>
                <a:gd name="T9" fmla="*/ 352 h 353"/>
                <a:gd name="T10" fmla="*/ 278 w 279"/>
                <a:gd name="T11" fmla="*/ 352 h 353"/>
                <a:gd name="T12" fmla="*/ 278 w 279"/>
                <a:gd name="T13" fmla="*/ 334 h 353"/>
                <a:gd name="T14" fmla="*/ 222 w 279"/>
                <a:gd name="T15" fmla="*/ 112 h 353"/>
                <a:gd name="T16" fmla="*/ 186 w 279"/>
                <a:gd name="T17" fmla="*/ 0 h 353"/>
                <a:gd name="T18" fmla="*/ 186 w 279"/>
                <a:gd name="T19" fmla="*/ 0 h 353"/>
                <a:gd name="T20" fmla="*/ 186 w 279"/>
                <a:gd name="T21" fmla="*/ 0 h 353"/>
                <a:gd name="T22" fmla="*/ 186 w 279"/>
                <a:gd name="T23" fmla="*/ 0 h 353"/>
                <a:gd name="T24" fmla="*/ 56 w 279"/>
                <a:gd name="T25" fmla="*/ 241 h 353"/>
                <a:gd name="T26" fmla="*/ 19 w 279"/>
                <a:gd name="T27" fmla="*/ 296 h 353"/>
                <a:gd name="T28" fmla="*/ 19 w 279"/>
                <a:gd name="T29" fmla="*/ 3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3">
                  <a:moveTo>
                    <a:pt x="19" y="315"/>
                  </a:moveTo>
                  <a:lnTo>
                    <a:pt x="19" y="315"/>
                  </a:lnTo>
                  <a:cubicBezTo>
                    <a:pt x="38" y="315"/>
                    <a:pt x="74" y="334"/>
                    <a:pt x="93" y="334"/>
                  </a:cubicBezTo>
                  <a:cubicBezTo>
                    <a:pt x="130" y="334"/>
                    <a:pt x="167" y="352"/>
                    <a:pt x="222" y="352"/>
                  </a:cubicBezTo>
                  <a:lnTo>
                    <a:pt x="241" y="352"/>
                  </a:lnTo>
                  <a:cubicBezTo>
                    <a:pt x="260" y="352"/>
                    <a:pt x="260" y="352"/>
                    <a:pt x="278" y="352"/>
                  </a:cubicBezTo>
                  <a:lnTo>
                    <a:pt x="278" y="334"/>
                  </a:lnTo>
                  <a:cubicBezTo>
                    <a:pt x="278" y="260"/>
                    <a:pt x="260" y="186"/>
                    <a:pt x="222" y="112"/>
                  </a:cubicBezTo>
                  <a:cubicBezTo>
                    <a:pt x="222" y="74"/>
                    <a:pt x="204" y="37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48" y="93"/>
                    <a:pt x="93" y="167"/>
                    <a:pt x="56" y="241"/>
                  </a:cubicBezTo>
                  <a:cubicBezTo>
                    <a:pt x="38" y="260"/>
                    <a:pt x="38" y="278"/>
                    <a:pt x="19" y="296"/>
                  </a:cubicBezTo>
                  <a:cubicBezTo>
                    <a:pt x="19" y="296"/>
                    <a:pt x="0" y="315"/>
                    <a:pt x="1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" name="Freeform 536"/>
            <p:cNvSpPr>
              <a:spLocks noChangeArrowheads="1"/>
            </p:cNvSpPr>
            <p:nvPr userDrawn="1"/>
          </p:nvSpPr>
          <p:spPr bwMode="auto">
            <a:xfrm rot="5400000">
              <a:off x="11285277" y="218153"/>
              <a:ext cx="116226" cy="152239"/>
            </a:xfrm>
            <a:custGeom>
              <a:avLst/>
              <a:gdLst>
                <a:gd name="T0" fmla="*/ 0 w 315"/>
                <a:gd name="T1" fmla="*/ 352 h 408"/>
                <a:gd name="T2" fmla="*/ 0 w 315"/>
                <a:gd name="T3" fmla="*/ 352 h 408"/>
                <a:gd name="T4" fmla="*/ 18 w 315"/>
                <a:gd name="T5" fmla="*/ 352 h 408"/>
                <a:gd name="T6" fmla="*/ 92 w 315"/>
                <a:gd name="T7" fmla="*/ 370 h 408"/>
                <a:gd name="T8" fmla="*/ 240 w 315"/>
                <a:gd name="T9" fmla="*/ 407 h 408"/>
                <a:gd name="T10" fmla="*/ 278 w 315"/>
                <a:gd name="T11" fmla="*/ 407 h 408"/>
                <a:gd name="T12" fmla="*/ 296 w 315"/>
                <a:gd name="T13" fmla="*/ 407 h 408"/>
                <a:gd name="T14" fmla="*/ 314 w 315"/>
                <a:gd name="T15" fmla="*/ 389 h 408"/>
                <a:gd name="T16" fmla="*/ 259 w 315"/>
                <a:gd name="T17" fmla="*/ 130 h 408"/>
                <a:gd name="T18" fmla="*/ 222 w 315"/>
                <a:gd name="T19" fmla="*/ 0 h 408"/>
                <a:gd name="T20" fmla="*/ 222 w 315"/>
                <a:gd name="T21" fmla="*/ 0 h 408"/>
                <a:gd name="T22" fmla="*/ 222 w 315"/>
                <a:gd name="T23" fmla="*/ 0 h 408"/>
                <a:gd name="T24" fmla="*/ 222 w 315"/>
                <a:gd name="T25" fmla="*/ 0 h 408"/>
                <a:gd name="T26" fmla="*/ 56 w 315"/>
                <a:gd name="T27" fmla="*/ 278 h 408"/>
                <a:gd name="T28" fmla="*/ 18 w 315"/>
                <a:gd name="T29" fmla="*/ 333 h 408"/>
                <a:gd name="T30" fmla="*/ 0 w 315"/>
                <a:gd name="T31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5" h="408">
                  <a:moveTo>
                    <a:pt x="0" y="352"/>
                  </a:moveTo>
                  <a:lnTo>
                    <a:pt x="0" y="352"/>
                  </a:lnTo>
                  <a:cubicBezTo>
                    <a:pt x="0" y="352"/>
                    <a:pt x="0" y="352"/>
                    <a:pt x="18" y="352"/>
                  </a:cubicBezTo>
                  <a:cubicBezTo>
                    <a:pt x="37" y="352"/>
                    <a:pt x="74" y="370"/>
                    <a:pt x="92" y="370"/>
                  </a:cubicBezTo>
                  <a:cubicBezTo>
                    <a:pt x="148" y="389"/>
                    <a:pt x="185" y="389"/>
                    <a:pt x="240" y="407"/>
                  </a:cubicBezTo>
                  <a:cubicBezTo>
                    <a:pt x="259" y="407"/>
                    <a:pt x="259" y="407"/>
                    <a:pt x="278" y="407"/>
                  </a:cubicBezTo>
                  <a:lnTo>
                    <a:pt x="296" y="407"/>
                  </a:lnTo>
                  <a:cubicBezTo>
                    <a:pt x="314" y="407"/>
                    <a:pt x="314" y="389"/>
                    <a:pt x="314" y="389"/>
                  </a:cubicBezTo>
                  <a:cubicBezTo>
                    <a:pt x="314" y="296"/>
                    <a:pt x="296" y="204"/>
                    <a:pt x="259" y="130"/>
                  </a:cubicBezTo>
                  <a:cubicBezTo>
                    <a:pt x="240" y="92"/>
                    <a:pt x="240" y="37"/>
                    <a:pt x="222" y="0"/>
                  </a:cubicBez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cubicBezTo>
                    <a:pt x="166" y="92"/>
                    <a:pt x="111" y="185"/>
                    <a:pt x="56" y="278"/>
                  </a:cubicBezTo>
                  <a:cubicBezTo>
                    <a:pt x="37" y="296"/>
                    <a:pt x="18" y="314"/>
                    <a:pt x="18" y="333"/>
                  </a:cubicBezTo>
                  <a:cubicBezTo>
                    <a:pt x="0" y="333"/>
                    <a:pt x="0" y="352"/>
                    <a:pt x="0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5" name="Freeform 537"/>
            <p:cNvSpPr>
              <a:spLocks noChangeArrowheads="1"/>
            </p:cNvSpPr>
            <p:nvPr userDrawn="1"/>
          </p:nvSpPr>
          <p:spPr bwMode="auto">
            <a:xfrm rot="5400000">
              <a:off x="10876031" y="214879"/>
              <a:ext cx="109678" cy="152240"/>
            </a:xfrm>
            <a:custGeom>
              <a:avLst/>
              <a:gdLst>
                <a:gd name="T0" fmla="*/ 18 w 297"/>
                <a:gd name="T1" fmla="*/ 352 h 409"/>
                <a:gd name="T2" fmla="*/ 18 w 297"/>
                <a:gd name="T3" fmla="*/ 352 h 409"/>
                <a:gd name="T4" fmla="*/ 92 w 297"/>
                <a:gd name="T5" fmla="*/ 370 h 409"/>
                <a:gd name="T6" fmla="*/ 222 w 297"/>
                <a:gd name="T7" fmla="*/ 408 h 409"/>
                <a:gd name="T8" fmla="*/ 259 w 297"/>
                <a:gd name="T9" fmla="*/ 408 h 409"/>
                <a:gd name="T10" fmla="*/ 296 w 297"/>
                <a:gd name="T11" fmla="*/ 408 h 409"/>
                <a:gd name="T12" fmla="*/ 296 w 297"/>
                <a:gd name="T13" fmla="*/ 389 h 409"/>
                <a:gd name="T14" fmla="*/ 259 w 297"/>
                <a:gd name="T15" fmla="*/ 130 h 409"/>
                <a:gd name="T16" fmla="*/ 240 w 297"/>
                <a:gd name="T17" fmla="*/ 19 h 409"/>
                <a:gd name="T18" fmla="*/ 240 w 297"/>
                <a:gd name="T19" fmla="*/ 0 h 409"/>
                <a:gd name="T20" fmla="*/ 222 w 297"/>
                <a:gd name="T21" fmla="*/ 0 h 409"/>
                <a:gd name="T22" fmla="*/ 222 w 297"/>
                <a:gd name="T23" fmla="*/ 19 h 409"/>
                <a:gd name="T24" fmla="*/ 56 w 297"/>
                <a:gd name="T25" fmla="*/ 259 h 409"/>
                <a:gd name="T26" fmla="*/ 0 w 297"/>
                <a:gd name="T27" fmla="*/ 315 h 409"/>
                <a:gd name="T28" fmla="*/ 0 w 297"/>
                <a:gd name="T29" fmla="*/ 352 h 409"/>
                <a:gd name="T30" fmla="*/ 18 w 297"/>
                <a:gd name="T31" fmla="*/ 35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409">
                  <a:moveTo>
                    <a:pt x="18" y="352"/>
                  </a:moveTo>
                  <a:lnTo>
                    <a:pt x="18" y="352"/>
                  </a:lnTo>
                  <a:cubicBezTo>
                    <a:pt x="37" y="352"/>
                    <a:pt x="56" y="352"/>
                    <a:pt x="92" y="370"/>
                  </a:cubicBezTo>
                  <a:cubicBezTo>
                    <a:pt x="130" y="389"/>
                    <a:pt x="185" y="389"/>
                    <a:pt x="222" y="408"/>
                  </a:cubicBezTo>
                  <a:cubicBezTo>
                    <a:pt x="240" y="408"/>
                    <a:pt x="259" y="408"/>
                    <a:pt x="259" y="408"/>
                  </a:cubicBezTo>
                  <a:cubicBezTo>
                    <a:pt x="278" y="408"/>
                    <a:pt x="278" y="408"/>
                    <a:pt x="296" y="408"/>
                  </a:cubicBezTo>
                  <a:lnTo>
                    <a:pt x="296" y="389"/>
                  </a:lnTo>
                  <a:cubicBezTo>
                    <a:pt x="296" y="296"/>
                    <a:pt x="296" y="222"/>
                    <a:pt x="259" y="130"/>
                  </a:cubicBezTo>
                  <a:cubicBezTo>
                    <a:pt x="259" y="93"/>
                    <a:pt x="240" y="56"/>
                    <a:pt x="240" y="19"/>
                  </a:cubicBezTo>
                  <a:lnTo>
                    <a:pt x="240" y="0"/>
                  </a:lnTo>
                  <a:cubicBezTo>
                    <a:pt x="240" y="0"/>
                    <a:pt x="240" y="0"/>
                    <a:pt x="222" y="0"/>
                  </a:cubicBezTo>
                  <a:cubicBezTo>
                    <a:pt x="222" y="0"/>
                    <a:pt x="222" y="0"/>
                    <a:pt x="222" y="19"/>
                  </a:cubicBezTo>
                  <a:cubicBezTo>
                    <a:pt x="166" y="93"/>
                    <a:pt x="111" y="185"/>
                    <a:pt x="56" y="259"/>
                  </a:cubicBezTo>
                  <a:cubicBezTo>
                    <a:pt x="37" y="278"/>
                    <a:pt x="18" y="296"/>
                    <a:pt x="0" y="315"/>
                  </a:cubicBezTo>
                  <a:cubicBezTo>
                    <a:pt x="0" y="315"/>
                    <a:pt x="0" y="333"/>
                    <a:pt x="0" y="352"/>
                  </a:cubicBezTo>
                  <a:cubicBezTo>
                    <a:pt x="0" y="352"/>
                    <a:pt x="0" y="352"/>
                    <a:pt x="18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6" name="Freeform 538"/>
            <p:cNvSpPr>
              <a:spLocks noChangeArrowheads="1"/>
            </p:cNvSpPr>
            <p:nvPr userDrawn="1"/>
          </p:nvSpPr>
          <p:spPr bwMode="auto">
            <a:xfrm rot="5400000">
              <a:off x="10467605" y="240252"/>
              <a:ext cx="109677" cy="130959"/>
            </a:xfrm>
            <a:custGeom>
              <a:avLst/>
              <a:gdLst>
                <a:gd name="T0" fmla="*/ 203 w 297"/>
                <a:gd name="T1" fmla="*/ 111 h 352"/>
                <a:gd name="T2" fmla="*/ 203 w 297"/>
                <a:gd name="T3" fmla="*/ 111 h 352"/>
                <a:gd name="T4" fmla="*/ 148 w 297"/>
                <a:gd name="T5" fmla="*/ 0 h 352"/>
                <a:gd name="T6" fmla="*/ 148 w 297"/>
                <a:gd name="T7" fmla="*/ 0 h 352"/>
                <a:gd name="T8" fmla="*/ 148 w 297"/>
                <a:gd name="T9" fmla="*/ 0 h 352"/>
                <a:gd name="T10" fmla="*/ 148 w 297"/>
                <a:gd name="T11" fmla="*/ 0 h 352"/>
                <a:gd name="T12" fmla="*/ 37 w 297"/>
                <a:gd name="T13" fmla="*/ 259 h 352"/>
                <a:gd name="T14" fmla="*/ 0 w 297"/>
                <a:gd name="T15" fmla="*/ 315 h 352"/>
                <a:gd name="T16" fmla="*/ 0 w 297"/>
                <a:gd name="T17" fmla="*/ 333 h 352"/>
                <a:gd name="T18" fmla="*/ 19 w 297"/>
                <a:gd name="T19" fmla="*/ 351 h 352"/>
                <a:gd name="T20" fmla="*/ 93 w 297"/>
                <a:gd name="T21" fmla="*/ 351 h 352"/>
                <a:gd name="T22" fmla="*/ 222 w 297"/>
                <a:gd name="T23" fmla="*/ 351 h 352"/>
                <a:gd name="T24" fmla="*/ 259 w 297"/>
                <a:gd name="T25" fmla="*/ 351 h 352"/>
                <a:gd name="T26" fmla="*/ 277 w 297"/>
                <a:gd name="T27" fmla="*/ 351 h 352"/>
                <a:gd name="T28" fmla="*/ 277 w 297"/>
                <a:gd name="T29" fmla="*/ 315 h 352"/>
                <a:gd name="T30" fmla="*/ 203 w 297"/>
                <a:gd name="T31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352">
                  <a:moveTo>
                    <a:pt x="203" y="111"/>
                  </a:moveTo>
                  <a:lnTo>
                    <a:pt x="203" y="111"/>
                  </a:lnTo>
                  <a:cubicBezTo>
                    <a:pt x="185" y="74"/>
                    <a:pt x="167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92"/>
                    <a:pt x="74" y="166"/>
                    <a:pt x="37" y="259"/>
                  </a:cubicBezTo>
                  <a:cubicBezTo>
                    <a:pt x="19" y="277"/>
                    <a:pt x="19" y="296"/>
                    <a:pt x="0" y="315"/>
                  </a:cubicBezTo>
                  <a:lnTo>
                    <a:pt x="0" y="333"/>
                  </a:lnTo>
                  <a:cubicBezTo>
                    <a:pt x="0" y="351"/>
                    <a:pt x="19" y="351"/>
                    <a:pt x="19" y="351"/>
                  </a:cubicBezTo>
                  <a:cubicBezTo>
                    <a:pt x="37" y="333"/>
                    <a:pt x="55" y="351"/>
                    <a:pt x="93" y="351"/>
                  </a:cubicBezTo>
                  <a:cubicBezTo>
                    <a:pt x="129" y="351"/>
                    <a:pt x="185" y="351"/>
                    <a:pt x="222" y="351"/>
                  </a:cubicBezTo>
                  <a:cubicBezTo>
                    <a:pt x="241" y="351"/>
                    <a:pt x="241" y="351"/>
                    <a:pt x="259" y="351"/>
                  </a:cubicBezTo>
                  <a:lnTo>
                    <a:pt x="277" y="351"/>
                  </a:lnTo>
                  <a:cubicBezTo>
                    <a:pt x="296" y="351"/>
                    <a:pt x="296" y="333"/>
                    <a:pt x="277" y="315"/>
                  </a:cubicBezTo>
                  <a:cubicBezTo>
                    <a:pt x="277" y="240"/>
                    <a:pt x="241" y="166"/>
                    <a:pt x="20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7" name="Freeform 539"/>
            <p:cNvSpPr>
              <a:spLocks noChangeArrowheads="1"/>
            </p:cNvSpPr>
            <p:nvPr userDrawn="1"/>
          </p:nvSpPr>
          <p:spPr bwMode="auto">
            <a:xfrm rot="5400000">
              <a:off x="10079640" y="256622"/>
              <a:ext cx="75301" cy="90034"/>
            </a:xfrm>
            <a:custGeom>
              <a:avLst/>
              <a:gdLst>
                <a:gd name="T0" fmla="*/ 148 w 205"/>
                <a:gd name="T1" fmla="*/ 74 h 241"/>
                <a:gd name="T2" fmla="*/ 148 w 205"/>
                <a:gd name="T3" fmla="*/ 74 h 241"/>
                <a:gd name="T4" fmla="*/ 130 w 205"/>
                <a:gd name="T5" fmla="*/ 0 h 241"/>
                <a:gd name="T6" fmla="*/ 111 w 205"/>
                <a:gd name="T7" fmla="*/ 0 h 241"/>
                <a:gd name="T8" fmla="*/ 111 w 205"/>
                <a:gd name="T9" fmla="*/ 0 h 241"/>
                <a:gd name="T10" fmla="*/ 111 w 205"/>
                <a:gd name="T11" fmla="*/ 0 h 241"/>
                <a:gd name="T12" fmla="*/ 18 w 205"/>
                <a:gd name="T13" fmla="*/ 166 h 241"/>
                <a:gd name="T14" fmla="*/ 0 w 205"/>
                <a:gd name="T15" fmla="*/ 204 h 241"/>
                <a:gd name="T16" fmla="*/ 0 w 205"/>
                <a:gd name="T17" fmla="*/ 222 h 241"/>
                <a:gd name="T18" fmla="*/ 0 w 205"/>
                <a:gd name="T19" fmla="*/ 240 h 241"/>
                <a:gd name="T20" fmla="*/ 56 w 205"/>
                <a:gd name="T21" fmla="*/ 240 h 241"/>
                <a:gd name="T22" fmla="*/ 148 w 205"/>
                <a:gd name="T23" fmla="*/ 240 h 241"/>
                <a:gd name="T24" fmla="*/ 166 w 205"/>
                <a:gd name="T25" fmla="*/ 240 h 241"/>
                <a:gd name="T26" fmla="*/ 185 w 205"/>
                <a:gd name="T27" fmla="*/ 240 h 241"/>
                <a:gd name="T28" fmla="*/ 204 w 205"/>
                <a:gd name="T29" fmla="*/ 222 h 241"/>
                <a:gd name="T30" fmla="*/ 148 w 205"/>
                <a:gd name="T31" fmla="*/ 7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41">
                  <a:moveTo>
                    <a:pt x="148" y="74"/>
                  </a:moveTo>
                  <a:lnTo>
                    <a:pt x="148" y="74"/>
                  </a:lnTo>
                  <a:cubicBezTo>
                    <a:pt x="148" y="55"/>
                    <a:pt x="130" y="18"/>
                    <a:pt x="130" y="0"/>
                  </a:cubicBezTo>
                  <a:cubicBezTo>
                    <a:pt x="130" y="0"/>
                    <a:pt x="130" y="0"/>
                    <a:pt x="111" y="0"/>
                  </a:cubicBezTo>
                  <a:lnTo>
                    <a:pt x="111" y="0"/>
                  </a:lnTo>
                  <a:lnTo>
                    <a:pt x="111" y="0"/>
                  </a:lnTo>
                  <a:cubicBezTo>
                    <a:pt x="92" y="55"/>
                    <a:pt x="56" y="111"/>
                    <a:pt x="18" y="166"/>
                  </a:cubicBezTo>
                  <a:cubicBezTo>
                    <a:pt x="18" y="185"/>
                    <a:pt x="0" y="204"/>
                    <a:pt x="0" y="204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8" y="222"/>
                    <a:pt x="37" y="240"/>
                    <a:pt x="56" y="240"/>
                  </a:cubicBezTo>
                  <a:cubicBezTo>
                    <a:pt x="92" y="240"/>
                    <a:pt x="111" y="240"/>
                    <a:pt x="148" y="240"/>
                  </a:cubicBezTo>
                  <a:cubicBezTo>
                    <a:pt x="166" y="240"/>
                    <a:pt x="166" y="240"/>
                    <a:pt x="166" y="240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204" y="240"/>
                    <a:pt x="204" y="240"/>
                    <a:pt x="204" y="222"/>
                  </a:cubicBezTo>
                  <a:cubicBezTo>
                    <a:pt x="185" y="166"/>
                    <a:pt x="166" y="129"/>
                    <a:pt x="148" y="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9" name="Freeform 541"/>
            <p:cNvSpPr>
              <a:spLocks noChangeArrowheads="1"/>
            </p:cNvSpPr>
            <p:nvPr userDrawn="1"/>
          </p:nvSpPr>
          <p:spPr bwMode="auto">
            <a:xfrm rot="5400000">
              <a:off x="12127504" y="-65864"/>
              <a:ext cx="68753" cy="83487"/>
            </a:xfrm>
            <a:custGeom>
              <a:avLst/>
              <a:gdLst>
                <a:gd name="T0" fmla="*/ 130 w 187"/>
                <a:gd name="T1" fmla="*/ 222 h 223"/>
                <a:gd name="T2" fmla="*/ 130 w 187"/>
                <a:gd name="T3" fmla="*/ 222 h 223"/>
                <a:gd name="T4" fmla="*/ 167 w 187"/>
                <a:gd name="T5" fmla="*/ 222 h 223"/>
                <a:gd name="T6" fmla="*/ 167 w 187"/>
                <a:gd name="T7" fmla="*/ 222 h 223"/>
                <a:gd name="T8" fmla="*/ 186 w 187"/>
                <a:gd name="T9" fmla="*/ 222 h 223"/>
                <a:gd name="T10" fmla="*/ 149 w 187"/>
                <a:gd name="T11" fmla="*/ 74 h 223"/>
                <a:gd name="T12" fmla="*/ 130 w 187"/>
                <a:gd name="T13" fmla="*/ 0 h 223"/>
                <a:gd name="T14" fmla="*/ 130 w 187"/>
                <a:gd name="T15" fmla="*/ 0 h 223"/>
                <a:gd name="T16" fmla="*/ 130 w 187"/>
                <a:gd name="T17" fmla="*/ 0 h 223"/>
                <a:gd name="T18" fmla="*/ 130 w 187"/>
                <a:gd name="T19" fmla="*/ 0 h 223"/>
                <a:gd name="T20" fmla="*/ 38 w 187"/>
                <a:gd name="T21" fmla="*/ 148 h 223"/>
                <a:gd name="T22" fmla="*/ 19 w 187"/>
                <a:gd name="T23" fmla="*/ 185 h 223"/>
                <a:gd name="T24" fmla="*/ 0 w 187"/>
                <a:gd name="T25" fmla="*/ 185 h 223"/>
                <a:gd name="T26" fmla="*/ 19 w 187"/>
                <a:gd name="T27" fmla="*/ 203 h 223"/>
                <a:gd name="T28" fmla="*/ 56 w 187"/>
                <a:gd name="T29" fmla="*/ 203 h 223"/>
                <a:gd name="T30" fmla="*/ 130 w 187"/>
                <a:gd name="T31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23">
                  <a:moveTo>
                    <a:pt x="130" y="222"/>
                  </a:moveTo>
                  <a:lnTo>
                    <a:pt x="130" y="222"/>
                  </a:lnTo>
                  <a:cubicBezTo>
                    <a:pt x="149" y="222"/>
                    <a:pt x="149" y="222"/>
                    <a:pt x="167" y="222"/>
                  </a:cubicBezTo>
                  <a:lnTo>
                    <a:pt x="167" y="222"/>
                  </a:lnTo>
                  <a:cubicBezTo>
                    <a:pt x="186" y="222"/>
                    <a:pt x="186" y="222"/>
                    <a:pt x="186" y="222"/>
                  </a:cubicBezTo>
                  <a:cubicBezTo>
                    <a:pt x="186" y="167"/>
                    <a:pt x="167" y="111"/>
                    <a:pt x="149" y="74"/>
                  </a:cubicBezTo>
                  <a:cubicBezTo>
                    <a:pt x="149" y="55"/>
                    <a:pt x="149" y="18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5"/>
                    <a:pt x="74" y="93"/>
                    <a:pt x="38" y="148"/>
                  </a:cubicBezTo>
                  <a:cubicBezTo>
                    <a:pt x="19" y="148"/>
                    <a:pt x="19" y="167"/>
                    <a:pt x="19" y="185"/>
                  </a:cubicBezTo>
                  <a:lnTo>
                    <a:pt x="0" y="185"/>
                  </a:lnTo>
                  <a:cubicBezTo>
                    <a:pt x="0" y="203"/>
                    <a:pt x="19" y="203"/>
                    <a:pt x="19" y="203"/>
                  </a:cubicBezTo>
                  <a:cubicBezTo>
                    <a:pt x="38" y="203"/>
                    <a:pt x="38" y="203"/>
                    <a:pt x="56" y="203"/>
                  </a:cubicBezTo>
                  <a:cubicBezTo>
                    <a:pt x="74" y="203"/>
                    <a:pt x="112" y="222"/>
                    <a:pt x="130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0" name="Freeform 542"/>
            <p:cNvSpPr>
              <a:spLocks noChangeArrowheads="1"/>
            </p:cNvSpPr>
            <p:nvPr userDrawn="1"/>
          </p:nvSpPr>
          <p:spPr bwMode="auto">
            <a:xfrm rot="5400000">
              <a:off x="11705163" y="-77322"/>
              <a:ext cx="103129" cy="124411"/>
            </a:xfrm>
            <a:custGeom>
              <a:avLst/>
              <a:gdLst>
                <a:gd name="T0" fmla="*/ 18 w 279"/>
                <a:gd name="T1" fmla="*/ 315 h 334"/>
                <a:gd name="T2" fmla="*/ 18 w 279"/>
                <a:gd name="T3" fmla="*/ 315 h 334"/>
                <a:gd name="T4" fmla="*/ 74 w 279"/>
                <a:gd name="T5" fmla="*/ 333 h 334"/>
                <a:gd name="T6" fmla="*/ 204 w 279"/>
                <a:gd name="T7" fmla="*/ 333 h 334"/>
                <a:gd name="T8" fmla="*/ 241 w 279"/>
                <a:gd name="T9" fmla="*/ 333 h 334"/>
                <a:gd name="T10" fmla="*/ 259 w 279"/>
                <a:gd name="T11" fmla="*/ 333 h 334"/>
                <a:gd name="T12" fmla="*/ 259 w 279"/>
                <a:gd name="T13" fmla="*/ 315 h 334"/>
                <a:gd name="T14" fmla="*/ 204 w 279"/>
                <a:gd name="T15" fmla="*/ 93 h 334"/>
                <a:gd name="T16" fmla="*/ 148 w 279"/>
                <a:gd name="T17" fmla="*/ 0 h 334"/>
                <a:gd name="T18" fmla="*/ 148 w 279"/>
                <a:gd name="T19" fmla="*/ 0 h 334"/>
                <a:gd name="T20" fmla="*/ 148 w 279"/>
                <a:gd name="T21" fmla="*/ 0 h 334"/>
                <a:gd name="T22" fmla="*/ 148 w 279"/>
                <a:gd name="T23" fmla="*/ 0 h 334"/>
                <a:gd name="T24" fmla="*/ 37 w 279"/>
                <a:gd name="T25" fmla="*/ 241 h 334"/>
                <a:gd name="T26" fmla="*/ 0 w 279"/>
                <a:gd name="T27" fmla="*/ 296 h 334"/>
                <a:gd name="T28" fmla="*/ 0 w 279"/>
                <a:gd name="T29" fmla="*/ 315 h 334"/>
                <a:gd name="T30" fmla="*/ 18 w 279"/>
                <a:gd name="T31" fmla="*/ 3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34">
                  <a:moveTo>
                    <a:pt x="18" y="315"/>
                  </a:moveTo>
                  <a:lnTo>
                    <a:pt x="18" y="315"/>
                  </a:lnTo>
                  <a:cubicBezTo>
                    <a:pt x="37" y="315"/>
                    <a:pt x="56" y="315"/>
                    <a:pt x="74" y="333"/>
                  </a:cubicBezTo>
                  <a:cubicBezTo>
                    <a:pt x="130" y="333"/>
                    <a:pt x="167" y="333"/>
                    <a:pt x="204" y="333"/>
                  </a:cubicBezTo>
                  <a:cubicBezTo>
                    <a:pt x="222" y="333"/>
                    <a:pt x="222" y="333"/>
                    <a:pt x="241" y="333"/>
                  </a:cubicBezTo>
                  <a:lnTo>
                    <a:pt x="259" y="333"/>
                  </a:lnTo>
                  <a:cubicBezTo>
                    <a:pt x="278" y="333"/>
                    <a:pt x="278" y="315"/>
                    <a:pt x="259" y="315"/>
                  </a:cubicBezTo>
                  <a:cubicBezTo>
                    <a:pt x="259" y="241"/>
                    <a:pt x="222" y="167"/>
                    <a:pt x="204" y="93"/>
                  </a:cubicBezTo>
                  <a:cubicBezTo>
                    <a:pt x="185" y="74"/>
                    <a:pt x="167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74"/>
                    <a:pt x="74" y="167"/>
                    <a:pt x="37" y="241"/>
                  </a:cubicBezTo>
                  <a:cubicBezTo>
                    <a:pt x="18" y="259"/>
                    <a:pt x="18" y="277"/>
                    <a:pt x="0" y="296"/>
                  </a:cubicBezTo>
                  <a:lnTo>
                    <a:pt x="0" y="315"/>
                  </a:lnTo>
                  <a:cubicBezTo>
                    <a:pt x="0" y="333"/>
                    <a:pt x="0" y="315"/>
                    <a:pt x="18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1" name="Freeform 543"/>
            <p:cNvSpPr>
              <a:spLocks noChangeArrowheads="1"/>
            </p:cNvSpPr>
            <p:nvPr userDrawn="1"/>
          </p:nvSpPr>
          <p:spPr bwMode="auto">
            <a:xfrm rot="5400000">
              <a:off x="11302465" y="-80596"/>
              <a:ext cx="90033" cy="117863"/>
            </a:xfrm>
            <a:custGeom>
              <a:avLst/>
              <a:gdLst>
                <a:gd name="T0" fmla="*/ 0 w 242"/>
                <a:gd name="T1" fmla="*/ 277 h 316"/>
                <a:gd name="T2" fmla="*/ 0 w 242"/>
                <a:gd name="T3" fmla="*/ 277 h 316"/>
                <a:gd name="T4" fmla="*/ 74 w 242"/>
                <a:gd name="T5" fmla="*/ 277 h 316"/>
                <a:gd name="T6" fmla="*/ 167 w 242"/>
                <a:gd name="T7" fmla="*/ 315 h 316"/>
                <a:gd name="T8" fmla="*/ 204 w 242"/>
                <a:gd name="T9" fmla="*/ 315 h 316"/>
                <a:gd name="T10" fmla="*/ 222 w 242"/>
                <a:gd name="T11" fmla="*/ 315 h 316"/>
                <a:gd name="T12" fmla="*/ 222 w 242"/>
                <a:gd name="T13" fmla="*/ 296 h 316"/>
                <a:gd name="T14" fmla="*/ 185 w 242"/>
                <a:gd name="T15" fmla="*/ 111 h 316"/>
                <a:gd name="T16" fmla="*/ 167 w 242"/>
                <a:gd name="T17" fmla="*/ 0 h 316"/>
                <a:gd name="T18" fmla="*/ 167 w 242"/>
                <a:gd name="T19" fmla="*/ 0 h 316"/>
                <a:gd name="T20" fmla="*/ 167 w 242"/>
                <a:gd name="T21" fmla="*/ 0 h 316"/>
                <a:gd name="T22" fmla="*/ 167 w 242"/>
                <a:gd name="T23" fmla="*/ 0 h 316"/>
                <a:gd name="T24" fmla="*/ 37 w 242"/>
                <a:gd name="T25" fmla="*/ 203 h 316"/>
                <a:gd name="T26" fmla="*/ 0 w 242"/>
                <a:gd name="T27" fmla="*/ 259 h 316"/>
                <a:gd name="T28" fmla="*/ 0 w 242"/>
                <a:gd name="T29" fmla="*/ 27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316">
                  <a:moveTo>
                    <a:pt x="0" y="277"/>
                  </a:moveTo>
                  <a:lnTo>
                    <a:pt x="0" y="277"/>
                  </a:lnTo>
                  <a:cubicBezTo>
                    <a:pt x="18" y="277"/>
                    <a:pt x="56" y="277"/>
                    <a:pt x="74" y="277"/>
                  </a:cubicBezTo>
                  <a:cubicBezTo>
                    <a:pt x="92" y="296"/>
                    <a:pt x="130" y="296"/>
                    <a:pt x="167" y="315"/>
                  </a:cubicBezTo>
                  <a:cubicBezTo>
                    <a:pt x="185" y="315"/>
                    <a:pt x="185" y="315"/>
                    <a:pt x="204" y="315"/>
                  </a:cubicBezTo>
                  <a:lnTo>
                    <a:pt x="222" y="315"/>
                  </a:lnTo>
                  <a:cubicBezTo>
                    <a:pt x="241" y="315"/>
                    <a:pt x="222" y="296"/>
                    <a:pt x="222" y="296"/>
                  </a:cubicBezTo>
                  <a:cubicBezTo>
                    <a:pt x="222" y="222"/>
                    <a:pt x="222" y="167"/>
                    <a:pt x="185" y="111"/>
                  </a:cubicBezTo>
                  <a:cubicBezTo>
                    <a:pt x="185" y="74"/>
                    <a:pt x="167" y="37"/>
                    <a:pt x="167" y="0"/>
                  </a:cubicBez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11" y="74"/>
                    <a:pt x="74" y="148"/>
                    <a:pt x="37" y="203"/>
                  </a:cubicBezTo>
                  <a:cubicBezTo>
                    <a:pt x="18" y="222"/>
                    <a:pt x="18" y="241"/>
                    <a:pt x="0" y="259"/>
                  </a:cubicBezTo>
                  <a:cubicBezTo>
                    <a:pt x="0" y="259"/>
                    <a:pt x="0" y="259"/>
                    <a:pt x="0" y="27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2" name="Freeform 544"/>
            <p:cNvSpPr>
              <a:spLocks noChangeArrowheads="1"/>
            </p:cNvSpPr>
            <p:nvPr userDrawn="1"/>
          </p:nvSpPr>
          <p:spPr bwMode="auto">
            <a:xfrm rot="5400000">
              <a:off x="10870302" y="-100239"/>
              <a:ext cx="137506" cy="165335"/>
            </a:xfrm>
            <a:custGeom>
              <a:avLst/>
              <a:gdLst>
                <a:gd name="T0" fmla="*/ 223 w 372"/>
                <a:gd name="T1" fmla="*/ 0 h 446"/>
                <a:gd name="T2" fmla="*/ 223 w 372"/>
                <a:gd name="T3" fmla="*/ 0 h 446"/>
                <a:gd name="T4" fmla="*/ 223 w 372"/>
                <a:gd name="T5" fmla="*/ 0 h 446"/>
                <a:gd name="T6" fmla="*/ 223 w 372"/>
                <a:gd name="T7" fmla="*/ 0 h 446"/>
                <a:gd name="T8" fmla="*/ 223 w 372"/>
                <a:gd name="T9" fmla="*/ 0 h 446"/>
                <a:gd name="T10" fmla="*/ 56 w 372"/>
                <a:gd name="T11" fmla="*/ 315 h 446"/>
                <a:gd name="T12" fmla="*/ 19 w 372"/>
                <a:gd name="T13" fmla="*/ 389 h 446"/>
                <a:gd name="T14" fmla="*/ 19 w 372"/>
                <a:gd name="T15" fmla="*/ 426 h 446"/>
                <a:gd name="T16" fmla="*/ 19 w 372"/>
                <a:gd name="T17" fmla="*/ 426 h 446"/>
                <a:gd name="T18" fmla="*/ 112 w 372"/>
                <a:gd name="T19" fmla="*/ 426 h 446"/>
                <a:gd name="T20" fmla="*/ 278 w 372"/>
                <a:gd name="T21" fmla="*/ 445 h 446"/>
                <a:gd name="T22" fmla="*/ 334 w 372"/>
                <a:gd name="T23" fmla="*/ 445 h 446"/>
                <a:gd name="T24" fmla="*/ 352 w 372"/>
                <a:gd name="T25" fmla="*/ 445 h 446"/>
                <a:gd name="T26" fmla="*/ 371 w 372"/>
                <a:gd name="T27" fmla="*/ 407 h 446"/>
                <a:gd name="T28" fmla="*/ 278 w 372"/>
                <a:gd name="T29" fmla="*/ 130 h 446"/>
                <a:gd name="T30" fmla="*/ 223 w 372"/>
                <a:gd name="T3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446">
                  <a:moveTo>
                    <a:pt x="223" y="0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ubicBezTo>
                    <a:pt x="167" y="111"/>
                    <a:pt x="112" y="222"/>
                    <a:pt x="56" y="315"/>
                  </a:cubicBezTo>
                  <a:cubicBezTo>
                    <a:pt x="38" y="352"/>
                    <a:pt x="38" y="370"/>
                    <a:pt x="19" y="389"/>
                  </a:cubicBezTo>
                  <a:cubicBezTo>
                    <a:pt x="19" y="389"/>
                    <a:pt x="0" y="407"/>
                    <a:pt x="19" y="426"/>
                  </a:cubicBezTo>
                  <a:lnTo>
                    <a:pt x="19" y="426"/>
                  </a:lnTo>
                  <a:cubicBezTo>
                    <a:pt x="56" y="426"/>
                    <a:pt x="93" y="426"/>
                    <a:pt x="112" y="426"/>
                  </a:cubicBezTo>
                  <a:cubicBezTo>
                    <a:pt x="167" y="445"/>
                    <a:pt x="223" y="445"/>
                    <a:pt x="278" y="445"/>
                  </a:cubicBezTo>
                  <a:cubicBezTo>
                    <a:pt x="297" y="445"/>
                    <a:pt x="315" y="445"/>
                    <a:pt x="334" y="445"/>
                  </a:cubicBezTo>
                  <a:lnTo>
                    <a:pt x="352" y="445"/>
                  </a:lnTo>
                  <a:cubicBezTo>
                    <a:pt x="371" y="445"/>
                    <a:pt x="371" y="426"/>
                    <a:pt x="371" y="407"/>
                  </a:cubicBezTo>
                  <a:cubicBezTo>
                    <a:pt x="352" y="315"/>
                    <a:pt x="315" y="222"/>
                    <a:pt x="278" y="130"/>
                  </a:cubicBezTo>
                  <a:cubicBezTo>
                    <a:pt x="260" y="93"/>
                    <a:pt x="241" y="37"/>
                    <a:pt x="22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" name="Freeform 545"/>
            <p:cNvSpPr>
              <a:spLocks noChangeArrowheads="1"/>
            </p:cNvSpPr>
            <p:nvPr userDrawn="1"/>
          </p:nvSpPr>
          <p:spPr bwMode="auto">
            <a:xfrm rot="5400000">
              <a:off x="10484792" y="-65045"/>
              <a:ext cx="90034" cy="103130"/>
            </a:xfrm>
            <a:custGeom>
              <a:avLst/>
              <a:gdLst>
                <a:gd name="T0" fmla="*/ 19 w 242"/>
                <a:gd name="T1" fmla="*/ 278 h 279"/>
                <a:gd name="T2" fmla="*/ 19 w 242"/>
                <a:gd name="T3" fmla="*/ 278 h 279"/>
                <a:gd name="T4" fmla="*/ 74 w 242"/>
                <a:gd name="T5" fmla="*/ 278 h 279"/>
                <a:gd name="T6" fmla="*/ 186 w 242"/>
                <a:gd name="T7" fmla="*/ 278 h 279"/>
                <a:gd name="T8" fmla="*/ 204 w 242"/>
                <a:gd name="T9" fmla="*/ 278 h 279"/>
                <a:gd name="T10" fmla="*/ 223 w 242"/>
                <a:gd name="T11" fmla="*/ 278 h 279"/>
                <a:gd name="T12" fmla="*/ 241 w 242"/>
                <a:gd name="T13" fmla="*/ 259 h 279"/>
                <a:gd name="T14" fmla="*/ 167 w 242"/>
                <a:gd name="T15" fmla="*/ 93 h 279"/>
                <a:gd name="T16" fmla="*/ 130 w 242"/>
                <a:gd name="T17" fmla="*/ 0 h 279"/>
                <a:gd name="T18" fmla="*/ 130 w 242"/>
                <a:gd name="T19" fmla="*/ 0 h 279"/>
                <a:gd name="T20" fmla="*/ 130 w 242"/>
                <a:gd name="T21" fmla="*/ 0 h 279"/>
                <a:gd name="T22" fmla="*/ 130 w 242"/>
                <a:gd name="T23" fmla="*/ 0 h 279"/>
                <a:gd name="T24" fmla="*/ 38 w 242"/>
                <a:gd name="T25" fmla="*/ 204 h 279"/>
                <a:gd name="T26" fmla="*/ 19 w 242"/>
                <a:gd name="T27" fmla="*/ 259 h 279"/>
                <a:gd name="T28" fmla="*/ 0 w 242"/>
                <a:gd name="T29" fmla="*/ 278 h 279"/>
                <a:gd name="T30" fmla="*/ 19 w 242"/>
                <a:gd name="T31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279">
                  <a:moveTo>
                    <a:pt x="19" y="278"/>
                  </a:moveTo>
                  <a:lnTo>
                    <a:pt x="19" y="278"/>
                  </a:lnTo>
                  <a:cubicBezTo>
                    <a:pt x="38" y="278"/>
                    <a:pt x="56" y="278"/>
                    <a:pt x="74" y="278"/>
                  </a:cubicBezTo>
                  <a:cubicBezTo>
                    <a:pt x="112" y="278"/>
                    <a:pt x="149" y="278"/>
                    <a:pt x="186" y="278"/>
                  </a:cubicBezTo>
                  <a:lnTo>
                    <a:pt x="204" y="278"/>
                  </a:lnTo>
                  <a:cubicBezTo>
                    <a:pt x="223" y="278"/>
                    <a:pt x="223" y="278"/>
                    <a:pt x="223" y="278"/>
                  </a:cubicBezTo>
                  <a:cubicBezTo>
                    <a:pt x="241" y="278"/>
                    <a:pt x="241" y="278"/>
                    <a:pt x="241" y="259"/>
                  </a:cubicBezTo>
                  <a:cubicBezTo>
                    <a:pt x="223" y="204"/>
                    <a:pt x="204" y="148"/>
                    <a:pt x="167" y="93"/>
                  </a:cubicBezTo>
                  <a:cubicBezTo>
                    <a:pt x="149" y="56"/>
                    <a:pt x="149" y="37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74"/>
                    <a:pt x="56" y="148"/>
                    <a:pt x="38" y="204"/>
                  </a:cubicBezTo>
                  <a:cubicBezTo>
                    <a:pt x="19" y="222"/>
                    <a:pt x="19" y="241"/>
                    <a:pt x="19" y="259"/>
                  </a:cubicBezTo>
                  <a:lnTo>
                    <a:pt x="0" y="278"/>
                  </a:lnTo>
                  <a:cubicBezTo>
                    <a:pt x="19" y="278"/>
                    <a:pt x="19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" name="Freeform 546"/>
            <p:cNvSpPr>
              <a:spLocks noChangeArrowheads="1"/>
            </p:cNvSpPr>
            <p:nvPr userDrawn="1"/>
          </p:nvSpPr>
          <p:spPr bwMode="auto">
            <a:xfrm rot="5400000">
              <a:off x="10055085" y="-96965"/>
              <a:ext cx="130958" cy="165335"/>
            </a:xfrm>
            <a:custGeom>
              <a:avLst/>
              <a:gdLst>
                <a:gd name="T0" fmla="*/ 185 w 353"/>
                <a:gd name="T1" fmla="*/ 0 h 445"/>
                <a:gd name="T2" fmla="*/ 185 w 353"/>
                <a:gd name="T3" fmla="*/ 0 h 445"/>
                <a:gd name="T4" fmla="*/ 185 w 353"/>
                <a:gd name="T5" fmla="*/ 0 h 445"/>
                <a:gd name="T6" fmla="*/ 185 w 353"/>
                <a:gd name="T7" fmla="*/ 0 h 445"/>
                <a:gd name="T8" fmla="*/ 185 w 353"/>
                <a:gd name="T9" fmla="*/ 0 h 445"/>
                <a:gd name="T10" fmla="*/ 37 w 353"/>
                <a:gd name="T11" fmla="*/ 333 h 445"/>
                <a:gd name="T12" fmla="*/ 19 w 353"/>
                <a:gd name="T13" fmla="*/ 389 h 445"/>
                <a:gd name="T14" fmla="*/ 0 w 353"/>
                <a:gd name="T15" fmla="*/ 425 h 445"/>
                <a:gd name="T16" fmla="*/ 19 w 353"/>
                <a:gd name="T17" fmla="*/ 425 h 445"/>
                <a:gd name="T18" fmla="*/ 111 w 353"/>
                <a:gd name="T19" fmla="*/ 425 h 445"/>
                <a:gd name="T20" fmla="*/ 278 w 353"/>
                <a:gd name="T21" fmla="*/ 425 h 445"/>
                <a:gd name="T22" fmla="*/ 315 w 353"/>
                <a:gd name="T23" fmla="*/ 425 h 445"/>
                <a:gd name="T24" fmla="*/ 333 w 353"/>
                <a:gd name="T25" fmla="*/ 425 h 445"/>
                <a:gd name="T26" fmla="*/ 352 w 353"/>
                <a:gd name="T27" fmla="*/ 407 h 445"/>
                <a:gd name="T28" fmla="*/ 259 w 353"/>
                <a:gd name="T29" fmla="*/ 129 h 445"/>
                <a:gd name="T30" fmla="*/ 185 w 353"/>
                <a:gd name="T3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111"/>
                    <a:pt x="93" y="222"/>
                    <a:pt x="37" y="333"/>
                  </a:cubicBezTo>
                  <a:cubicBezTo>
                    <a:pt x="37" y="351"/>
                    <a:pt x="19" y="370"/>
                    <a:pt x="19" y="389"/>
                  </a:cubicBezTo>
                  <a:cubicBezTo>
                    <a:pt x="19" y="407"/>
                    <a:pt x="0" y="407"/>
                    <a:pt x="0" y="425"/>
                  </a:cubicBezTo>
                  <a:cubicBezTo>
                    <a:pt x="19" y="425"/>
                    <a:pt x="19" y="425"/>
                    <a:pt x="19" y="425"/>
                  </a:cubicBezTo>
                  <a:cubicBezTo>
                    <a:pt x="55" y="425"/>
                    <a:pt x="74" y="425"/>
                    <a:pt x="111" y="425"/>
                  </a:cubicBezTo>
                  <a:cubicBezTo>
                    <a:pt x="167" y="425"/>
                    <a:pt x="222" y="425"/>
                    <a:pt x="278" y="425"/>
                  </a:cubicBezTo>
                  <a:cubicBezTo>
                    <a:pt x="278" y="425"/>
                    <a:pt x="296" y="425"/>
                    <a:pt x="315" y="425"/>
                  </a:cubicBezTo>
                  <a:cubicBezTo>
                    <a:pt x="315" y="425"/>
                    <a:pt x="333" y="444"/>
                    <a:pt x="333" y="425"/>
                  </a:cubicBezTo>
                  <a:cubicBezTo>
                    <a:pt x="352" y="425"/>
                    <a:pt x="352" y="407"/>
                    <a:pt x="352" y="407"/>
                  </a:cubicBezTo>
                  <a:cubicBezTo>
                    <a:pt x="333" y="315"/>
                    <a:pt x="296" y="222"/>
                    <a:pt x="259" y="129"/>
                  </a:cubicBezTo>
                  <a:cubicBezTo>
                    <a:pt x="222" y="92"/>
                    <a:pt x="204" y="55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" name="Freeform 575"/>
            <p:cNvSpPr>
              <a:spLocks noChangeArrowheads="1"/>
            </p:cNvSpPr>
            <p:nvPr userDrawn="1"/>
          </p:nvSpPr>
          <p:spPr bwMode="auto">
            <a:xfrm rot="5400000">
              <a:off x="9676942" y="1174968"/>
              <a:ext cx="117863" cy="152240"/>
            </a:xfrm>
            <a:custGeom>
              <a:avLst/>
              <a:gdLst>
                <a:gd name="T0" fmla="*/ 18 w 316"/>
                <a:gd name="T1" fmla="*/ 352 h 408"/>
                <a:gd name="T2" fmla="*/ 18 w 316"/>
                <a:gd name="T3" fmla="*/ 352 h 408"/>
                <a:gd name="T4" fmla="*/ 92 w 316"/>
                <a:gd name="T5" fmla="*/ 371 h 408"/>
                <a:gd name="T6" fmla="*/ 241 w 316"/>
                <a:gd name="T7" fmla="*/ 407 h 408"/>
                <a:gd name="T8" fmla="*/ 277 w 316"/>
                <a:gd name="T9" fmla="*/ 407 h 408"/>
                <a:gd name="T10" fmla="*/ 296 w 316"/>
                <a:gd name="T11" fmla="*/ 407 h 408"/>
                <a:gd name="T12" fmla="*/ 315 w 316"/>
                <a:gd name="T13" fmla="*/ 389 h 408"/>
                <a:gd name="T14" fmla="*/ 259 w 316"/>
                <a:gd name="T15" fmla="*/ 130 h 408"/>
                <a:gd name="T16" fmla="*/ 241 w 316"/>
                <a:gd name="T17" fmla="*/ 0 h 408"/>
                <a:gd name="T18" fmla="*/ 222 w 316"/>
                <a:gd name="T19" fmla="*/ 0 h 408"/>
                <a:gd name="T20" fmla="*/ 222 w 316"/>
                <a:gd name="T21" fmla="*/ 0 h 408"/>
                <a:gd name="T22" fmla="*/ 222 w 316"/>
                <a:gd name="T23" fmla="*/ 0 h 408"/>
                <a:gd name="T24" fmla="*/ 37 w 316"/>
                <a:gd name="T25" fmla="*/ 259 h 408"/>
                <a:gd name="T26" fmla="*/ 0 w 316"/>
                <a:gd name="T27" fmla="*/ 333 h 408"/>
                <a:gd name="T28" fmla="*/ 0 w 316"/>
                <a:gd name="T29" fmla="*/ 352 h 408"/>
                <a:gd name="T30" fmla="*/ 18 w 316"/>
                <a:gd name="T31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408">
                  <a:moveTo>
                    <a:pt x="18" y="352"/>
                  </a:moveTo>
                  <a:lnTo>
                    <a:pt x="18" y="352"/>
                  </a:lnTo>
                  <a:cubicBezTo>
                    <a:pt x="37" y="352"/>
                    <a:pt x="55" y="371"/>
                    <a:pt x="92" y="371"/>
                  </a:cubicBezTo>
                  <a:cubicBezTo>
                    <a:pt x="129" y="389"/>
                    <a:pt x="185" y="389"/>
                    <a:pt x="241" y="407"/>
                  </a:cubicBezTo>
                  <a:cubicBezTo>
                    <a:pt x="241" y="407"/>
                    <a:pt x="259" y="407"/>
                    <a:pt x="277" y="407"/>
                  </a:cubicBezTo>
                  <a:lnTo>
                    <a:pt x="296" y="407"/>
                  </a:lnTo>
                  <a:cubicBezTo>
                    <a:pt x="315" y="407"/>
                    <a:pt x="315" y="389"/>
                    <a:pt x="315" y="389"/>
                  </a:cubicBezTo>
                  <a:cubicBezTo>
                    <a:pt x="315" y="297"/>
                    <a:pt x="296" y="204"/>
                    <a:pt x="259" y="130"/>
                  </a:cubicBezTo>
                  <a:cubicBezTo>
                    <a:pt x="259" y="93"/>
                    <a:pt x="241" y="37"/>
                    <a:pt x="241" y="0"/>
                  </a:cubicBezTo>
                  <a:cubicBezTo>
                    <a:pt x="241" y="0"/>
                    <a:pt x="241" y="0"/>
                    <a:pt x="222" y="0"/>
                  </a:cubicBezTo>
                  <a:lnTo>
                    <a:pt x="222" y="0"/>
                  </a:lnTo>
                  <a:lnTo>
                    <a:pt x="222" y="0"/>
                  </a:lnTo>
                  <a:cubicBezTo>
                    <a:pt x="166" y="93"/>
                    <a:pt x="111" y="185"/>
                    <a:pt x="37" y="259"/>
                  </a:cubicBezTo>
                  <a:cubicBezTo>
                    <a:pt x="37" y="278"/>
                    <a:pt x="18" y="297"/>
                    <a:pt x="0" y="333"/>
                  </a:cubicBezTo>
                  <a:lnTo>
                    <a:pt x="0" y="352"/>
                  </a:lnTo>
                  <a:cubicBezTo>
                    <a:pt x="0" y="352"/>
                    <a:pt x="0" y="352"/>
                    <a:pt x="18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7" name="Freeform 582"/>
            <p:cNvSpPr>
              <a:spLocks noChangeArrowheads="1"/>
            </p:cNvSpPr>
            <p:nvPr userDrawn="1"/>
          </p:nvSpPr>
          <p:spPr bwMode="auto">
            <a:xfrm rot="5400000">
              <a:off x="9680216" y="868853"/>
              <a:ext cx="103129" cy="130959"/>
            </a:xfrm>
            <a:custGeom>
              <a:avLst/>
              <a:gdLst>
                <a:gd name="T0" fmla="*/ 19 w 279"/>
                <a:gd name="T1" fmla="*/ 315 h 353"/>
                <a:gd name="T2" fmla="*/ 19 w 279"/>
                <a:gd name="T3" fmla="*/ 315 h 353"/>
                <a:gd name="T4" fmla="*/ 93 w 279"/>
                <a:gd name="T5" fmla="*/ 334 h 353"/>
                <a:gd name="T6" fmla="*/ 204 w 279"/>
                <a:gd name="T7" fmla="*/ 334 h 353"/>
                <a:gd name="T8" fmla="*/ 241 w 279"/>
                <a:gd name="T9" fmla="*/ 352 h 353"/>
                <a:gd name="T10" fmla="*/ 260 w 279"/>
                <a:gd name="T11" fmla="*/ 352 h 353"/>
                <a:gd name="T12" fmla="*/ 278 w 279"/>
                <a:gd name="T13" fmla="*/ 315 h 353"/>
                <a:gd name="T14" fmla="*/ 222 w 279"/>
                <a:gd name="T15" fmla="*/ 111 h 353"/>
                <a:gd name="T16" fmla="*/ 186 w 279"/>
                <a:gd name="T17" fmla="*/ 0 h 353"/>
                <a:gd name="T18" fmla="*/ 186 w 279"/>
                <a:gd name="T19" fmla="*/ 0 h 353"/>
                <a:gd name="T20" fmla="*/ 186 w 279"/>
                <a:gd name="T21" fmla="*/ 0 h 353"/>
                <a:gd name="T22" fmla="*/ 186 w 279"/>
                <a:gd name="T23" fmla="*/ 0 h 353"/>
                <a:gd name="T24" fmla="*/ 38 w 279"/>
                <a:gd name="T25" fmla="*/ 241 h 353"/>
                <a:gd name="T26" fmla="*/ 19 w 279"/>
                <a:gd name="T27" fmla="*/ 296 h 353"/>
                <a:gd name="T28" fmla="*/ 19 w 279"/>
                <a:gd name="T29" fmla="*/ 3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3">
                  <a:moveTo>
                    <a:pt x="19" y="315"/>
                  </a:moveTo>
                  <a:lnTo>
                    <a:pt x="19" y="315"/>
                  </a:lnTo>
                  <a:cubicBezTo>
                    <a:pt x="38" y="315"/>
                    <a:pt x="74" y="315"/>
                    <a:pt x="93" y="334"/>
                  </a:cubicBezTo>
                  <a:cubicBezTo>
                    <a:pt x="130" y="334"/>
                    <a:pt x="167" y="334"/>
                    <a:pt x="204" y="334"/>
                  </a:cubicBezTo>
                  <a:cubicBezTo>
                    <a:pt x="222" y="334"/>
                    <a:pt x="241" y="352"/>
                    <a:pt x="241" y="352"/>
                  </a:cubicBezTo>
                  <a:lnTo>
                    <a:pt x="260" y="352"/>
                  </a:lnTo>
                  <a:cubicBezTo>
                    <a:pt x="278" y="334"/>
                    <a:pt x="278" y="334"/>
                    <a:pt x="278" y="315"/>
                  </a:cubicBezTo>
                  <a:cubicBezTo>
                    <a:pt x="260" y="241"/>
                    <a:pt x="241" y="185"/>
                    <a:pt x="222" y="111"/>
                  </a:cubicBezTo>
                  <a:cubicBezTo>
                    <a:pt x="204" y="74"/>
                    <a:pt x="204" y="37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30" y="93"/>
                    <a:pt x="93" y="167"/>
                    <a:pt x="38" y="241"/>
                  </a:cubicBezTo>
                  <a:cubicBezTo>
                    <a:pt x="38" y="260"/>
                    <a:pt x="19" y="278"/>
                    <a:pt x="19" y="296"/>
                  </a:cubicBezTo>
                  <a:cubicBezTo>
                    <a:pt x="19" y="296"/>
                    <a:pt x="0" y="315"/>
                    <a:pt x="1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8" name="Freeform 589"/>
            <p:cNvSpPr>
              <a:spLocks noChangeArrowheads="1"/>
            </p:cNvSpPr>
            <p:nvPr userDrawn="1"/>
          </p:nvSpPr>
          <p:spPr bwMode="auto">
            <a:xfrm rot="5400000">
              <a:off x="9694131" y="579926"/>
              <a:ext cx="62205" cy="75301"/>
            </a:xfrm>
            <a:custGeom>
              <a:avLst/>
              <a:gdLst>
                <a:gd name="T0" fmla="*/ 19 w 168"/>
                <a:gd name="T1" fmla="*/ 185 h 204"/>
                <a:gd name="T2" fmla="*/ 19 w 168"/>
                <a:gd name="T3" fmla="*/ 185 h 204"/>
                <a:gd name="T4" fmla="*/ 55 w 168"/>
                <a:gd name="T5" fmla="*/ 203 h 204"/>
                <a:gd name="T6" fmla="*/ 130 w 168"/>
                <a:gd name="T7" fmla="*/ 203 h 204"/>
                <a:gd name="T8" fmla="*/ 149 w 168"/>
                <a:gd name="T9" fmla="*/ 203 h 204"/>
                <a:gd name="T10" fmla="*/ 167 w 168"/>
                <a:gd name="T11" fmla="*/ 203 h 204"/>
                <a:gd name="T12" fmla="*/ 167 w 168"/>
                <a:gd name="T13" fmla="*/ 185 h 204"/>
                <a:gd name="T14" fmla="*/ 130 w 168"/>
                <a:gd name="T15" fmla="*/ 74 h 204"/>
                <a:gd name="T16" fmla="*/ 111 w 168"/>
                <a:gd name="T17" fmla="*/ 0 h 204"/>
                <a:gd name="T18" fmla="*/ 111 w 168"/>
                <a:gd name="T19" fmla="*/ 0 h 204"/>
                <a:gd name="T20" fmla="*/ 111 w 168"/>
                <a:gd name="T21" fmla="*/ 0 h 204"/>
                <a:gd name="T22" fmla="*/ 93 w 168"/>
                <a:gd name="T23" fmla="*/ 0 h 204"/>
                <a:gd name="T24" fmla="*/ 19 w 168"/>
                <a:gd name="T25" fmla="*/ 148 h 204"/>
                <a:gd name="T26" fmla="*/ 0 w 168"/>
                <a:gd name="T27" fmla="*/ 167 h 204"/>
                <a:gd name="T28" fmla="*/ 0 w 168"/>
                <a:gd name="T29" fmla="*/ 185 h 204"/>
                <a:gd name="T30" fmla="*/ 19 w 168"/>
                <a:gd name="T31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04">
                  <a:moveTo>
                    <a:pt x="19" y="185"/>
                  </a:moveTo>
                  <a:lnTo>
                    <a:pt x="19" y="185"/>
                  </a:lnTo>
                  <a:cubicBezTo>
                    <a:pt x="19" y="185"/>
                    <a:pt x="37" y="203"/>
                    <a:pt x="55" y="203"/>
                  </a:cubicBezTo>
                  <a:cubicBezTo>
                    <a:pt x="74" y="203"/>
                    <a:pt x="93" y="203"/>
                    <a:pt x="130" y="203"/>
                  </a:cubicBezTo>
                  <a:cubicBezTo>
                    <a:pt x="130" y="203"/>
                    <a:pt x="130" y="203"/>
                    <a:pt x="149" y="203"/>
                  </a:cubicBezTo>
                  <a:cubicBezTo>
                    <a:pt x="149" y="203"/>
                    <a:pt x="149" y="203"/>
                    <a:pt x="167" y="203"/>
                  </a:cubicBezTo>
                  <a:cubicBezTo>
                    <a:pt x="167" y="203"/>
                    <a:pt x="167" y="203"/>
                    <a:pt x="167" y="185"/>
                  </a:cubicBezTo>
                  <a:cubicBezTo>
                    <a:pt x="149" y="148"/>
                    <a:pt x="149" y="111"/>
                    <a:pt x="130" y="74"/>
                  </a:cubicBezTo>
                  <a:cubicBezTo>
                    <a:pt x="111" y="37"/>
                    <a:pt x="111" y="18"/>
                    <a:pt x="111" y="0"/>
                  </a:cubicBezTo>
                  <a:lnTo>
                    <a:pt x="111" y="0"/>
                  </a:lnTo>
                  <a:lnTo>
                    <a:pt x="111" y="0"/>
                  </a:lnTo>
                  <a:cubicBezTo>
                    <a:pt x="111" y="0"/>
                    <a:pt x="111" y="0"/>
                    <a:pt x="93" y="0"/>
                  </a:cubicBezTo>
                  <a:cubicBezTo>
                    <a:pt x="74" y="55"/>
                    <a:pt x="55" y="92"/>
                    <a:pt x="19" y="148"/>
                  </a:cubicBezTo>
                  <a:cubicBezTo>
                    <a:pt x="19" y="148"/>
                    <a:pt x="19" y="167"/>
                    <a:pt x="0" y="16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19" y="1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9" name="Freeform 596"/>
            <p:cNvSpPr>
              <a:spLocks noChangeArrowheads="1"/>
            </p:cNvSpPr>
            <p:nvPr userDrawn="1"/>
          </p:nvSpPr>
          <p:spPr bwMode="auto">
            <a:xfrm rot="5400000">
              <a:off x="9700679" y="244345"/>
              <a:ext cx="90033" cy="116225"/>
            </a:xfrm>
            <a:custGeom>
              <a:avLst/>
              <a:gdLst>
                <a:gd name="T0" fmla="*/ 0 w 241"/>
                <a:gd name="T1" fmla="*/ 296 h 315"/>
                <a:gd name="T2" fmla="*/ 0 w 241"/>
                <a:gd name="T3" fmla="*/ 296 h 315"/>
                <a:gd name="T4" fmla="*/ 74 w 241"/>
                <a:gd name="T5" fmla="*/ 296 h 315"/>
                <a:gd name="T6" fmla="*/ 184 w 241"/>
                <a:gd name="T7" fmla="*/ 314 h 315"/>
                <a:gd name="T8" fmla="*/ 203 w 241"/>
                <a:gd name="T9" fmla="*/ 314 h 315"/>
                <a:gd name="T10" fmla="*/ 240 w 241"/>
                <a:gd name="T11" fmla="*/ 314 h 315"/>
                <a:gd name="T12" fmla="*/ 240 w 241"/>
                <a:gd name="T13" fmla="*/ 296 h 315"/>
                <a:gd name="T14" fmla="*/ 184 w 241"/>
                <a:gd name="T15" fmla="*/ 92 h 315"/>
                <a:gd name="T16" fmla="*/ 148 w 241"/>
                <a:gd name="T17" fmla="*/ 0 h 315"/>
                <a:gd name="T18" fmla="*/ 148 w 241"/>
                <a:gd name="T19" fmla="*/ 0 h 315"/>
                <a:gd name="T20" fmla="*/ 148 w 241"/>
                <a:gd name="T21" fmla="*/ 0 h 315"/>
                <a:gd name="T22" fmla="*/ 148 w 241"/>
                <a:gd name="T23" fmla="*/ 0 h 315"/>
                <a:gd name="T24" fmla="*/ 18 w 241"/>
                <a:gd name="T25" fmla="*/ 222 h 315"/>
                <a:gd name="T26" fmla="*/ 0 w 241"/>
                <a:gd name="T27" fmla="*/ 278 h 315"/>
                <a:gd name="T28" fmla="*/ 0 w 241"/>
                <a:gd name="T29" fmla="*/ 29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315">
                  <a:moveTo>
                    <a:pt x="0" y="296"/>
                  </a:moveTo>
                  <a:lnTo>
                    <a:pt x="0" y="296"/>
                  </a:lnTo>
                  <a:cubicBezTo>
                    <a:pt x="18" y="296"/>
                    <a:pt x="55" y="296"/>
                    <a:pt x="74" y="296"/>
                  </a:cubicBezTo>
                  <a:cubicBezTo>
                    <a:pt x="110" y="314"/>
                    <a:pt x="148" y="314"/>
                    <a:pt x="184" y="314"/>
                  </a:cubicBezTo>
                  <a:lnTo>
                    <a:pt x="203" y="314"/>
                  </a:lnTo>
                  <a:cubicBezTo>
                    <a:pt x="222" y="314"/>
                    <a:pt x="222" y="314"/>
                    <a:pt x="240" y="314"/>
                  </a:cubicBezTo>
                  <a:lnTo>
                    <a:pt x="240" y="296"/>
                  </a:lnTo>
                  <a:cubicBezTo>
                    <a:pt x="222" y="222"/>
                    <a:pt x="203" y="166"/>
                    <a:pt x="184" y="92"/>
                  </a:cubicBezTo>
                  <a:cubicBezTo>
                    <a:pt x="166" y="74"/>
                    <a:pt x="166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0" y="74"/>
                    <a:pt x="55" y="148"/>
                    <a:pt x="18" y="222"/>
                  </a:cubicBezTo>
                  <a:cubicBezTo>
                    <a:pt x="18" y="240"/>
                    <a:pt x="0" y="259"/>
                    <a:pt x="0" y="278"/>
                  </a:cubicBezTo>
                  <a:cubicBezTo>
                    <a:pt x="0" y="278"/>
                    <a:pt x="0" y="278"/>
                    <a:pt x="0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0" name="Freeform 603"/>
            <p:cNvSpPr>
              <a:spLocks noChangeArrowheads="1"/>
            </p:cNvSpPr>
            <p:nvPr userDrawn="1"/>
          </p:nvSpPr>
          <p:spPr bwMode="auto">
            <a:xfrm rot="5400000">
              <a:off x="9680216" y="-87144"/>
              <a:ext cx="109677" cy="137506"/>
            </a:xfrm>
            <a:custGeom>
              <a:avLst/>
              <a:gdLst>
                <a:gd name="T0" fmla="*/ 18 w 297"/>
                <a:gd name="T1" fmla="*/ 333 h 371"/>
                <a:gd name="T2" fmla="*/ 18 w 297"/>
                <a:gd name="T3" fmla="*/ 333 h 371"/>
                <a:gd name="T4" fmla="*/ 92 w 297"/>
                <a:gd name="T5" fmla="*/ 352 h 371"/>
                <a:gd name="T6" fmla="*/ 222 w 297"/>
                <a:gd name="T7" fmla="*/ 352 h 371"/>
                <a:gd name="T8" fmla="*/ 259 w 297"/>
                <a:gd name="T9" fmla="*/ 352 h 371"/>
                <a:gd name="T10" fmla="*/ 277 w 297"/>
                <a:gd name="T11" fmla="*/ 370 h 371"/>
                <a:gd name="T12" fmla="*/ 277 w 297"/>
                <a:gd name="T13" fmla="*/ 333 h 371"/>
                <a:gd name="T14" fmla="*/ 222 w 297"/>
                <a:gd name="T15" fmla="*/ 111 h 371"/>
                <a:gd name="T16" fmla="*/ 185 w 297"/>
                <a:gd name="T17" fmla="*/ 0 h 371"/>
                <a:gd name="T18" fmla="*/ 185 w 297"/>
                <a:gd name="T19" fmla="*/ 0 h 371"/>
                <a:gd name="T20" fmla="*/ 185 w 297"/>
                <a:gd name="T21" fmla="*/ 0 h 371"/>
                <a:gd name="T22" fmla="*/ 166 w 297"/>
                <a:gd name="T23" fmla="*/ 0 h 371"/>
                <a:gd name="T24" fmla="*/ 36 w 297"/>
                <a:gd name="T25" fmla="*/ 259 h 371"/>
                <a:gd name="T26" fmla="*/ 18 w 297"/>
                <a:gd name="T27" fmla="*/ 314 h 371"/>
                <a:gd name="T28" fmla="*/ 0 w 297"/>
                <a:gd name="T29" fmla="*/ 333 h 371"/>
                <a:gd name="T30" fmla="*/ 18 w 297"/>
                <a:gd name="T31" fmla="*/ 33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371">
                  <a:moveTo>
                    <a:pt x="18" y="333"/>
                  </a:moveTo>
                  <a:lnTo>
                    <a:pt x="18" y="333"/>
                  </a:lnTo>
                  <a:cubicBezTo>
                    <a:pt x="36" y="333"/>
                    <a:pt x="55" y="333"/>
                    <a:pt x="92" y="352"/>
                  </a:cubicBezTo>
                  <a:cubicBezTo>
                    <a:pt x="129" y="352"/>
                    <a:pt x="185" y="352"/>
                    <a:pt x="222" y="352"/>
                  </a:cubicBezTo>
                  <a:cubicBezTo>
                    <a:pt x="240" y="352"/>
                    <a:pt x="240" y="352"/>
                    <a:pt x="259" y="352"/>
                  </a:cubicBezTo>
                  <a:lnTo>
                    <a:pt x="277" y="370"/>
                  </a:lnTo>
                  <a:cubicBezTo>
                    <a:pt x="296" y="352"/>
                    <a:pt x="296" y="352"/>
                    <a:pt x="277" y="333"/>
                  </a:cubicBezTo>
                  <a:cubicBezTo>
                    <a:pt x="277" y="259"/>
                    <a:pt x="259" y="185"/>
                    <a:pt x="222" y="111"/>
                  </a:cubicBezTo>
                  <a:cubicBezTo>
                    <a:pt x="203" y="74"/>
                    <a:pt x="203" y="37"/>
                    <a:pt x="185" y="0"/>
                  </a:cubicBezTo>
                  <a:lnTo>
                    <a:pt x="185" y="0"/>
                  </a:lnTo>
                  <a:lnTo>
                    <a:pt x="185" y="0"/>
                  </a:lnTo>
                  <a:cubicBezTo>
                    <a:pt x="166" y="0"/>
                    <a:pt x="166" y="0"/>
                    <a:pt x="166" y="0"/>
                  </a:cubicBezTo>
                  <a:cubicBezTo>
                    <a:pt x="129" y="92"/>
                    <a:pt x="92" y="166"/>
                    <a:pt x="36" y="259"/>
                  </a:cubicBezTo>
                  <a:cubicBezTo>
                    <a:pt x="36" y="278"/>
                    <a:pt x="18" y="296"/>
                    <a:pt x="18" y="314"/>
                  </a:cubicBezTo>
                  <a:cubicBezTo>
                    <a:pt x="0" y="314"/>
                    <a:pt x="0" y="333"/>
                    <a:pt x="0" y="333"/>
                  </a:cubicBezTo>
                  <a:lnTo>
                    <a:pt x="18" y="3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55300" cy="133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814507" y="428693"/>
            <a:ext cx="8172302" cy="725411"/>
          </a:xfrm>
        </p:spPr>
        <p:txBody>
          <a:bodyPr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9" name="Tekstvak 58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blanco</a:t>
            </a:r>
            <a:r>
              <a:rPr lang="nl-NL" sz="1800" b="1" baseline="0">
                <a:solidFill>
                  <a:schemeClr val="tx1"/>
                </a:solidFill>
              </a:rPr>
              <a:t> pagina </a:t>
            </a:r>
            <a:r>
              <a:rPr lang="nl-NL" sz="1800" b="1">
                <a:solidFill>
                  <a:schemeClr val="tx1"/>
                </a:solidFill>
              </a:rPr>
              <a:t>- roze</a:t>
            </a:r>
          </a:p>
        </p:txBody>
      </p:sp>
      <p:pic>
        <p:nvPicPr>
          <p:cNvPr id="48" name="Afbeelding 4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3 kolommen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7" y="0"/>
            <a:ext cx="11353800" cy="152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9311" y="285298"/>
            <a:ext cx="8172302" cy="108085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-974" y="-77116"/>
            <a:ext cx="809365" cy="1600007"/>
            <a:chOff x="-974" y="-77116"/>
            <a:chExt cx="809365" cy="1600007"/>
          </a:xfrm>
          <a:solidFill>
            <a:schemeClr val="accent2"/>
          </a:solidFill>
        </p:grpSpPr>
        <p:sp>
          <p:nvSpPr>
            <p:cNvPr id="344" name="Freeform 59"/>
            <p:cNvSpPr>
              <a:spLocks noChangeArrowheads="1"/>
            </p:cNvSpPr>
            <p:nvPr/>
          </p:nvSpPr>
          <p:spPr bwMode="auto">
            <a:xfrm>
              <a:off x="-974" y="455740"/>
              <a:ext cx="86409" cy="115212"/>
            </a:xfrm>
            <a:custGeom>
              <a:avLst/>
              <a:gdLst>
                <a:gd name="T0" fmla="*/ 233 w 263"/>
                <a:gd name="T1" fmla="*/ 87 h 351"/>
                <a:gd name="T2" fmla="*/ 233 w 263"/>
                <a:gd name="T3" fmla="*/ 87 h 351"/>
                <a:gd name="T4" fmla="*/ 233 w 263"/>
                <a:gd name="T5" fmla="*/ 57 h 351"/>
                <a:gd name="T6" fmla="*/ 233 w 263"/>
                <a:gd name="T7" fmla="*/ 28 h 351"/>
                <a:gd name="T8" fmla="*/ 175 w 263"/>
                <a:gd name="T9" fmla="*/ 57 h 351"/>
                <a:gd name="T10" fmla="*/ 88 w 263"/>
                <a:gd name="T11" fmla="*/ 204 h 351"/>
                <a:gd name="T12" fmla="*/ 0 w 263"/>
                <a:gd name="T13" fmla="*/ 262 h 351"/>
                <a:gd name="T14" fmla="*/ 0 w 263"/>
                <a:gd name="T15" fmla="*/ 350 h 351"/>
                <a:gd name="T16" fmla="*/ 117 w 263"/>
                <a:gd name="T17" fmla="*/ 233 h 351"/>
                <a:gd name="T18" fmla="*/ 233 w 263"/>
                <a:gd name="T19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51">
                  <a:moveTo>
                    <a:pt x="233" y="87"/>
                  </a:moveTo>
                  <a:lnTo>
                    <a:pt x="233" y="87"/>
                  </a:lnTo>
                  <a:cubicBezTo>
                    <a:pt x="233" y="57"/>
                    <a:pt x="233" y="57"/>
                    <a:pt x="233" y="57"/>
                  </a:cubicBezTo>
                  <a:cubicBezTo>
                    <a:pt x="262" y="57"/>
                    <a:pt x="233" y="28"/>
                    <a:pt x="233" y="28"/>
                  </a:cubicBezTo>
                  <a:cubicBezTo>
                    <a:pt x="204" y="0"/>
                    <a:pt x="175" y="28"/>
                    <a:pt x="175" y="57"/>
                  </a:cubicBezTo>
                  <a:cubicBezTo>
                    <a:pt x="146" y="116"/>
                    <a:pt x="117" y="174"/>
                    <a:pt x="88" y="204"/>
                  </a:cubicBezTo>
                  <a:cubicBezTo>
                    <a:pt x="58" y="233"/>
                    <a:pt x="29" y="262"/>
                    <a:pt x="0" y="2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8" y="321"/>
                    <a:pt x="88" y="291"/>
                    <a:pt x="117" y="233"/>
                  </a:cubicBezTo>
                  <a:cubicBezTo>
                    <a:pt x="175" y="204"/>
                    <a:pt x="233" y="145"/>
                    <a:pt x="233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5" name="Freeform 60"/>
            <p:cNvSpPr>
              <a:spLocks noChangeArrowheads="1"/>
            </p:cNvSpPr>
            <p:nvPr/>
          </p:nvSpPr>
          <p:spPr bwMode="auto">
            <a:xfrm>
              <a:off x="46551" y="331887"/>
              <a:ext cx="247706" cy="142574"/>
            </a:xfrm>
            <a:custGeom>
              <a:avLst/>
              <a:gdLst>
                <a:gd name="T0" fmla="*/ 29 w 759"/>
                <a:gd name="T1" fmla="*/ 30 h 438"/>
                <a:gd name="T2" fmla="*/ 29 w 759"/>
                <a:gd name="T3" fmla="*/ 30 h 438"/>
                <a:gd name="T4" fmla="*/ 0 w 759"/>
                <a:gd name="T5" fmla="*/ 87 h 438"/>
                <a:gd name="T6" fmla="*/ 58 w 759"/>
                <a:gd name="T7" fmla="*/ 117 h 438"/>
                <a:gd name="T8" fmla="*/ 233 w 759"/>
                <a:gd name="T9" fmla="*/ 58 h 438"/>
                <a:gd name="T10" fmla="*/ 408 w 759"/>
                <a:gd name="T11" fmla="*/ 117 h 438"/>
                <a:gd name="T12" fmla="*/ 583 w 759"/>
                <a:gd name="T13" fmla="*/ 204 h 438"/>
                <a:gd name="T14" fmla="*/ 613 w 759"/>
                <a:gd name="T15" fmla="*/ 292 h 438"/>
                <a:gd name="T16" fmla="*/ 670 w 759"/>
                <a:gd name="T17" fmla="*/ 380 h 438"/>
                <a:gd name="T18" fmla="*/ 670 w 759"/>
                <a:gd name="T19" fmla="*/ 380 h 438"/>
                <a:gd name="T20" fmla="*/ 729 w 759"/>
                <a:gd name="T21" fmla="*/ 408 h 438"/>
                <a:gd name="T22" fmla="*/ 758 w 759"/>
                <a:gd name="T23" fmla="*/ 351 h 438"/>
                <a:gd name="T24" fmla="*/ 699 w 759"/>
                <a:gd name="T25" fmla="*/ 263 h 438"/>
                <a:gd name="T26" fmla="*/ 613 w 759"/>
                <a:gd name="T27" fmla="*/ 175 h 438"/>
                <a:gd name="T28" fmla="*/ 437 w 759"/>
                <a:gd name="T29" fmla="*/ 58 h 438"/>
                <a:gd name="T30" fmla="*/ 233 w 759"/>
                <a:gd name="T31" fmla="*/ 0 h 438"/>
                <a:gd name="T32" fmla="*/ 29 w 759"/>
                <a:gd name="T33" fmla="*/ 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38">
                  <a:moveTo>
                    <a:pt x="29" y="30"/>
                  </a:moveTo>
                  <a:lnTo>
                    <a:pt x="29" y="30"/>
                  </a:lnTo>
                  <a:cubicBezTo>
                    <a:pt x="0" y="30"/>
                    <a:pt x="0" y="58"/>
                    <a:pt x="0" y="87"/>
                  </a:cubicBezTo>
                  <a:cubicBezTo>
                    <a:pt x="0" y="117"/>
                    <a:pt x="29" y="117"/>
                    <a:pt x="58" y="11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117"/>
                  </a:cubicBezTo>
                  <a:cubicBezTo>
                    <a:pt x="466" y="146"/>
                    <a:pt x="525" y="175"/>
                    <a:pt x="583" y="204"/>
                  </a:cubicBezTo>
                  <a:cubicBezTo>
                    <a:pt x="583" y="263"/>
                    <a:pt x="613" y="263"/>
                    <a:pt x="613" y="292"/>
                  </a:cubicBezTo>
                  <a:cubicBezTo>
                    <a:pt x="641" y="321"/>
                    <a:pt x="670" y="351"/>
                    <a:pt x="670" y="380"/>
                  </a:cubicBezTo>
                  <a:lnTo>
                    <a:pt x="670" y="380"/>
                  </a:lnTo>
                  <a:cubicBezTo>
                    <a:pt x="670" y="437"/>
                    <a:pt x="729" y="437"/>
                    <a:pt x="729" y="408"/>
                  </a:cubicBezTo>
                  <a:cubicBezTo>
                    <a:pt x="758" y="380"/>
                    <a:pt x="758" y="351"/>
                    <a:pt x="758" y="351"/>
                  </a:cubicBezTo>
                  <a:cubicBezTo>
                    <a:pt x="729" y="292"/>
                    <a:pt x="729" y="292"/>
                    <a:pt x="699" y="263"/>
                  </a:cubicBezTo>
                  <a:cubicBezTo>
                    <a:pt x="670" y="204"/>
                    <a:pt x="641" y="204"/>
                    <a:pt x="613" y="175"/>
                  </a:cubicBezTo>
                  <a:cubicBezTo>
                    <a:pt x="583" y="117"/>
                    <a:pt x="495" y="87"/>
                    <a:pt x="437" y="58"/>
                  </a:cubicBezTo>
                  <a:cubicBezTo>
                    <a:pt x="379" y="30"/>
                    <a:pt x="321" y="30"/>
                    <a:pt x="233" y="0"/>
                  </a:cubicBezTo>
                  <a:cubicBezTo>
                    <a:pt x="175" y="0"/>
                    <a:pt x="116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9" name="Freeform 64"/>
            <p:cNvSpPr>
              <a:spLocks noChangeArrowheads="1"/>
            </p:cNvSpPr>
            <p:nvPr/>
          </p:nvSpPr>
          <p:spPr bwMode="auto">
            <a:xfrm>
              <a:off x="-974" y="912267"/>
              <a:ext cx="95050" cy="247706"/>
            </a:xfrm>
            <a:custGeom>
              <a:avLst/>
              <a:gdLst>
                <a:gd name="T0" fmla="*/ 175 w 293"/>
                <a:gd name="T1" fmla="*/ 292 h 759"/>
                <a:gd name="T2" fmla="*/ 175 w 293"/>
                <a:gd name="T3" fmla="*/ 292 h 759"/>
                <a:gd name="T4" fmla="*/ 233 w 293"/>
                <a:gd name="T5" fmla="*/ 496 h 759"/>
                <a:gd name="T6" fmla="*/ 233 w 293"/>
                <a:gd name="T7" fmla="*/ 584 h 759"/>
                <a:gd name="T8" fmla="*/ 175 w 293"/>
                <a:gd name="T9" fmla="*/ 672 h 759"/>
                <a:gd name="T10" fmla="*/ 175 w 293"/>
                <a:gd name="T11" fmla="*/ 700 h 759"/>
                <a:gd name="T12" fmla="*/ 233 w 293"/>
                <a:gd name="T13" fmla="*/ 758 h 759"/>
                <a:gd name="T14" fmla="*/ 292 w 293"/>
                <a:gd name="T15" fmla="*/ 700 h 759"/>
                <a:gd name="T16" fmla="*/ 292 w 293"/>
                <a:gd name="T17" fmla="*/ 584 h 759"/>
                <a:gd name="T18" fmla="*/ 292 w 293"/>
                <a:gd name="T19" fmla="*/ 467 h 759"/>
                <a:gd name="T20" fmla="*/ 233 w 293"/>
                <a:gd name="T21" fmla="*/ 292 h 759"/>
                <a:gd name="T22" fmla="*/ 146 w 293"/>
                <a:gd name="T23" fmla="*/ 88 h 759"/>
                <a:gd name="T24" fmla="*/ 0 w 293"/>
                <a:gd name="T25" fmla="*/ 0 h 759"/>
                <a:gd name="T26" fmla="*/ 0 w 293"/>
                <a:gd name="T27" fmla="*/ 58 h 759"/>
                <a:gd name="T28" fmla="*/ 88 w 293"/>
                <a:gd name="T29" fmla="*/ 146 h 759"/>
                <a:gd name="T30" fmla="*/ 175 w 293"/>
                <a:gd name="T31" fmla="*/ 29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292"/>
                  </a:moveTo>
                  <a:lnTo>
                    <a:pt x="175" y="292"/>
                  </a:lnTo>
                  <a:cubicBezTo>
                    <a:pt x="204" y="379"/>
                    <a:pt x="233" y="408"/>
                    <a:pt x="233" y="496"/>
                  </a:cubicBezTo>
                  <a:cubicBezTo>
                    <a:pt x="233" y="525"/>
                    <a:pt x="233" y="555"/>
                    <a:pt x="233" y="584"/>
                  </a:cubicBezTo>
                  <a:cubicBezTo>
                    <a:pt x="233" y="613"/>
                    <a:pt x="204" y="642"/>
                    <a:pt x="175" y="672"/>
                  </a:cubicBezTo>
                  <a:cubicBezTo>
                    <a:pt x="175" y="672"/>
                    <a:pt x="175" y="672"/>
                    <a:pt x="175" y="700"/>
                  </a:cubicBezTo>
                  <a:cubicBezTo>
                    <a:pt x="175" y="700"/>
                    <a:pt x="175" y="758"/>
                    <a:pt x="233" y="758"/>
                  </a:cubicBezTo>
                  <a:cubicBezTo>
                    <a:pt x="233" y="758"/>
                    <a:pt x="292" y="729"/>
                    <a:pt x="292" y="700"/>
                  </a:cubicBezTo>
                  <a:cubicBezTo>
                    <a:pt x="292" y="672"/>
                    <a:pt x="292" y="613"/>
                    <a:pt x="292" y="584"/>
                  </a:cubicBezTo>
                  <a:cubicBezTo>
                    <a:pt x="292" y="555"/>
                    <a:pt x="292" y="525"/>
                    <a:pt x="292" y="467"/>
                  </a:cubicBezTo>
                  <a:cubicBezTo>
                    <a:pt x="292" y="408"/>
                    <a:pt x="292" y="350"/>
                    <a:pt x="233" y="292"/>
                  </a:cubicBezTo>
                  <a:cubicBezTo>
                    <a:pt x="233" y="23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4"/>
                    <a:pt x="175" y="2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0" name="Freeform 65"/>
            <p:cNvSpPr>
              <a:spLocks noChangeArrowheads="1"/>
            </p:cNvSpPr>
            <p:nvPr/>
          </p:nvSpPr>
          <p:spPr bwMode="auto">
            <a:xfrm>
              <a:off x="-974" y="112984"/>
              <a:ext cx="181459" cy="95050"/>
            </a:xfrm>
            <a:custGeom>
              <a:avLst/>
              <a:gdLst>
                <a:gd name="T0" fmla="*/ 175 w 555"/>
                <a:gd name="T1" fmla="*/ 174 h 292"/>
                <a:gd name="T2" fmla="*/ 175 w 555"/>
                <a:gd name="T3" fmla="*/ 174 h 292"/>
                <a:gd name="T4" fmla="*/ 321 w 555"/>
                <a:gd name="T5" fmla="*/ 87 h 292"/>
                <a:gd name="T6" fmla="*/ 409 w 555"/>
                <a:gd name="T7" fmla="*/ 87 h 292"/>
                <a:gd name="T8" fmla="*/ 495 w 555"/>
                <a:gd name="T9" fmla="*/ 87 h 292"/>
                <a:gd name="T10" fmla="*/ 525 w 555"/>
                <a:gd name="T11" fmla="*/ 116 h 292"/>
                <a:gd name="T12" fmla="*/ 554 w 555"/>
                <a:gd name="T13" fmla="*/ 57 h 292"/>
                <a:gd name="T14" fmla="*/ 525 w 555"/>
                <a:gd name="T15" fmla="*/ 0 h 292"/>
                <a:gd name="T16" fmla="*/ 409 w 555"/>
                <a:gd name="T17" fmla="*/ 0 h 292"/>
                <a:gd name="T18" fmla="*/ 292 w 555"/>
                <a:gd name="T19" fmla="*/ 29 h 292"/>
                <a:gd name="T20" fmla="*/ 117 w 555"/>
                <a:gd name="T21" fmla="*/ 116 h 292"/>
                <a:gd name="T22" fmla="*/ 0 w 555"/>
                <a:gd name="T23" fmla="*/ 204 h 292"/>
                <a:gd name="T24" fmla="*/ 0 w 555"/>
                <a:gd name="T25" fmla="*/ 291 h 292"/>
                <a:gd name="T26" fmla="*/ 29 w 555"/>
                <a:gd name="T27" fmla="*/ 262 h 292"/>
                <a:gd name="T28" fmla="*/ 175 w 555"/>
                <a:gd name="T29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2">
                  <a:moveTo>
                    <a:pt x="175" y="174"/>
                  </a:moveTo>
                  <a:lnTo>
                    <a:pt x="175" y="174"/>
                  </a:lnTo>
                  <a:cubicBezTo>
                    <a:pt x="204" y="116"/>
                    <a:pt x="262" y="116"/>
                    <a:pt x="321" y="87"/>
                  </a:cubicBezTo>
                  <a:cubicBezTo>
                    <a:pt x="350" y="87"/>
                    <a:pt x="379" y="87"/>
                    <a:pt x="409" y="87"/>
                  </a:cubicBezTo>
                  <a:cubicBezTo>
                    <a:pt x="438" y="87"/>
                    <a:pt x="467" y="87"/>
                    <a:pt x="495" y="87"/>
                  </a:cubicBezTo>
                  <a:lnTo>
                    <a:pt x="525" y="116"/>
                  </a:lnTo>
                  <a:cubicBezTo>
                    <a:pt x="554" y="116"/>
                    <a:pt x="554" y="87"/>
                    <a:pt x="554" y="57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57"/>
                    <a:pt x="175" y="87"/>
                    <a:pt x="117" y="116"/>
                  </a:cubicBezTo>
                  <a:cubicBezTo>
                    <a:pt x="88" y="145"/>
                    <a:pt x="58" y="174"/>
                    <a:pt x="0" y="20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4"/>
                    <a:pt x="175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2" name="Freeform 67"/>
            <p:cNvSpPr>
              <a:spLocks noChangeArrowheads="1"/>
            </p:cNvSpPr>
            <p:nvPr/>
          </p:nvSpPr>
          <p:spPr bwMode="auto">
            <a:xfrm>
              <a:off x="-974" y="740889"/>
              <a:ext cx="105131" cy="76328"/>
            </a:xfrm>
            <a:custGeom>
              <a:avLst/>
              <a:gdLst>
                <a:gd name="T0" fmla="*/ 175 w 322"/>
                <a:gd name="T1" fmla="*/ 117 h 234"/>
                <a:gd name="T2" fmla="*/ 175 w 322"/>
                <a:gd name="T3" fmla="*/ 117 h 234"/>
                <a:gd name="T4" fmla="*/ 233 w 322"/>
                <a:gd name="T5" fmla="*/ 175 h 234"/>
                <a:gd name="T6" fmla="*/ 262 w 322"/>
                <a:gd name="T7" fmla="*/ 204 h 234"/>
                <a:gd name="T8" fmla="*/ 321 w 322"/>
                <a:gd name="T9" fmla="*/ 175 h 234"/>
                <a:gd name="T10" fmla="*/ 292 w 322"/>
                <a:gd name="T11" fmla="*/ 117 h 234"/>
                <a:gd name="T12" fmla="*/ 175 w 322"/>
                <a:gd name="T13" fmla="*/ 59 h 234"/>
                <a:gd name="T14" fmla="*/ 88 w 322"/>
                <a:gd name="T15" fmla="*/ 0 h 234"/>
                <a:gd name="T16" fmla="*/ 0 w 322"/>
                <a:gd name="T17" fmla="*/ 0 h 234"/>
                <a:gd name="T18" fmla="*/ 0 w 322"/>
                <a:gd name="T19" fmla="*/ 59 h 234"/>
                <a:gd name="T20" fmla="*/ 88 w 322"/>
                <a:gd name="T21" fmla="*/ 88 h 234"/>
                <a:gd name="T22" fmla="*/ 175 w 322"/>
                <a:gd name="T23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4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5"/>
                  </a:cubicBezTo>
                  <a:cubicBezTo>
                    <a:pt x="233" y="175"/>
                    <a:pt x="233" y="204"/>
                    <a:pt x="262" y="204"/>
                  </a:cubicBezTo>
                  <a:cubicBezTo>
                    <a:pt x="292" y="233"/>
                    <a:pt x="321" y="204"/>
                    <a:pt x="321" y="175"/>
                  </a:cubicBezTo>
                  <a:cubicBezTo>
                    <a:pt x="321" y="147"/>
                    <a:pt x="321" y="117"/>
                    <a:pt x="292" y="117"/>
                  </a:cubicBezTo>
                  <a:cubicBezTo>
                    <a:pt x="262" y="88"/>
                    <a:pt x="233" y="59"/>
                    <a:pt x="175" y="59"/>
                  </a:cubicBezTo>
                  <a:cubicBezTo>
                    <a:pt x="146" y="29"/>
                    <a:pt x="14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88"/>
                    <a:pt x="58" y="88"/>
                    <a:pt x="88" y="88"/>
                  </a:cubicBezTo>
                  <a:cubicBezTo>
                    <a:pt x="117" y="88"/>
                    <a:pt x="146" y="117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3" name="Freeform 68"/>
            <p:cNvSpPr>
              <a:spLocks noChangeArrowheads="1"/>
            </p:cNvSpPr>
            <p:nvPr/>
          </p:nvSpPr>
          <p:spPr bwMode="auto">
            <a:xfrm>
              <a:off x="-974" y="1275185"/>
              <a:ext cx="200181" cy="48965"/>
            </a:xfrm>
            <a:custGeom>
              <a:avLst/>
              <a:gdLst>
                <a:gd name="T0" fmla="*/ 583 w 613"/>
                <a:gd name="T1" fmla="*/ 59 h 148"/>
                <a:gd name="T2" fmla="*/ 583 w 613"/>
                <a:gd name="T3" fmla="*/ 59 h 148"/>
                <a:gd name="T4" fmla="*/ 583 w 613"/>
                <a:gd name="T5" fmla="*/ 0 h 148"/>
                <a:gd name="T6" fmla="*/ 525 w 613"/>
                <a:gd name="T7" fmla="*/ 0 h 148"/>
                <a:gd name="T8" fmla="*/ 379 w 613"/>
                <a:gd name="T9" fmla="*/ 88 h 148"/>
                <a:gd name="T10" fmla="*/ 204 w 613"/>
                <a:gd name="T11" fmla="*/ 88 h 148"/>
                <a:gd name="T12" fmla="*/ 29 w 613"/>
                <a:gd name="T13" fmla="*/ 30 h 148"/>
                <a:gd name="T14" fmla="*/ 0 w 613"/>
                <a:gd name="T15" fmla="*/ 30 h 148"/>
                <a:gd name="T16" fmla="*/ 0 w 613"/>
                <a:gd name="T17" fmla="*/ 88 h 148"/>
                <a:gd name="T18" fmla="*/ 175 w 613"/>
                <a:gd name="T19" fmla="*/ 117 h 148"/>
                <a:gd name="T20" fmla="*/ 379 w 613"/>
                <a:gd name="T21" fmla="*/ 117 h 148"/>
                <a:gd name="T22" fmla="*/ 583 w 613"/>
                <a:gd name="T23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148">
                  <a:moveTo>
                    <a:pt x="583" y="59"/>
                  </a:moveTo>
                  <a:lnTo>
                    <a:pt x="583" y="59"/>
                  </a:lnTo>
                  <a:cubicBezTo>
                    <a:pt x="612" y="59"/>
                    <a:pt x="612" y="0"/>
                    <a:pt x="583" y="0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9"/>
                    <a:pt x="438" y="59"/>
                    <a:pt x="379" y="88"/>
                  </a:cubicBezTo>
                  <a:cubicBezTo>
                    <a:pt x="292" y="88"/>
                    <a:pt x="262" y="88"/>
                    <a:pt x="204" y="88"/>
                  </a:cubicBezTo>
                  <a:cubicBezTo>
                    <a:pt x="117" y="59"/>
                    <a:pt x="88" y="59"/>
                    <a:pt x="29" y="30"/>
                  </a:cubicBezTo>
                  <a:lnTo>
                    <a:pt x="0" y="30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58" y="117"/>
                    <a:pt x="117" y="117"/>
                    <a:pt x="175" y="117"/>
                  </a:cubicBezTo>
                  <a:cubicBezTo>
                    <a:pt x="262" y="147"/>
                    <a:pt x="321" y="147"/>
                    <a:pt x="379" y="117"/>
                  </a:cubicBezTo>
                  <a:cubicBezTo>
                    <a:pt x="438" y="117"/>
                    <a:pt x="525" y="88"/>
                    <a:pt x="583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4" name="Freeform 69"/>
            <p:cNvSpPr>
              <a:spLocks noChangeArrowheads="1"/>
            </p:cNvSpPr>
            <p:nvPr/>
          </p:nvSpPr>
          <p:spPr bwMode="auto">
            <a:xfrm>
              <a:off x="170404" y="560870"/>
              <a:ext cx="152656" cy="228984"/>
            </a:xfrm>
            <a:custGeom>
              <a:avLst/>
              <a:gdLst>
                <a:gd name="T0" fmla="*/ 29 w 468"/>
                <a:gd name="T1" fmla="*/ 57 h 701"/>
                <a:gd name="T2" fmla="*/ 29 w 468"/>
                <a:gd name="T3" fmla="*/ 57 h 701"/>
                <a:gd name="T4" fmla="*/ 204 w 468"/>
                <a:gd name="T5" fmla="*/ 145 h 701"/>
                <a:gd name="T6" fmla="*/ 320 w 468"/>
                <a:gd name="T7" fmla="*/ 291 h 701"/>
                <a:gd name="T8" fmla="*/ 379 w 468"/>
                <a:gd name="T9" fmla="*/ 466 h 701"/>
                <a:gd name="T10" fmla="*/ 408 w 468"/>
                <a:gd name="T11" fmla="*/ 553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3 h 701"/>
                <a:gd name="T22" fmla="*/ 437 w 468"/>
                <a:gd name="T23" fmla="*/ 436 h 701"/>
                <a:gd name="T24" fmla="*/ 350 w 468"/>
                <a:gd name="T25" fmla="*/ 262 h 701"/>
                <a:gd name="T26" fmla="*/ 234 w 468"/>
                <a:gd name="T27" fmla="*/ 116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7"/>
                  </a:moveTo>
                  <a:lnTo>
                    <a:pt x="29" y="57"/>
                  </a:lnTo>
                  <a:cubicBezTo>
                    <a:pt x="87" y="86"/>
                    <a:pt x="146" y="116"/>
                    <a:pt x="204" y="145"/>
                  </a:cubicBezTo>
                  <a:cubicBezTo>
                    <a:pt x="262" y="203"/>
                    <a:pt x="291" y="233"/>
                    <a:pt x="320" y="291"/>
                  </a:cubicBezTo>
                  <a:cubicBezTo>
                    <a:pt x="350" y="320"/>
                    <a:pt x="350" y="407"/>
                    <a:pt x="379" y="466"/>
                  </a:cubicBezTo>
                  <a:cubicBezTo>
                    <a:pt x="408" y="495"/>
                    <a:pt x="408" y="495"/>
                    <a:pt x="408" y="553"/>
                  </a:cubicBezTo>
                  <a:cubicBezTo>
                    <a:pt x="408" y="582"/>
                    <a:pt x="408" y="582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2"/>
                    <a:pt x="467" y="582"/>
                    <a:pt x="467" y="55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9"/>
                    <a:pt x="408" y="320"/>
                    <a:pt x="350" y="262"/>
                  </a:cubicBezTo>
                  <a:cubicBezTo>
                    <a:pt x="320" y="203"/>
                    <a:pt x="291" y="145"/>
                    <a:pt x="234" y="116"/>
                  </a:cubicBezTo>
                  <a:cubicBezTo>
                    <a:pt x="175" y="57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7"/>
                    <a:pt x="0" y="57"/>
                    <a:pt x="29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5" name="Freeform 70"/>
            <p:cNvSpPr>
              <a:spLocks noChangeArrowheads="1"/>
            </p:cNvSpPr>
            <p:nvPr/>
          </p:nvSpPr>
          <p:spPr bwMode="auto">
            <a:xfrm>
              <a:off x="255373" y="26575"/>
              <a:ext cx="115212" cy="26642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87 h 818"/>
                <a:gd name="T6" fmla="*/ 117 w 351"/>
                <a:gd name="T7" fmla="*/ 787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7 h 818"/>
                <a:gd name="T14" fmla="*/ 350 w 351"/>
                <a:gd name="T15" fmla="*/ 234 h 818"/>
                <a:gd name="T16" fmla="*/ 321 w 351"/>
                <a:gd name="T17" fmla="*/ 29 h 818"/>
                <a:gd name="T18" fmla="*/ 234 w 351"/>
                <a:gd name="T19" fmla="*/ 29 h 818"/>
                <a:gd name="T20" fmla="*/ 234 w 351"/>
                <a:gd name="T21" fmla="*/ 58 h 818"/>
                <a:gd name="T22" fmla="*/ 292 w 351"/>
                <a:gd name="T23" fmla="*/ 263 h 818"/>
                <a:gd name="T24" fmla="*/ 263 w 351"/>
                <a:gd name="T25" fmla="*/ 437 h 818"/>
                <a:gd name="T26" fmla="*/ 205 w 351"/>
                <a:gd name="T27" fmla="*/ 584 h 818"/>
                <a:gd name="T28" fmla="*/ 146 w 351"/>
                <a:gd name="T29" fmla="*/ 670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58"/>
                    <a:pt x="0" y="758"/>
                    <a:pt x="29" y="787"/>
                  </a:cubicBezTo>
                  <a:cubicBezTo>
                    <a:pt x="58" y="817"/>
                    <a:pt x="88" y="817"/>
                    <a:pt x="117" y="787"/>
                  </a:cubicBezTo>
                  <a:cubicBezTo>
                    <a:pt x="117" y="758"/>
                    <a:pt x="146" y="758"/>
                    <a:pt x="175" y="700"/>
                  </a:cubicBezTo>
                  <a:cubicBezTo>
                    <a:pt x="205" y="700"/>
                    <a:pt x="234" y="670"/>
                    <a:pt x="263" y="613"/>
                  </a:cubicBezTo>
                  <a:cubicBezTo>
                    <a:pt x="292" y="554"/>
                    <a:pt x="321" y="525"/>
                    <a:pt x="321" y="437"/>
                  </a:cubicBezTo>
                  <a:cubicBezTo>
                    <a:pt x="350" y="379"/>
                    <a:pt x="350" y="292"/>
                    <a:pt x="350" y="234"/>
                  </a:cubicBezTo>
                  <a:cubicBezTo>
                    <a:pt x="350" y="175"/>
                    <a:pt x="321" y="117"/>
                    <a:pt x="321" y="29"/>
                  </a:cubicBezTo>
                  <a:cubicBezTo>
                    <a:pt x="292" y="29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7"/>
                    <a:pt x="292" y="175"/>
                    <a:pt x="292" y="263"/>
                  </a:cubicBezTo>
                  <a:cubicBezTo>
                    <a:pt x="321" y="292"/>
                    <a:pt x="292" y="379"/>
                    <a:pt x="263" y="437"/>
                  </a:cubicBezTo>
                  <a:cubicBezTo>
                    <a:pt x="263" y="467"/>
                    <a:pt x="234" y="554"/>
                    <a:pt x="205" y="584"/>
                  </a:cubicBezTo>
                  <a:cubicBezTo>
                    <a:pt x="175" y="613"/>
                    <a:pt x="146" y="642"/>
                    <a:pt x="146" y="670"/>
                  </a:cubicBezTo>
                  <a:cubicBezTo>
                    <a:pt x="117" y="700"/>
                    <a:pt x="88" y="700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0" name="Freeform 75"/>
            <p:cNvSpPr>
              <a:spLocks noChangeArrowheads="1"/>
            </p:cNvSpPr>
            <p:nvPr/>
          </p:nvSpPr>
          <p:spPr bwMode="auto">
            <a:xfrm>
              <a:off x="207848" y="1027479"/>
              <a:ext cx="181459" cy="220344"/>
            </a:xfrm>
            <a:custGeom>
              <a:avLst/>
              <a:gdLst>
                <a:gd name="T0" fmla="*/ 467 w 555"/>
                <a:gd name="T1" fmla="*/ 496 h 673"/>
                <a:gd name="T2" fmla="*/ 467 w 555"/>
                <a:gd name="T3" fmla="*/ 496 h 673"/>
                <a:gd name="T4" fmla="*/ 438 w 555"/>
                <a:gd name="T5" fmla="*/ 613 h 673"/>
                <a:gd name="T6" fmla="*/ 438 w 555"/>
                <a:gd name="T7" fmla="*/ 642 h 673"/>
                <a:gd name="T8" fmla="*/ 496 w 555"/>
                <a:gd name="T9" fmla="*/ 672 h 673"/>
                <a:gd name="T10" fmla="*/ 525 w 555"/>
                <a:gd name="T11" fmla="*/ 613 h 673"/>
                <a:gd name="T12" fmla="*/ 525 w 555"/>
                <a:gd name="T13" fmla="*/ 613 h 673"/>
                <a:gd name="T14" fmla="*/ 525 w 555"/>
                <a:gd name="T15" fmla="*/ 496 h 673"/>
                <a:gd name="T16" fmla="*/ 496 w 555"/>
                <a:gd name="T17" fmla="*/ 408 h 673"/>
                <a:gd name="T18" fmla="*/ 409 w 555"/>
                <a:gd name="T19" fmla="*/ 234 h 673"/>
                <a:gd name="T20" fmla="*/ 234 w 555"/>
                <a:gd name="T21" fmla="*/ 88 h 673"/>
                <a:gd name="T22" fmla="*/ 59 w 555"/>
                <a:gd name="T23" fmla="*/ 0 h 673"/>
                <a:gd name="T24" fmla="*/ 0 w 555"/>
                <a:gd name="T25" fmla="*/ 58 h 673"/>
                <a:gd name="T26" fmla="*/ 59 w 555"/>
                <a:gd name="T27" fmla="*/ 88 h 673"/>
                <a:gd name="T28" fmla="*/ 204 w 555"/>
                <a:gd name="T29" fmla="*/ 146 h 673"/>
                <a:gd name="T30" fmla="*/ 351 w 555"/>
                <a:gd name="T31" fmla="*/ 263 h 673"/>
                <a:gd name="T32" fmla="*/ 438 w 555"/>
                <a:gd name="T33" fmla="*/ 408 h 673"/>
                <a:gd name="T34" fmla="*/ 467 w 555"/>
                <a:gd name="T35" fmla="*/ 49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3">
                  <a:moveTo>
                    <a:pt x="467" y="496"/>
                  </a:moveTo>
                  <a:lnTo>
                    <a:pt x="467" y="496"/>
                  </a:lnTo>
                  <a:cubicBezTo>
                    <a:pt x="467" y="554"/>
                    <a:pt x="467" y="554"/>
                    <a:pt x="438" y="613"/>
                  </a:cubicBezTo>
                  <a:cubicBezTo>
                    <a:pt x="438" y="613"/>
                    <a:pt x="438" y="613"/>
                    <a:pt x="438" y="642"/>
                  </a:cubicBezTo>
                  <a:cubicBezTo>
                    <a:pt x="438" y="642"/>
                    <a:pt x="467" y="672"/>
                    <a:pt x="496" y="672"/>
                  </a:cubicBezTo>
                  <a:cubicBezTo>
                    <a:pt x="525" y="672"/>
                    <a:pt x="554" y="642"/>
                    <a:pt x="525" y="613"/>
                  </a:cubicBezTo>
                  <a:lnTo>
                    <a:pt x="525" y="613"/>
                  </a:lnTo>
                  <a:cubicBezTo>
                    <a:pt x="525" y="554"/>
                    <a:pt x="525" y="525"/>
                    <a:pt x="525" y="496"/>
                  </a:cubicBezTo>
                  <a:cubicBezTo>
                    <a:pt x="525" y="467"/>
                    <a:pt x="525" y="437"/>
                    <a:pt x="496" y="408"/>
                  </a:cubicBezTo>
                  <a:cubicBezTo>
                    <a:pt x="467" y="322"/>
                    <a:pt x="438" y="292"/>
                    <a:pt x="409" y="234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3"/>
                  </a:cubicBezTo>
                  <a:cubicBezTo>
                    <a:pt x="380" y="322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1" name="Freeform 76"/>
            <p:cNvSpPr>
              <a:spLocks noChangeArrowheads="1"/>
            </p:cNvSpPr>
            <p:nvPr/>
          </p:nvSpPr>
          <p:spPr bwMode="auto">
            <a:xfrm>
              <a:off x="255373" y="817217"/>
              <a:ext cx="247706" cy="152656"/>
            </a:xfrm>
            <a:custGeom>
              <a:avLst/>
              <a:gdLst>
                <a:gd name="T0" fmla="*/ 58 w 758"/>
                <a:gd name="T1" fmla="*/ 467 h 468"/>
                <a:gd name="T2" fmla="*/ 58 w 758"/>
                <a:gd name="T3" fmla="*/ 467 h 468"/>
                <a:gd name="T4" fmla="*/ 175 w 758"/>
                <a:gd name="T5" fmla="*/ 467 h 468"/>
                <a:gd name="T6" fmla="*/ 292 w 758"/>
                <a:gd name="T7" fmla="*/ 467 h 468"/>
                <a:gd name="T8" fmla="*/ 466 w 758"/>
                <a:gd name="T9" fmla="*/ 380 h 468"/>
                <a:gd name="T10" fmla="*/ 640 w 758"/>
                <a:gd name="T11" fmla="*/ 234 h 468"/>
                <a:gd name="T12" fmla="*/ 728 w 758"/>
                <a:gd name="T13" fmla="*/ 59 h 468"/>
                <a:gd name="T14" fmla="*/ 728 w 758"/>
                <a:gd name="T15" fmla="*/ 0 h 468"/>
                <a:gd name="T16" fmla="*/ 670 w 758"/>
                <a:gd name="T17" fmla="*/ 30 h 468"/>
                <a:gd name="T18" fmla="*/ 583 w 758"/>
                <a:gd name="T19" fmla="*/ 205 h 468"/>
                <a:gd name="T20" fmla="*/ 438 w 758"/>
                <a:gd name="T21" fmla="*/ 321 h 468"/>
                <a:gd name="T22" fmla="*/ 263 w 758"/>
                <a:gd name="T23" fmla="*/ 380 h 468"/>
                <a:gd name="T24" fmla="*/ 175 w 758"/>
                <a:gd name="T25" fmla="*/ 380 h 468"/>
                <a:gd name="T26" fmla="*/ 88 w 758"/>
                <a:gd name="T27" fmla="*/ 350 h 468"/>
                <a:gd name="T28" fmla="*/ 58 w 758"/>
                <a:gd name="T29" fmla="*/ 350 h 468"/>
                <a:gd name="T30" fmla="*/ 0 w 758"/>
                <a:gd name="T31" fmla="*/ 409 h 468"/>
                <a:gd name="T32" fmla="*/ 58 w 758"/>
                <a:gd name="T33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8">
                  <a:moveTo>
                    <a:pt x="58" y="467"/>
                  </a:moveTo>
                  <a:lnTo>
                    <a:pt x="58" y="467"/>
                  </a:lnTo>
                  <a:cubicBezTo>
                    <a:pt x="88" y="467"/>
                    <a:pt x="146" y="467"/>
                    <a:pt x="175" y="467"/>
                  </a:cubicBezTo>
                  <a:cubicBezTo>
                    <a:pt x="205" y="467"/>
                    <a:pt x="234" y="467"/>
                    <a:pt x="292" y="467"/>
                  </a:cubicBezTo>
                  <a:cubicBezTo>
                    <a:pt x="350" y="438"/>
                    <a:pt x="408" y="409"/>
                    <a:pt x="466" y="380"/>
                  </a:cubicBezTo>
                  <a:cubicBezTo>
                    <a:pt x="524" y="350"/>
                    <a:pt x="583" y="292"/>
                    <a:pt x="640" y="234"/>
                  </a:cubicBezTo>
                  <a:cubicBezTo>
                    <a:pt x="670" y="205"/>
                    <a:pt x="728" y="117"/>
                    <a:pt x="728" y="59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117"/>
                    <a:pt x="640" y="147"/>
                    <a:pt x="583" y="205"/>
                  </a:cubicBezTo>
                  <a:cubicBezTo>
                    <a:pt x="554" y="264"/>
                    <a:pt x="495" y="292"/>
                    <a:pt x="438" y="321"/>
                  </a:cubicBezTo>
                  <a:cubicBezTo>
                    <a:pt x="379" y="350"/>
                    <a:pt x="321" y="350"/>
                    <a:pt x="263" y="380"/>
                  </a:cubicBezTo>
                  <a:cubicBezTo>
                    <a:pt x="234" y="380"/>
                    <a:pt x="205" y="409"/>
                    <a:pt x="175" y="380"/>
                  </a:cubicBezTo>
                  <a:cubicBezTo>
                    <a:pt x="146" y="380"/>
                    <a:pt x="117" y="380"/>
                    <a:pt x="88" y="350"/>
                  </a:cubicBez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80"/>
                    <a:pt x="0" y="409"/>
                  </a:cubicBezTo>
                  <a:cubicBezTo>
                    <a:pt x="0" y="438"/>
                    <a:pt x="29" y="467"/>
                    <a:pt x="58" y="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2" name="Freeform 77"/>
            <p:cNvSpPr>
              <a:spLocks noChangeArrowheads="1"/>
            </p:cNvSpPr>
            <p:nvPr/>
          </p:nvSpPr>
          <p:spPr bwMode="auto">
            <a:xfrm>
              <a:off x="-974" y="1446563"/>
              <a:ext cx="95050" cy="38884"/>
            </a:xfrm>
            <a:custGeom>
              <a:avLst/>
              <a:gdLst>
                <a:gd name="T0" fmla="*/ 233 w 293"/>
                <a:gd name="T1" fmla="*/ 0 h 117"/>
                <a:gd name="T2" fmla="*/ 233 w 293"/>
                <a:gd name="T3" fmla="*/ 0 h 117"/>
                <a:gd name="T4" fmla="*/ 146 w 293"/>
                <a:gd name="T5" fmla="*/ 0 h 117"/>
                <a:gd name="T6" fmla="*/ 29 w 293"/>
                <a:gd name="T7" fmla="*/ 29 h 117"/>
                <a:gd name="T8" fmla="*/ 0 w 293"/>
                <a:gd name="T9" fmla="*/ 29 h 117"/>
                <a:gd name="T10" fmla="*/ 0 w 293"/>
                <a:gd name="T11" fmla="*/ 116 h 117"/>
                <a:gd name="T12" fmla="*/ 58 w 293"/>
                <a:gd name="T13" fmla="*/ 87 h 117"/>
                <a:gd name="T14" fmla="*/ 146 w 293"/>
                <a:gd name="T15" fmla="*/ 87 h 117"/>
                <a:gd name="T16" fmla="*/ 233 w 293"/>
                <a:gd name="T17" fmla="*/ 87 h 117"/>
                <a:gd name="T18" fmla="*/ 262 w 293"/>
                <a:gd name="T19" fmla="*/ 87 h 117"/>
                <a:gd name="T20" fmla="*/ 292 w 293"/>
                <a:gd name="T21" fmla="*/ 58 h 117"/>
                <a:gd name="T22" fmla="*/ 233 w 29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7">
                  <a:moveTo>
                    <a:pt x="233" y="0"/>
                  </a:moveTo>
                  <a:lnTo>
                    <a:pt x="233" y="0"/>
                  </a:ln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29" y="87"/>
                    <a:pt x="58" y="87"/>
                  </a:cubicBezTo>
                  <a:cubicBezTo>
                    <a:pt x="88" y="87"/>
                    <a:pt x="117" y="87"/>
                    <a:pt x="146" y="87"/>
                  </a:cubicBezTo>
                  <a:cubicBezTo>
                    <a:pt x="175" y="87"/>
                    <a:pt x="204" y="87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3" name="Freeform 78"/>
            <p:cNvSpPr>
              <a:spLocks noChangeArrowheads="1"/>
            </p:cNvSpPr>
            <p:nvPr/>
          </p:nvSpPr>
          <p:spPr bwMode="auto">
            <a:xfrm>
              <a:off x="170404" y="1494088"/>
              <a:ext cx="57606" cy="28803"/>
            </a:xfrm>
            <a:custGeom>
              <a:avLst/>
              <a:gdLst>
                <a:gd name="T0" fmla="*/ 116 w 176"/>
                <a:gd name="T1" fmla="*/ 29 h 89"/>
                <a:gd name="T2" fmla="*/ 116 w 176"/>
                <a:gd name="T3" fmla="*/ 29 h 89"/>
                <a:gd name="T4" fmla="*/ 58 w 176"/>
                <a:gd name="T5" fmla="*/ 0 h 89"/>
                <a:gd name="T6" fmla="*/ 29 w 176"/>
                <a:gd name="T7" fmla="*/ 29 h 89"/>
                <a:gd name="T8" fmla="*/ 29 w 176"/>
                <a:gd name="T9" fmla="*/ 88 h 89"/>
                <a:gd name="T10" fmla="*/ 175 w 176"/>
                <a:gd name="T11" fmla="*/ 88 h 89"/>
                <a:gd name="T12" fmla="*/ 175 w 176"/>
                <a:gd name="T13" fmla="*/ 59 h 89"/>
                <a:gd name="T14" fmla="*/ 116 w 176"/>
                <a:gd name="T1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16" y="29"/>
                  </a:moveTo>
                  <a:lnTo>
                    <a:pt x="116" y="29"/>
                  </a:lnTo>
                  <a:cubicBezTo>
                    <a:pt x="87" y="0"/>
                    <a:pt x="87" y="0"/>
                    <a:pt x="58" y="0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9"/>
                    <a:pt x="29" y="59"/>
                    <a:pt x="2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59"/>
                  </a:cubicBezTo>
                  <a:cubicBezTo>
                    <a:pt x="146" y="59"/>
                    <a:pt x="116" y="29"/>
                    <a:pt x="11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4" name="Freeform 79"/>
            <p:cNvSpPr>
              <a:spLocks noChangeArrowheads="1"/>
            </p:cNvSpPr>
            <p:nvPr/>
          </p:nvSpPr>
          <p:spPr bwMode="auto">
            <a:xfrm>
              <a:off x="331701" y="1465285"/>
              <a:ext cx="95050" cy="57606"/>
            </a:xfrm>
            <a:custGeom>
              <a:avLst/>
              <a:gdLst>
                <a:gd name="T0" fmla="*/ 261 w 291"/>
                <a:gd name="T1" fmla="*/ 0 h 176"/>
                <a:gd name="T2" fmla="*/ 261 w 291"/>
                <a:gd name="T3" fmla="*/ 0 h 176"/>
                <a:gd name="T4" fmla="*/ 204 w 291"/>
                <a:gd name="T5" fmla="*/ 0 h 176"/>
                <a:gd name="T6" fmla="*/ 87 w 291"/>
                <a:gd name="T7" fmla="*/ 116 h 176"/>
                <a:gd name="T8" fmla="*/ 0 w 291"/>
                <a:gd name="T9" fmla="*/ 175 h 176"/>
                <a:gd name="T10" fmla="*/ 145 w 291"/>
                <a:gd name="T11" fmla="*/ 175 h 176"/>
                <a:gd name="T12" fmla="*/ 290 w 291"/>
                <a:gd name="T13" fmla="*/ 58 h 176"/>
                <a:gd name="T14" fmla="*/ 261 w 291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76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232" y="0"/>
                    <a:pt x="204" y="0"/>
                  </a:cubicBezTo>
                  <a:cubicBezTo>
                    <a:pt x="174" y="58"/>
                    <a:pt x="145" y="116"/>
                    <a:pt x="87" y="116"/>
                  </a:cubicBezTo>
                  <a:cubicBezTo>
                    <a:pt x="58" y="146"/>
                    <a:pt x="29" y="146"/>
                    <a:pt x="0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204" y="146"/>
                    <a:pt x="232" y="87"/>
                    <a:pt x="290" y="58"/>
                  </a:cubicBezTo>
                  <a:cubicBezTo>
                    <a:pt x="290" y="29"/>
                    <a:pt x="290" y="0"/>
                    <a:pt x="26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5" name="Freeform 80"/>
            <p:cNvSpPr>
              <a:spLocks noChangeArrowheads="1"/>
            </p:cNvSpPr>
            <p:nvPr/>
          </p:nvSpPr>
          <p:spPr bwMode="auto">
            <a:xfrm>
              <a:off x="323060" y="1312629"/>
              <a:ext cx="266428" cy="86409"/>
            </a:xfrm>
            <a:custGeom>
              <a:avLst/>
              <a:gdLst>
                <a:gd name="T0" fmla="*/ 815 w 816"/>
                <a:gd name="T1" fmla="*/ 146 h 264"/>
                <a:gd name="T2" fmla="*/ 815 w 816"/>
                <a:gd name="T3" fmla="*/ 146 h 264"/>
                <a:gd name="T4" fmla="*/ 815 w 816"/>
                <a:gd name="T5" fmla="*/ 88 h 264"/>
                <a:gd name="T6" fmla="*/ 756 w 816"/>
                <a:gd name="T7" fmla="*/ 88 h 264"/>
                <a:gd name="T8" fmla="*/ 611 w 816"/>
                <a:gd name="T9" fmla="*/ 175 h 264"/>
                <a:gd name="T10" fmla="*/ 407 w 816"/>
                <a:gd name="T11" fmla="*/ 204 h 264"/>
                <a:gd name="T12" fmla="*/ 233 w 816"/>
                <a:gd name="T13" fmla="*/ 146 h 264"/>
                <a:gd name="T14" fmla="*/ 174 w 816"/>
                <a:gd name="T15" fmla="*/ 117 h 264"/>
                <a:gd name="T16" fmla="*/ 116 w 816"/>
                <a:gd name="T17" fmla="*/ 30 h 264"/>
                <a:gd name="T18" fmla="*/ 87 w 816"/>
                <a:gd name="T19" fmla="*/ 0 h 264"/>
                <a:gd name="T20" fmla="*/ 29 w 816"/>
                <a:gd name="T21" fmla="*/ 0 h 264"/>
                <a:gd name="T22" fmla="*/ 29 w 816"/>
                <a:gd name="T23" fmla="*/ 88 h 264"/>
                <a:gd name="T24" fmla="*/ 116 w 816"/>
                <a:gd name="T25" fmla="*/ 175 h 264"/>
                <a:gd name="T26" fmla="*/ 203 w 816"/>
                <a:gd name="T27" fmla="*/ 233 h 264"/>
                <a:gd name="T28" fmla="*/ 407 w 816"/>
                <a:gd name="T29" fmla="*/ 263 h 264"/>
                <a:gd name="T30" fmla="*/ 611 w 816"/>
                <a:gd name="T31" fmla="*/ 233 h 264"/>
                <a:gd name="T32" fmla="*/ 785 w 816"/>
                <a:gd name="T33" fmla="*/ 146 h 264"/>
                <a:gd name="T34" fmla="*/ 815 w 816"/>
                <a:gd name="T35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64">
                  <a:moveTo>
                    <a:pt x="815" y="146"/>
                  </a:moveTo>
                  <a:lnTo>
                    <a:pt x="815" y="146"/>
                  </a:lnTo>
                  <a:cubicBezTo>
                    <a:pt x="815" y="117"/>
                    <a:pt x="815" y="117"/>
                    <a:pt x="815" y="88"/>
                  </a:cubicBezTo>
                  <a:cubicBezTo>
                    <a:pt x="785" y="59"/>
                    <a:pt x="756" y="59"/>
                    <a:pt x="756" y="88"/>
                  </a:cubicBezTo>
                  <a:cubicBezTo>
                    <a:pt x="699" y="117"/>
                    <a:pt x="669" y="175"/>
                    <a:pt x="611" y="175"/>
                  </a:cubicBezTo>
                  <a:cubicBezTo>
                    <a:pt x="523" y="204"/>
                    <a:pt x="494" y="204"/>
                    <a:pt x="407" y="204"/>
                  </a:cubicBezTo>
                  <a:cubicBezTo>
                    <a:pt x="349" y="175"/>
                    <a:pt x="290" y="175"/>
                    <a:pt x="233" y="146"/>
                  </a:cubicBezTo>
                  <a:cubicBezTo>
                    <a:pt x="203" y="117"/>
                    <a:pt x="174" y="117"/>
                    <a:pt x="174" y="117"/>
                  </a:cubicBezTo>
                  <a:cubicBezTo>
                    <a:pt x="145" y="88"/>
                    <a:pt x="116" y="59"/>
                    <a:pt x="116" y="30"/>
                  </a:cubicBezTo>
                  <a:cubicBezTo>
                    <a:pt x="116" y="0"/>
                    <a:pt x="87" y="0"/>
                    <a:pt x="87" y="0"/>
                  </a:cubicBezTo>
                  <a:cubicBezTo>
                    <a:pt x="58" y="0"/>
                    <a:pt x="29" y="0"/>
                    <a:pt x="29" y="0"/>
                  </a:cubicBezTo>
                  <a:cubicBezTo>
                    <a:pt x="0" y="59"/>
                    <a:pt x="0" y="59"/>
                    <a:pt x="29" y="88"/>
                  </a:cubicBezTo>
                  <a:cubicBezTo>
                    <a:pt x="58" y="117"/>
                    <a:pt x="87" y="146"/>
                    <a:pt x="116" y="175"/>
                  </a:cubicBezTo>
                  <a:cubicBezTo>
                    <a:pt x="145" y="175"/>
                    <a:pt x="174" y="204"/>
                    <a:pt x="203" y="233"/>
                  </a:cubicBezTo>
                  <a:cubicBezTo>
                    <a:pt x="261" y="233"/>
                    <a:pt x="349" y="263"/>
                    <a:pt x="407" y="263"/>
                  </a:cubicBezTo>
                  <a:cubicBezTo>
                    <a:pt x="494" y="263"/>
                    <a:pt x="552" y="263"/>
                    <a:pt x="611" y="233"/>
                  </a:cubicBezTo>
                  <a:cubicBezTo>
                    <a:pt x="669" y="233"/>
                    <a:pt x="756" y="175"/>
                    <a:pt x="785" y="146"/>
                  </a:cubicBezTo>
                  <a:cubicBezTo>
                    <a:pt x="785" y="146"/>
                    <a:pt x="785" y="146"/>
                    <a:pt x="81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7" name="Freeform 82"/>
            <p:cNvSpPr>
              <a:spLocks noChangeArrowheads="1"/>
            </p:cNvSpPr>
            <p:nvPr/>
          </p:nvSpPr>
          <p:spPr bwMode="auto">
            <a:xfrm>
              <a:off x="616851" y="-77116"/>
              <a:ext cx="190100" cy="115212"/>
            </a:xfrm>
            <a:custGeom>
              <a:avLst/>
              <a:gdLst>
                <a:gd name="T0" fmla="*/ 233 w 584"/>
                <a:gd name="T1" fmla="*/ 29 h 351"/>
                <a:gd name="T2" fmla="*/ 233 w 584"/>
                <a:gd name="T3" fmla="*/ 29 h 351"/>
                <a:gd name="T4" fmla="*/ 59 w 584"/>
                <a:gd name="T5" fmla="*/ 29 h 351"/>
                <a:gd name="T6" fmla="*/ 29 w 584"/>
                <a:gd name="T7" fmla="*/ 29 h 351"/>
                <a:gd name="T8" fmla="*/ 0 w 584"/>
                <a:gd name="T9" fmla="*/ 88 h 351"/>
                <a:gd name="T10" fmla="*/ 59 w 584"/>
                <a:gd name="T11" fmla="*/ 88 h 351"/>
                <a:gd name="T12" fmla="*/ 233 w 584"/>
                <a:gd name="T13" fmla="*/ 88 h 351"/>
                <a:gd name="T14" fmla="*/ 380 w 584"/>
                <a:gd name="T15" fmla="*/ 146 h 351"/>
                <a:gd name="T16" fmla="*/ 525 w 584"/>
                <a:gd name="T17" fmla="*/ 291 h 351"/>
                <a:gd name="T18" fmla="*/ 583 w 584"/>
                <a:gd name="T19" fmla="*/ 350 h 351"/>
                <a:gd name="T20" fmla="*/ 583 w 584"/>
                <a:gd name="T21" fmla="*/ 234 h 351"/>
                <a:gd name="T22" fmla="*/ 438 w 584"/>
                <a:gd name="T23" fmla="*/ 88 h 351"/>
                <a:gd name="T24" fmla="*/ 233 w 584"/>
                <a:gd name="T25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233" y="29"/>
                  </a:moveTo>
                  <a:lnTo>
                    <a:pt x="233" y="29"/>
                  </a:ln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88"/>
                  </a:cubicBezTo>
                  <a:cubicBezTo>
                    <a:pt x="0" y="88"/>
                    <a:pt x="29" y="88"/>
                    <a:pt x="59" y="88"/>
                  </a:cubicBezTo>
                  <a:cubicBezTo>
                    <a:pt x="117" y="88"/>
                    <a:pt x="175" y="88"/>
                    <a:pt x="233" y="88"/>
                  </a:cubicBezTo>
                  <a:cubicBezTo>
                    <a:pt x="292" y="88"/>
                    <a:pt x="350" y="117"/>
                    <a:pt x="380" y="146"/>
                  </a:cubicBezTo>
                  <a:cubicBezTo>
                    <a:pt x="438" y="205"/>
                    <a:pt x="496" y="234"/>
                    <a:pt x="525" y="291"/>
                  </a:cubicBezTo>
                  <a:cubicBezTo>
                    <a:pt x="554" y="291"/>
                    <a:pt x="554" y="321"/>
                    <a:pt x="583" y="350"/>
                  </a:cubicBezTo>
                  <a:cubicBezTo>
                    <a:pt x="583" y="234"/>
                    <a:pt x="583" y="234"/>
                    <a:pt x="583" y="234"/>
                  </a:cubicBezTo>
                  <a:cubicBezTo>
                    <a:pt x="525" y="175"/>
                    <a:pt x="466" y="146"/>
                    <a:pt x="438" y="88"/>
                  </a:cubicBezTo>
                  <a:cubicBezTo>
                    <a:pt x="380" y="58"/>
                    <a:pt x="292" y="58"/>
                    <a:pt x="233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8" name="Freeform 83"/>
            <p:cNvSpPr>
              <a:spLocks noChangeArrowheads="1"/>
            </p:cNvSpPr>
            <p:nvPr/>
          </p:nvSpPr>
          <p:spPr bwMode="auto">
            <a:xfrm>
              <a:off x="503079" y="36655"/>
              <a:ext cx="86409" cy="266428"/>
            </a:xfrm>
            <a:custGeom>
              <a:avLst/>
              <a:gdLst>
                <a:gd name="T0" fmla="*/ 175 w 264"/>
                <a:gd name="T1" fmla="*/ 175 h 818"/>
                <a:gd name="T2" fmla="*/ 175 w 264"/>
                <a:gd name="T3" fmla="*/ 175 h 818"/>
                <a:gd name="T4" fmla="*/ 233 w 264"/>
                <a:gd name="T5" fmla="*/ 117 h 818"/>
                <a:gd name="T6" fmla="*/ 263 w 264"/>
                <a:gd name="T7" fmla="*/ 88 h 818"/>
                <a:gd name="T8" fmla="*/ 233 w 264"/>
                <a:gd name="T9" fmla="*/ 29 h 818"/>
                <a:gd name="T10" fmla="*/ 175 w 264"/>
                <a:gd name="T11" fmla="*/ 58 h 818"/>
                <a:gd name="T12" fmla="*/ 88 w 264"/>
                <a:gd name="T13" fmla="*/ 146 h 818"/>
                <a:gd name="T14" fmla="*/ 59 w 264"/>
                <a:gd name="T15" fmla="*/ 234 h 818"/>
                <a:gd name="T16" fmla="*/ 0 w 264"/>
                <a:gd name="T17" fmla="*/ 438 h 818"/>
                <a:gd name="T18" fmla="*/ 30 w 264"/>
                <a:gd name="T19" fmla="*/ 613 h 818"/>
                <a:gd name="T20" fmla="*/ 117 w 264"/>
                <a:gd name="T21" fmla="*/ 817 h 818"/>
                <a:gd name="T22" fmla="*/ 204 w 264"/>
                <a:gd name="T23" fmla="*/ 817 h 818"/>
                <a:gd name="T24" fmla="*/ 175 w 264"/>
                <a:gd name="T25" fmla="*/ 758 h 818"/>
                <a:gd name="T26" fmla="*/ 88 w 264"/>
                <a:gd name="T27" fmla="*/ 613 h 818"/>
                <a:gd name="T28" fmla="*/ 59 w 264"/>
                <a:gd name="T29" fmla="*/ 438 h 818"/>
                <a:gd name="T30" fmla="*/ 117 w 264"/>
                <a:gd name="T31" fmla="*/ 263 h 818"/>
                <a:gd name="T32" fmla="*/ 175 w 264"/>
                <a:gd name="T33" fmla="*/ 17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75"/>
                  </a:moveTo>
                  <a:lnTo>
                    <a:pt x="175" y="175"/>
                  </a:lnTo>
                  <a:cubicBezTo>
                    <a:pt x="175" y="146"/>
                    <a:pt x="204" y="146"/>
                    <a:pt x="233" y="117"/>
                  </a:cubicBezTo>
                  <a:cubicBezTo>
                    <a:pt x="233" y="117"/>
                    <a:pt x="233" y="117"/>
                    <a:pt x="263" y="88"/>
                  </a:cubicBezTo>
                  <a:cubicBezTo>
                    <a:pt x="263" y="88"/>
                    <a:pt x="263" y="58"/>
                    <a:pt x="233" y="29"/>
                  </a:cubicBezTo>
                  <a:cubicBezTo>
                    <a:pt x="233" y="0"/>
                    <a:pt x="175" y="29"/>
                    <a:pt x="175" y="58"/>
                  </a:cubicBezTo>
                  <a:cubicBezTo>
                    <a:pt x="147" y="88"/>
                    <a:pt x="117" y="117"/>
                    <a:pt x="88" y="146"/>
                  </a:cubicBezTo>
                  <a:cubicBezTo>
                    <a:pt x="59" y="175"/>
                    <a:pt x="59" y="205"/>
                    <a:pt x="59" y="234"/>
                  </a:cubicBezTo>
                  <a:cubicBezTo>
                    <a:pt x="0" y="291"/>
                    <a:pt x="0" y="350"/>
                    <a:pt x="0" y="438"/>
                  </a:cubicBezTo>
                  <a:cubicBezTo>
                    <a:pt x="0" y="496"/>
                    <a:pt x="0" y="555"/>
                    <a:pt x="30" y="613"/>
                  </a:cubicBezTo>
                  <a:cubicBezTo>
                    <a:pt x="59" y="700"/>
                    <a:pt x="88" y="758"/>
                    <a:pt x="117" y="817"/>
                  </a:cubicBezTo>
                  <a:cubicBezTo>
                    <a:pt x="147" y="817"/>
                    <a:pt x="175" y="817"/>
                    <a:pt x="204" y="817"/>
                  </a:cubicBezTo>
                  <a:cubicBezTo>
                    <a:pt x="204" y="788"/>
                    <a:pt x="204" y="788"/>
                    <a:pt x="175" y="758"/>
                  </a:cubicBezTo>
                  <a:cubicBezTo>
                    <a:pt x="147" y="729"/>
                    <a:pt x="117" y="671"/>
                    <a:pt x="88" y="613"/>
                  </a:cubicBezTo>
                  <a:cubicBezTo>
                    <a:pt x="59" y="555"/>
                    <a:pt x="59" y="496"/>
                    <a:pt x="59" y="438"/>
                  </a:cubicBezTo>
                  <a:cubicBezTo>
                    <a:pt x="59" y="379"/>
                    <a:pt x="88" y="291"/>
                    <a:pt x="117" y="263"/>
                  </a:cubicBezTo>
                  <a:cubicBezTo>
                    <a:pt x="117" y="205"/>
                    <a:pt x="147" y="205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9" name="Freeform 84"/>
            <p:cNvSpPr>
              <a:spLocks noChangeArrowheads="1"/>
            </p:cNvSpPr>
            <p:nvPr/>
          </p:nvSpPr>
          <p:spPr bwMode="auto">
            <a:xfrm>
              <a:off x="598129" y="284361"/>
              <a:ext cx="171378" cy="228984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526 h 701"/>
                <a:gd name="T6" fmla="*/ 175 w 525"/>
                <a:gd name="T7" fmla="*/ 583 h 701"/>
                <a:gd name="T8" fmla="*/ 87 w 525"/>
                <a:gd name="T9" fmla="*/ 583 h 701"/>
                <a:gd name="T10" fmla="*/ 58 w 525"/>
                <a:gd name="T11" fmla="*/ 583 h 701"/>
                <a:gd name="T12" fmla="*/ 29 w 525"/>
                <a:gd name="T13" fmla="*/ 642 h 701"/>
                <a:gd name="T14" fmla="*/ 117 w 525"/>
                <a:gd name="T15" fmla="*/ 671 h 701"/>
                <a:gd name="T16" fmla="*/ 233 w 525"/>
                <a:gd name="T17" fmla="*/ 613 h 701"/>
                <a:gd name="T18" fmla="*/ 291 w 525"/>
                <a:gd name="T19" fmla="*/ 583 h 701"/>
                <a:gd name="T20" fmla="*/ 438 w 525"/>
                <a:gd name="T21" fmla="*/ 409 h 701"/>
                <a:gd name="T22" fmla="*/ 524 w 525"/>
                <a:gd name="T23" fmla="*/ 233 h 701"/>
                <a:gd name="T24" fmla="*/ 524 w 525"/>
                <a:gd name="T25" fmla="*/ 30 h 701"/>
                <a:gd name="T26" fmla="*/ 467 w 525"/>
                <a:gd name="T27" fmla="*/ 0 h 701"/>
                <a:gd name="T28" fmla="*/ 438 w 525"/>
                <a:gd name="T29" fmla="*/ 30 h 701"/>
                <a:gd name="T30" fmla="*/ 438 w 525"/>
                <a:gd name="T31" fmla="*/ 204 h 701"/>
                <a:gd name="T32" fmla="*/ 379 w 525"/>
                <a:gd name="T33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38"/>
                    <a:pt x="291" y="497"/>
                    <a:pt x="262" y="526"/>
                  </a:cubicBezTo>
                  <a:cubicBezTo>
                    <a:pt x="233" y="526"/>
                    <a:pt x="204" y="554"/>
                    <a:pt x="175" y="583"/>
                  </a:cubicBezTo>
                  <a:cubicBezTo>
                    <a:pt x="146" y="583"/>
                    <a:pt x="117" y="583"/>
                    <a:pt x="87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29" y="613"/>
                    <a:pt x="0" y="642"/>
                    <a:pt x="29" y="642"/>
                  </a:cubicBezTo>
                  <a:cubicBezTo>
                    <a:pt x="58" y="700"/>
                    <a:pt x="87" y="700"/>
                    <a:pt x="117" y="671"/>
                  </a:cubicBezTo>
                  <a:cubicBezTo>
                    <a:pt x="146" y="642"/>
                    <a:pt x="175" y="642"/>
                    <a:pt x="233" y="613"/>
                  </a:cubicBezTo>
                  <a:cubicBezTo>
                    <a:pt x="233" y="613"/>
                    <a:pt x="262" y="583"/>
                    <a:pt x="291" y="583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80"/>
                    <a:pt x="496" y="292"/>
                    <a:pt x="524" y="233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117"/>
                    <a:pt x="467" y="176"/>
                    <a:pt x="438" y="204"/>
                  </a:cubicBezTo>
                  <a:cubicBezTo>
                    <a:pt x="438" y="292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0" name="Freeform 85"/>
            <p:cNvSpPr>
              <a:spLocks noChangeArrowheads="1"/>
            </p:cNvSpPr>
            <p:nvPr/>
          </p:nvSpPr>
          <p:spPr bwMode="auto">
            <a:xfrm>
              <a:off x="408029" y="418296"/>
              <a:ext cx="133935" cy="257787"/>
            </a:xfrm>
            <a:custGeom>
              <a:avLst/>
              <a:gdLst>
                <a:gd name="T0" fmla="*/ 350 w 409"/>
                <a:gd name="T1" fmla="*/ 758 h 789"/>
                <a:gd name="T2" fmla="*/ 350 w 409"/>
                <a:gd name="T3" fmla="*/ 758 h 789"/>
                <a:gd name="T4" fmla="*/ 408 w 409"/>
                <a:gd name="T5" fmla="*/ 758 h 789"/>
                <a:gd name="T6" fmla="*/ 379 w 409"/>
                <a:gd name="T7" fmla="*/ 700 h 789"/>
                <a:gd name="T8" fmla="*/ 204 w 409"/>
                <a:gd name="T9" fmla="*/ 583 h 789"/>
                <a:gd name="T10" fmla="*/ 117 w 409"/>
                <a:gd name="T11" fmla="*/ 438 h 789"/>
                <a:gd name="T12" fmla="*/ 88 w 409"/>
                <a:gd name="T13" fmla="*/ 262 h 789"/>
                <a:gd name="T14" fmla="*/ 117 w 409"/>
                <a:gd name="T15" fmla="*/ 174 h 789"/>
                <a:gd name="T16" fmla="*/ 146 w 409"/>
                <a:gd name="T17" fmla="*/ 88 h 789"/>
                <a:gd name="T18" fmla="*/ 174 w 409"/>
                <a:gd name="T19" fmla="*/ 58 h 789"/>
                <a:gd name="T20" fmla="*/ 117 w 409"/>
                <a:gd name="T21" fmla="*/ 0 h 789"/>
                <a:gd name="T22" fmla="*/ 58 w 409"/>
                <a:gd name="T23" fmla="*/ 58 h 789"/>
                <a:gd name="T24" fmla="*/ 29 w 409"/>
                <a:gd name="T25" fmla="*/ 145 h 789"/>
                <a:gd name="T26" fmla="*/ 29 w 409"/>
                <a:gd name="T27" fmla="*/ 262 h 789"/>
                <a:gd name="T28" fmla="*/ 58 w 409"/>
                <a:gd name="T29" fmla="*/ 438 h 789"/>
                <a:gd name="T30" fmla="*/ 174 w 409"/>
                <a:gd name="T31" fmla="*/ 641 h 789"/>
                <a:gd name="T32" fmla="*/ 321 w 409"/>
                <a:gd name="T33" fmla="*/ 758 h 789"/>
                <a:gd name="T34" fmla="*/ 350 w 409"/>
                <a:gd name="T35" fmla="*/ 75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9">
                  <a:moveTo>
                    <a:pt x="350" y="758"/>
                  </a:moveTo>
                  <a:lnTo>
                    <a:pt x="350" y="758"/>
                  </a:lnTo>
                  <a:cubicBezTo>
                    <a:pt x="379" y="788"/>
                    <a:pt x="379" y="758"/>
                    <a:pt x="408" y="758"/>
                  </a:cubicBezTo>
                  <a:cubicBezTo>
                    <a:pt x="408" y="729"/>
                    <a:pt x="408" y="729"/>
                    <a:pt x="379" y="700"/>
                  </a:cubicBezTo>
                  <a:cubicBezTo>
                    <a:pt x="321" y="671"/>
                    <a:pt x="262" y="641"/>
                    <a:pt x="204" y="583"/>
                  </a:cubicBezTo>
                  <a:cubicBezTo>
                    <a:pt x="174" y="554"/>
                    <a:pt x="146" y="495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3"/>
                    <a:pt x="88" y="204"/>
                    <a:pt x="117" y="174"/>
                  </a:cubicBezTo>
                  <a:cubicBezTo>
                    <a:pt x="117" y="145"/>
                    <a:pt x="117" y="117"/>
                    <a:pt x="146" y="88"/>
                  </a:cubicBezTo>
                  <a:cubicBezTo>
                    <a:pt x="146" y="88"/>
                    <a:pt x="174" y="88"/>
                    <a:pt x="174" y="58"/>
                  </a:cubicBezTo>
                  <a:cubicBezTo>
                    <a:pt x="174" y="58"/>
                    <a:pt x="146" y="0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17"/>
                    <a:pt x="29" y="145"/>
                  </a:cubicBezTo>
                  <a:cubicBezTo>
                    <a:pt x="29" y="174"/>
                    <a:pt x="0" y="233"/>
                    <a:pt x="29" y="262"/>
                  </a:cubicBezTo>
                  <a:cubicBezTo>
                    <a:pt x="29" y="321"/>
                    <a:pt x="58" y="408"/>
                    <a:pt x="58" y="438"/>
                  </a:cubicBezTo>
                  <a:cubicBezTo>
                    <a:pt x="88" y="524"/>
                    <a:pt x="117" y="583"/>
                    <a:pt x="174" y="641"/>
                  </a:cubicBezTo>
                  <a:cubicBezTo>
                    <a:pt x="204" y="700"/>
                    <a:pt x="262" y="729"/>
                    <a:pt x="321" y="758"/>
                  </a:cubicBezTo>
                  <a:cubicBezTo>
                    <a:pt x="350" y="758"/>
                    <a:pt x="350" y="758"/>
                    <a:pt x="350" y="7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1" name="Freeform 86"/>
            <p:cNvSpPr>
              <a:spLocks noChangeArrowheads="1"/>
            </p:cNvSpPr>
            <p:nvPr/>
          </p:nvSpPr>
          <p:spPr bwMode="auto">
            <a:xfrm>
              <a:off x="616851" y="664561"/>
              <a:ext cx="123853" cy="247706"/>
            </a:xfrm>
            <a:custGeom>
              <a:avLst/>
              <a:gdLst>
                <a:gd name="T0" fmla="*/ 263 w 381"/>
                <a:gd name="T1" fmla="*/ 671 h 759"/>
                <a:gd name="T2" fmla="*/ 263 w 381"/>
                <a:gd name="T3" fmla="*/ 671 h 759"/>
                <a:gd name="T4" fmla="*/ 263 w 381"/>
                <a:gd name="T5" fmla="*/ 700 h 759"/>
                <a:gd name="T6" fmla="*/ 321 w 381"/>
                <a:gd name="T7" fmla="*/ 758 h 759"/>
                <a:gd name="T8" fmla="*/ 380 w 381"/>
                <a:gd name="T9" fmla="*/ 730 h 759"/>
                <a:gd name="T10" fmla="*/ 380 w 381"/>
                <a:gd name="T11" fmla="*/ 613 h 759"/>
                <a:gd name="T12" fmla="*/ 380 w 381"/>
                <a:gd name="T13" fmla="*/ 496 h 759"/>
                <a:gd name="T14" fmla="*/ 321 w 381"/>
                <a:gd name="T15" fmla="*/ 321 h 759"/>
                <a:gd name="T16" fmla="*/ 204 w 381"/>
                <a:gd name="T17" fmla="*/ 146 h 759"/>
                <a:gd name="T18" fmla="*/ 59 w 381"/>
                <a:gd name="T19" fmla="*/ 0 h 759"/>
                <a:gd name="T20" fmla="*/ 0 w 381"/>
                <a:gd name="T21" fmla="*/ 30 h 759"/>
                <a:gd name="T22" fmla="*/ 0 w 381"/>
                <a:gd name="T23" fmla="*/ 87 h 759"/>
                <a:gd name="T24" fmla="*/ 175 w 381"/>
                <a:gd name="T25" fmla="*/ 175 h 759"/>
                <a:gd name="T26" fmla="*/ 263 w 381"/>
                <a:gd name="T27" fmla="*/ 321 h 759"/>
                <a:gd name="T28" fmla="*/ 321 w 381"/>
                <a:gd name="T29" fmla="*/ 496 h 759"/>
                <a:gd name="T30" fmla="*/ 321 w 381"/>
                <a:gd name="T31" fmla="*/ 583 h 759"/>
                <a:gd name="T32" fmla="*/ 263 w 381"/>
                <a:gd name="T33" fmla="*/ 6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59">
                  <a:moveTo>
                    <a:pt x="263" y="671"/>
                  </a:moveTo>
                  <a:lnTo>
                    <a:pt x="263" y="671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730"/>
                    <a:pt x="263" y="758"/>
                    <a:pt x="321" y="758"/>
                  </a:cubicBezTo>
                  <a:cubicBezTo>
                    <a:pt x="321" y="758"/>
                    <a:pt x="380" y="758"/>
                    <a:pt x="380" y="730"/>
                  </a:cubicBezTo>
                  <a:cubicBezTo>
                    <a:pt x="380" y="671"/>
                    <a:pt x="380" y="642"/>
                    <a:pt x="380" y="613"/>
                  </a:cubicBezTo>
                  <a:cubicBezTo>
                    <a:pt x="380" y="583"/>
                    <a:pt x="380" y="525"/>
                    <a:pt x="380" y="496"/>
                  </a:cubicBezTo>
                  <a:cubicBezTo>
                    <a:pt x="380" y="437"/>
                    <a:pt x="350" y="350"/>
                    <a:pt x="321" y="321"/>
                  </a:cubicBezTo>
                  <a:cubicBezTo>
                    <a:pt x="292" y="233"/>
                    <a:pt x="263" y="175"/>
                    <a:pt x="204" y="146"/>
                  </a:cubicBezTo>
                  <a:cubicBezTo>
                    <a:pt x="175" y="87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87"/>
                  </a:lnTo>
                  <a:cubicBezTo>
                    <a:pt x="88" y="87"/>
                    <a:pt x="146" y="146"/>
                    <a:pt x="175" y="175"/>
                  </a:cubicBezTo>
                  <a:cubicBezTo>
                    <a:pt x="204" y="233"/>
                    <a:pt x="233" y="262"/>
                    <a:pt x="263" y="321"/>
                  </a:cubicBezTo>
                  <a:cubicBezTo>
                    <a:pt x="292" y="380"/>
                    <a:pt x="321" y="437"/>
                    <a:pt x="321" y="496"/>
                  </a:cubicBezTo>
                  <a:cubicBezTo>
                    <a:pt x="321" y="525"/>
                    <a:pt x="321" y="583"/>
                    <a:pt x="321" y="583"/>
                  </a:cubicBezTo>
                  <a:cubicBezTo>
                    <a:pt x="321" y="613"/>
                    <a:pt x="292" y="642"/>
                    <a:pt x="263" y="6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2" name="Freeform 87"/>
            <p:cNvSpPr>
              <a:spLocks noChangeArrowheads="1"/>
            </p:cNvSpPr>
            <p:nvPr/>
          </p:nvSpPr>
          <p:spPr bwMode="auto">
            <a:xfrm>
              <a:off x="465635" y="988595"/>
              <a:ext cx="228985" cy="152656"/>
            </a:xfrm>
            <a:custGeom>
              <a:avLst/>
              <a:gdLst>
                <a:gd name="T0" fmla="*/ 642 w 701"/>
                <a:gd name="T1" fmla="*/ 88 h 467"/>
                <a:gd name="T2" fmla="*/ 642 w 701"/>
                <a:gd name="T3" fmla="*/ 88 h 467"/>
                <a:gd name="T4" fmla="*/ 700 w 701"/>
                <a:gd name="T5" fmla="*/ 58 h 467"/>
                <a:gd name="T6" fmla="*/ 642 w 701"/>
                <a:gd name="T7" fmla="*/ 0 h 467"/>
                <a:gd name="T8" fmla="*/ 526 w 701"/>
                <a:gd name="T9" fmla="*/ 0 h 467"/>
                <a:gd name="T10" fmla="*/ 438 w 701"/>
                <a:gd name="T11" fmla="*/ 29 h 467"/>
                <a:gd name="T12" fmla="*/ 264 w 701"/>
                <a:gd name="T13" fmla="*/ 116 h 467"/>
                <a:gd name="T14" fmla="*/ 88 w 701"/>
                <a:gd name="T15" fmla="*/ 233 h 467"/>
                <a:gd name="T16" fmla="*/ 0 w 701"/>
                <a:gd name="T17" fmla="*/ 438 h 467"/>
                <a:gd name="T18" fmla="*/ 30 w 701"/>
                <a:gd name="T19" fmla="*/ 466 h 467"/>
                <a:gd name="T20" fmla="*/ 88 w 701"/>
                <a:gd name="T21" fmla="*/ 438 h 467"/>
                <a:gd name="T22" fmla="*/ 147 w 701"/>
                <a:gd name="T23" fmla="*/ 262 h 467"/>
                <a:gd name="T24" fmla="*/ 264 w 701"/>
                <a:gd name="T25" fmla="*/ 174 h 467"/>
                <a:gd name="T26" fmla="*/ 438 w 701"/>
                <a:gd name="T27" fmla="*/ 88 h 467"/>
                <a:gd name="T28" fmla="*/ 526 w 701"/>
                <a:gd name="T29" fmla="*/ 88 h 467"/>
                <a:gd name="T30" fmla="*/ 613 w 701"/>
                <a:gd name="T31" fmla="*/ 88 h 467"/>
                <a:gd name="T32" fmla="*/ 642 w 701"/>
                <a:gd name="T33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67">
                  <a:moveTo>
                    <a:pt x="642" y="88"/>
                  </a:moveTo>
                  <a:lnTo>
                    <a:pt x="642" y="88"/>
                  </a:lnTo>
                  <a:cubicBezTo>
                    <a:pt x="671" y="88"/>
                    <a:pt x="700" y="88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58"/>
                    <a:pt x="321" y="88"/>
                    <a:pt x="264" y="116"/>
                  </a:cubicBezTo>
                  <a:cubicBezTo>
                    <a:pt x="176" y="145"/>
                    <a:pt x="147" y="174"/>
                    <a:pt x="88" y="233"/>
                  </a:cubicBezTo>
                  <a:cubicBezTo>
                    <a:pt x="59" y="291"/>
                    <a:pt x="30" y="350"/>
                    <a:pt x="0" y="438"/>
                  </a:cubicBez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66"/>
                    <a:pt x="88" y="438"/>
                  </a:cubicBezTo>
                  <a:cubicBezTo>
                    <a:pt x="88" y="379"/>
                    <a:pt x="88" y="321"/>
                    <a:pt x="147" y="262"/>
                  </a:cubicBezTo>
                  <a:cubicBezTo>
                    <a:pt x="176" y="204"/>
                    <a:pt x="234" y="174"/>
                    <a:pt x="264" y="174"/>
                  </a:cubicBezTo>
                  <a:cubicBezTo>
                    <a:pt x="321" y="116"/>
                    <a:pt x="409" y="88"/>
                    <a:pt x="438" y="88"/>
                  </a:cubicBezTo>
                  <a:cubicBezTo>
                    <a:pt x="496" y="88"/>
                    <a:pt x="496" y="88"/>
                    <a:pt x="526" y="88"/>
                  </a:cubicBezTo>
                  <a:cubicBezTo>
                    <a:pt x="584" y="88"/>
                    <a:pt x="584" y="88"/>
                    <a:pt x="613" y="88"/>
                  </a:cubicBezTo>
                  <a:lnTo>
                    <a:pt x="642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3" name="Freeform 88"/>
            <p:cNvSpPr>
              <a:spLocks noChangeArrowheads="1"/>
            </p:cNvSpPr>
            <p:nvPr/>
          </p:nvSpPr>
          <p:spPr bwMode="auto">
            <a:xfrm>
              <a:off x="531882" y="1512810"/>
              <a:ext cx="76328" cy="10081"/>
            </a:xfrm>
            <a:custGeom>
              <a:avLst/>
              <a:gdLst>
                <a:gd name="T0" fmla="*/ 29 w 234"/>
                <a:gd name="T1" fmla="*/ 0 h 30"/>
                <a:gd name="T2" fmla="*/ 29 w 234"/>
                <a:gd name="T3" fmla="*/ 0 h 30"/>
                <a:gd name="T4" fmla="*/ 0 w 234"/>
                <a:gd name="T5" fmla="*/ 29 h 30"/>
                <a:gd name="T6" fmla="*/ 233 w 234"/>
                <a:gd name="T7" fmla="*/ 29 h 30"/>
                <a:gd name="T8" fmla="*/ 233 w 234"/>
                <a:gd name="T9" fmla="*/ 29 h 30"/>
                <a:gd name="T10" fmla="*/ 29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175" y="0"/>
                    <a:pt x="87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5" name="Freeform 90"/>
            <p:cNvSpPr>
              <a:spLocks noChangeArrowheads="1"/>
            </p:cNvSpPr>
            <p:nvPr/>
          </p:nvSpPr>
          <p:spPr bwMode="auto">
            <a:xfrm>
              <a:off x="665816" y="1207498"/>
              <a:ext cx="142575" cy="47525"/>
            </a:xfrm>
            <a:custGeom>
              <a:avLst/>
              <a:gdLst>
                <a:gd name="T0" fmla="*/ 29 w 438"/>
                <a:gd name="T1" fmla="*/ 59 h 147"/>
                <a:gd name="T2" fmla="*/ 29 w 438"/>
                <a:gd name="T3" fmla="*/ 59 h 147"/>
                <a:gd name="T4" fmla="*/ 29 w 438"/>
                <a:gd name="T5" fmla="*/ 59 h 147"/>
                <a:gd name="T6" fmla="*/ 0 w 438"/>
                <a:gd name="T7" fmla="*/ 118 h 147"/>
                <a:gd name="T8" fmla="*/ 58 w 438"/>
                <a:gd name="T9" fmla="*/ 146 h 147"/>
                <a:gd name="T10" fmla="*/ 234 w 438"/>
                <a:gd name="T11" fmla="*/ 88 h 147"/>
                <a:gd name="T12" fmla="*/ 408 w 438"/>
                <a:gd name="T13" fmla="*/ 146 h 147"/>
                <a:gd name="T14" fmla="*/ 437 w 438"/>
                <a:gd name="T15" fmla="*/ 146 h 147"/>
                <a:gd name="T16" fmla="*/ 437 w 438"/>
                <a:gd name="T17" fmla="*/ 59 h 147"/>
                <a:gd name="T18" fmla="*/ 234 w 438"/>
                <a:gd name="T19" fmla="*/ 0 h 147"/>
                <a:gd name="T20" fmla="*/ 29 w 438"/>
                <a:gd name="T21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47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59"/>
                    <a:pt x="0" y="88"/>
                    <a:pt x="0" y="118"/>
                  </a:cubicBezTo>
                  <a:cubicBezTo>
                    <a:pt x="29" y="146"/>
                    <a:pt x="29" y="146"/>
                    <a:pt x="58" y="146"/>
                  </a:cubicBezTo>
                  <a:cubicBezTo>
                    <a:pt x="117" y="88"/>
                    <a:pt x="175" y="59"/>
                    <a:pt x="234" y="88"/>
                  </a:cubicBezTo>
                  <a:cubicBezTo>
                    <a:pt x="320" y="88"/>
                    <a:pt x="350" y="118"/>
                    <a:pt x="40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379" y="30"/>
                    <a:pt x="320" y="0"/>
                    <a:pt x="234" y="0"/>
                  </a:cubicBezTo>
                  <a:cubicBezTo>
                    <a:pt x="175" y="0"/>
                    <a:pt x="87" y="30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6" name="Tekstvak 375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3 kolommen - roze</a:t>
            </a:r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039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08" name="Tijdelijke aanduiding voor tekst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82674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09" name="Tijdelijke aanduiding voor tekst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76309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10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89039" y="1991818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sp>
        <p:nvSpPr>
          <p:cNvPr id="111" name="Tijdelijke aanduiding voor tekst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82674" y="1990324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sp>
        <p:nvSpPr>
          <p:cNvPr id="112" name="Tijdelijke aanduiding voor tekst 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76309" y="1990323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pic>
        <p:nvPicPr>
          <p:cNvPr id="41" name="Afbeelding 4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112962" y="3548276"/>
            <a:ext cx="10079038" cy="1270000"/>
            <a:chOff x="0" y="-1598785"/>
            <a:chExt cx="10079038" cy="1270000"/>
          </a:xfrm>
          <a:solidFill>
            <a:schemeClr val="accent2"/>
          </a:solidFill>
        </p:grpSpPr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7556500" y="-1598785"/>
              <a:ext cx="2522538" cy="184150"/>
            </a:xfrm>
            <a:custGeom>
              <a:avLst/>
              <a:gdLst>
                <a:gd name="T0" fmla="*/ 6816 w 7008"/>
                <a:gd name="T1" fmla="*/ 207 h 512"/>
                <a:gd name="T2" fmla="*/ 6528 w 7008"/>
                <a:gd name="T3" fmla="*/ 447 h 512"/>
                <a:gd name="T4" fmla="*/ 6002 w 7008"/>
                <a:gd name="T5" fmla="*/ 95 h 512"/>
                <a:gd name="T6" fmla="*/ 5730 w 7008"/>
                <a:gd name="T7" fmla="*/ 271 h 512"/>
                <a:gd name="T8" fmla="*/ 5363 w 7008"/>
                <a:gd name="T9" fmla="*/ 383 h 512"/>
                <a:gd name="T10" fmla="*/ 5124 w 7008"/>
                <a:gd name="T11" fmla="*/ 64 h 512"/>
                <a:gd name="T12" fmla="*/ 4788 w 7008"/>
                <a:gd name="T13" fmla="*/ 223 h 512"/>
                <a:gd name="T14" fmla="*/ 4517 w 7008"/>
                <a:gd name="T15" fmla="*/ 399 h 512"/>
                <a:gd name="T16" fmla="*/ 4245 w 7008"/>
                <a:gd name="T17" fmla="*/ 192 h 512"/>
                <a:gd name="T18" fmla="*/ 4022 w 7008"/>
                <a:gd name="T19" fmla="*/ 0 h 512"/>
                <a:gd name="T20" fmla="*/ 3527 w 7008"/>
                <a:gd name="T21" fmla="*/ 447 h 512"/>
                <a:gd name="T22" fmla="*/ 3400 w 7008"/>
                <a:gd name="T23" fmla="*/ 383 h 512"/>
                <a:gd name="T24" fmla="*/ 3160 w 7008"/>
                <a:gd name="T25" fmla="*/ 80 h 512"/>
                <a:gd name="T26" fmla="*/ 2777 w 7008"/>
                <a:gd name="T27" fmla="*/ 143 h 512"/>
                <a:gd name="T28" fmla="*/ 2506 w 7008"/>
                <a:gd name="T29" fmla="*/ 383 h 512"/>
                <a:gd name="T30" fmla="*/ 2250 w 7008"/>
                <a:gd name="T31" fmla="*/ 192 h 512"/>
                <a:gd name="T32" fmla="*/ 2011 w 7008"/>
                <a:gd name="T33" fmla="*/ 16 h 512"/>
                <a:gd name="T34" fmla="*/ 1676 w 7008"/>
                <a:gd name="T35" fmla="*/ 255 h 512"/>
                <a:gd name="T36" fmla="*/ 1404 w 7008"/>
                <a:gd name="T37" fmla="*/ 367 h 512"/>
                <a:gd name="T38" fmla="*/ 1085 w 7008"/>
                <a:gd name="T39" fmla="*/ 32 h 512"/>
                <a:gd name="T40" fmla="*/ 766 w 7008"/>
                <a:gd name="T41" fmla="*/ 192 h 512"/>
                <a:gd name="T42" fmla="*/ 351 w 7008"/>
                <a:gd name="T43" fmla="*/ 303 h 512"/>
                <a:gd name="T44" fmla="*/ 0 w 7008"/>
                <a:gd name="T45" fmla="*/ 0 h 512"/>
                <a:gd name="T46" fmla="*/ 127 w 7008"/>
                <a:gd name="T47" fmla="*/ 112 h 512"/>
                <a:gd name="T48" fmla="*/ 319 w 7008"/>
                <a:gd name="T49" fmla="*/ 319 h 512"/>
                <a:gd name="T50" fmla="*/ 750 w 7008"/>
                <a:gd name="T51" fmla="*/ 303 h 512"/>
                <a:gd name="T52" fmla="*/ 1213 w 7008"/>
                <a:gd name="T53" fmla="*/ 159 h 512"/>
                <a:gd name="T54" fmla="*/ 1516 w 7008"/>
                <a:gd name="T55" fmla="*/ 479 h 512"/>
                <a:gd name="T56" fmla="*/ 1739 w 7008"/>
                <a:gd name="T57" fmla="*/ 271 h 512"/>
                <a:gd name="T58" fmla="*/ 2011 w 7008"/>
                <a:gd name="T59" fmla="*/ 64 h 512"/>
                <a:gd name="T60" fmla="*/ 2330 w 7008"/>
                <a:gd name="T61" fmla="*/ 383 h 512"/>
                <a:gd name="T62" fmla="*/ 2729 w 7008"/>
                <a:gd name="T63" fmla="*/ 287 h 512"/>
                <a:gd name="T64" fmla="*/ 3128 w 7008"/>
                <a:gd name="T65" fmla="*/ 128 h 512"/>
                <a:gd name="T66" fmla="*/ 3368 w 7008"/>
                <a:gd name="T67" fmla="*/ 447 h 512"/>
                <a:gd name="T68" fmla="*/ 3767 w 7008"/>
                <a:gd name="T69" fmla="*/ 319 h 512"/>
                <a:gd name="T70" fmla="*/ 4022 w 7008"/>
                <a:gd name="T71" fmla="*/ 64 h 512"/>
                <a:gd name="T72" fmla="*/ 4230 w 7008"/>
                <a:gd name="T73" fmla="*/ 255 h 512"/>
                <a:gd name="T74" fmla="*/ 4517 w 7008"/>
                <a:gd name="T75" fmla="*/ 463 h 512"/>
                <a:gd name="T76" fmla="*/ 5012 w 7008"/>
                <a:gd name="T77" fmla="*/ 80 h 512"/>
                <a:gd name="T78" fmla="*/ 5172 w 7008"/>
                <a:gd name="T79" fmla="*/ 223 h 512"/>
                <a:gd name="T80" fmla="*/ 5507 w 7008"/>
                <a:gd name="T81" fmla="*/ 511 h 512"/>
                <a:gd name="T82" fmla="*/ 5794 w 7008"/>
                <a:gd name="T83" fmla="*/ 287 h 512"/>
                <a:gd name="T84" fmla="*/ 6145 w 7008"/>
                <a:gd name="T85" fmla="*/ 207 h 512"/>
                <a:gd name="T86" fmla="*/ 6497 w 7008"/>
                <a:gd name="T87" fmla="*/ 495 h 512"/>
                <a:gd name="T88" fmla="*/ 6848 w 7008"/>
                <a:gd name="T89" fmla="*/ 271 h 512"/>
                <a:gd name="T90" fmla="*/ 6959 w 7008"/>
                <a:gd name="T91" fmla="*/ 95 h 512"/>
                <a:gd name="T92" fmla="*/ 7007 w 7008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512">
                  <a:moveTo>
                    <a:pt x="6816" y="207"/>
                  </a:moveTo>
                  <a:lnTo>
                    <a:pt x="6816" y="207"/>
                  </a:lnTo>
                  <a:cubicBezTo>
                    <a:pt x="6768" y="287"/>
                    <a:pt x="6720" y="367"/>
                    <a:pt x="6672" y="399"/>
                  </a:cubicBezTo>
                  <a:cubicBezTo>
                    <a:pt x="6624" y="431"/>
                    <a:pt x="6576" y="447"/>
                    <a:pt x="6528" y="447"/>
                  </a:cubicBezTo>
                  <a:cubicBezTo>
                    <a:pt x="6385" y="447"/>
                    <a:pt x="6289" y="303"/>
                    <a:pt x="6209" y="207"/>
                  </a:cubicBezTo>
                  <a:cubicBezTo>
                    <a:pt x="6145" y="128"/>
                    <a:pt x="6081" y="95"/>
                    <a:pt x="6002" y="95"/>
                  </a:cubicBezTo>
                  <a:cubicBezTo>
                    <a:pt x="5922" y="95"/>
                    <a:pt x="5842" y="128"/>
                    <a:pt x="5778" y="207"/>
                  </a:cubicBezTo>
                  <a:cubicBezTo>
                    <a:pt x="5762" y="223"/>
                    <a:pt x="5746" y="255"/>
                    <a:pt x="5730" y="271"/>
                  </a:cubicBezTo>
                  <a:cubicBezTo>
                    <a:pt x="5667" y="351"/>
                    <a:pt x="5603" y="447"/>
                    <a:pt x="5507" y="447"/>
                  </a:cubicBezTo>
                  <a:cubicBezTo>
                    <a:pt x="5459" y="447"/>
                    <a:pt x="5411" y="431"/>
                    <a:pt x="5363" y="383"/>
                  </a:cubicBezTo>
                  <a:cubicBezTo>
                    <a:pt x="5299" y="335"/>
                    <a:pt x="5267" y="271"/>
                    <a:pt x="5235" y="223"/>
                  </a:cubicBezTo>
                  <a:cubicBezTo>
                    <a:pt x="5203" y="159"/>
                    <a:pt x="5172" y="95"/>
                    <a:pt x="5124" y="64"/>
                  </a:cubicBezTo>
                  <a:cubicBezTo>
                    <a:pt x="5092" y="32"/>
                    <a:pt x="5060" y="16"/>
                    <a:pt x="5012" y="16"/>
                  </a:cubicBezTo>
                  <a:cubicBezTo>
                    <a:pt x="4916" y="16"/>
                    <a:pt x="4852" y="128"/>
                    <a:pt x="4788" y="223"/>
                  </a:cubicBezTo>
                  <a:cubicBezTo>
                    <a:pt x="4788" y="240"/>
                    <a:pt x="4788" y="240"/>
                    <a:pt x="4788" y="240"/>
                  </a:cubicBezTo>
                  <a:cubicBezTo>
                    <a:pt x="4725" y="335"/>
                    <a:pt x="4613" y="399"/>
                    <a:pt x="4517" y="399"/>
                  </a:cubicBezTo>
                  <a:cubicBezTo>
                    <a:pt x="4469" y="399"/>
                    <a:pt x="4437" y="383"/>
                    <a:pt x="4390" y="367"/>
                  </a:cubicBezTo>
                  <a:cubicBezTo>
                    <a:pt x="4326" y="319"/>
                    <a:pt x="4294" y="255"/>
                    <a:pt x="4245" y="192"/>
                  </a:cubicBezTo>
                  <a:cubicBezTo>
                    <a:pt x="4214" y="128"/>
                    <a:pt x="4182" y="64"/>
                    <a:pt x="4118" y="32"/>
                  </a:cubicBezTo>
                  <a:cubicBezTo>
                    <a:pt x="4086" y="16"/>
                    <a:pt x="4054" y="0"/>
                    <a:pt x="4022" y="0"/>
                  </a:cubicBezTo>
                  <a:cubicBezTo>
                    <a:pt x="3910" y="0"/>
                    <a:pt x="3831" y="128"/>
                    <a:pt x="3751" y="240"/>
                  </a:cubicBezTo>
                  <a:cubicBezTo>
                    <a:pt x="3687" y="335"/>
                    <a:pt x="3607" y="447"/>
                    <a:pt x="3527" y="447"/>
                  </a:cubicBezTo>
                  <a:lnTo>
                    <a:pt x="3527" y="447"/>
                  </a:lnTo>
                  <a:cubicBezTo>
                    <a:pt x="3479" y="447"/>
                    <a:pt x="3448" y="431"/>
                    <a:pt x="3400" y="383"/>
                  </a:cubicBezTo>
                  <a:cubicBezTo>
                    <a:pt x="3368" y="351"/>
                    <a:pt x="3336" y="303"/>
                    <a:pt x="3304" y="240"/>
                  </a:cubicBezTo>
                  <a:cubicBezTo>
                    <a:pt x="3256" y="176"/>
                    <a:pt x="3224" y="128"/>
                    <a:pt x="3160" y="80"/>
                  </a:cubicBezTo>
                  <a:cubicBezTo>
                    <a:pt x="3112" y="48"/>
                    <a:pt x="3064" y="32"/>
                    <a:pt x="3016" y="32"/>
                  </a:cubicBezTo>
                  <a:cubicBezTo>
                    <a:pt x="2937" y="32"/>
                    <a:pt x="2841" y="64"/>
                    <a:pt x="2777" y="143"/>
                  </a:cubicBezTo>
                  <a:cubicBezTo>
                    <a:pt x="2745" y="159"/>
                    <a:pt x="2713" y="207"/>
                    <a:pt x="2697" y="240"/>
                  </a:cubicBezTo>
                  <a:cubicBezTo>
                    <a:pt x="2649" y="303"/>
                    <a:pt x="2585" y="383"/>
                    <a:pt x="2506" y="383"/>
                  </a:cubicBezTo>
                  <a:cubicBezTo>
                    <a:pt x="2474" y="383"/>
                    <a:pt x="2458" y="383"/>
                    <a:pt x="2426" y="367"/>
                  </a:cubicBezTo>
                  <a:cubicBezTo>
                    <a:pt x="2346" y="335"/>
                    <a:pt x="2298" y="271"/>
                    <a:pt x="2250" y="192"/>
                  </a:cubicBezTo>
                  <a:cubicBezTo>
                    <a:pt x="2219" y="128"/>
                    <a:pt x="2171" y="48"/>
                    <a:pt x="2091" y="32"/>
                  </a:cubicBezTo>
                  <a:cubicBezTo>
                    <a:pt x="2059" y="16"/>
                    <a:pt x="2043" y="16"/>
                    <a:pt x="2011" y="16"/>
                  </a:cubicBezTo>
                  <a:cubicBezTo>
                    <a:pt x="1915" y="16"/>
                    <a:pt x="1803" y="80"/>
                    <a:pt x="1724" y="192"/>
                  </a:cubicBezTo>
                  <a:cubicBezTo>
                    <a:pt x="1708" y="207"/>
                    <a:pt x="1691" y="223"/>
                    <a:pt x="1676" y="255"/>
                  </a:cubicBezTo>
                  <a:cubicBezTo>
                    <a:pt x="1628" y="335"/>
                    <a:pt x="1580" y="415"/>
                    <a:pt x="1516" y="415"/>
                  </a:cubicBezTo>
                  <a:cubicBezTo>
                    <a:pt x="1484" y="415"/>
                    <a:pt x="1452" y="399"/>
                    <a:pt x="1404" y="367"/>
                  </a:cubicBezTo>
                  <a:cubicBezTo>
                    <a:pt x="1356" y="335"/>
                    <a:pt x="1340" y="271"/>
                    <a:pt x="1308" y="223"/>
                  </a:cubicBezTo>
                  <a:cubicBezTo>
                    <a:pt x="1244" y="143"/>
                    <a:pt x="1213" y="64"/>
                    <a:pt x="1085" y="32"/>
                  </a:cubicBezTo>
                  <a:cubicBezTo>
                    <a:pt x="1069" y="32"/>
                    <a:pt x="1037" y="16"/>
                    <a:pt x="1021" y="16"/>
                  </a:cubicBezTo>
                  <a:cubicBezTo>
                    <a:pt x="925" y="16"/>
                    <a:pt x="845" y="80"/>
                    <a:pt x="766" y="192"/>
                  </a:cubicBezTo>
                  <a:cubicBezTo>
                    <a:pt x="686" y="287"/>
                    <a:pt x="606" y="399"/>
                    <a:pt x="510" y="399"/>
                  </a:cubicBezTo>
                  <a:cubicBezTo>
                    <a:pt x="447" y="399"/>
                    <a:pt x="399" y="367"/>
                    <a:pt x="351" y="303"/>
                  </a:cubicBezTo>
                  <a:cubicBezTo>
                    <a:pt x="319" y="271"/>
                    <a:pt x="303" y="240"/>
                    <a:pt x="271" y="207"/>
                  </a:cubicBezTo>
                  <a:cubicBezTo>
                    <a:pt x="207" y="112"/>
                    <a:pt x="127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5" y="80"/>
                    <a:pt x="127" y="112"/>
                  </a:cubicBezTo>
                  <a:cubicBezTo>
                    <a:pt x="191" y="143"/>
                    <a:pt x="223" y="192"/>
                    <a:pt x="255" y="255"/>
                  </a:cubicBezTo>
                  <a:cubicBezTo>
                    <a:pt x="271" y="271"/>
                    <a:pt x="287" y="303"/>
                    <a:pt x="319" y="319"/>
                  </a:cubicBezTo>
                  <a:cubicBezTo>
                    <a:pt x="367" y="399"/>
                    <a:pt x="447" y="447"/>
                    <a:pt x="510" y="447"/>
                  </a:cubicBezTo>
                  <a:cubicBezTo>
                    <a:pt x="606" y="447"/>
                    <a:pt x="686" y="383"/>
                    <a:pt x="750" y="303"/>
                  </a:cubicBezTo>
                  <a:cubicBezTo>
                    <a:pt x="830" y="176"/>
                    <a:pt x="925" y="80"/>
                    <a:pt x="1037" y="80"/>
                  </a:cubicBezTo>
                  <a:cubicBezTo>
                    <a:pt x="1085" y="80"/>
                    <a:pt x="1149" y="95"/>
                    <a:pt x="1213" y="159"/>
                  </a:cubicBezTo>
                  <a:cubicBezTo>
                    <a:pt x="1229" y="192"/>
                    <a:pt x="1261" y="240"/>
                    <a:pt x="1292" y="287"/>
                  </a:cubicBezTo>
                  <a:cubicBezTo>
                    <a:pt x="1356" y="383"/>
                    <a:pt x="1420" y="479"/>
                    <a:pt x="1516" y="479"/>
                  </a:cubicBezTo>
                  <a:cubicBezTo>
                    <a:pt x="1548" y="479"/>
                    <a:pt x="1580" y="463"/>
                    <a:pt x="1612" y="431"/>
                  </a:cubicBezTo>
                  <a:cubicBezTo>
                    <a:pt x="1676" y="399"/>
                    <a:pt x="1708" y="335"/>
                    <a:pt x="1739" y="271"/>
                  </a:cubicBezTo>
                  <a:cubicBezTo>
                    <a:pt x="1787" y="176"/>
                    <a:pt x="1851" y="80"/>
                    <a:pt x="1979" y="64"/>
                  </a:cubicBezTo>
                  <a:cubicBezTo>
                    <a:pt x="1995" y="64"/>
                    <a:pt x="1995" y="64"/>
                    <a:pt x="2011" y="64"/>
                  </a:cubicBezTo>
                  <a:cubicBezTo>
                    <a:pt x="2107" y="64"/>
                    <a:pt x="2171" y="159"/>
                    <a:pt x="2234" y="255"/>
                  </a:cubicBezTo>
                  <a:cubicBezTo>
                    <a:pt x="2266" y="303"/>
                    <a:pt x="2298" y="351"/>
                    <a:pt x="2330" y="383"/>
                  </a:cubicBezTo>
                  <a:cubicBezTo>
                    <a:pt x="2394" y="431"/>
                    <a:pt x="2442" y="447"/>
                    <a:pt x="2490" y="447"/>
                  </a:cubicBezTo>
                  <a:cubicBezTo>
                    <a:pt x="2569" y="447"/>
                    <a:pt x="2666" y="383"/>
                    <a:pt x="2729" y="287"/>
                  </a:cubicBezTo>
                  <a:cubicBezTo>
                    <a:pt x="2825" y="159"/>
                    <a:pt x="2921" y="95"/>
                    <a:pt x="3016" y="95"/>
                  </a:cubicBezTo>
                  <a:cubicBezTo>
                    <a:pt x="3049" y="95"/>
                    <a:pt x="3096" y="112"/>
                    <a:pt x="3128" y="128"/>
                  </a:cubicBezTo>
                  <a:cubicBezTo>
                    <a:pt x="3192" y="176"/>
                    <a:pt x="3240" y="240"/>
                    <a:pt x="3272" y="303"/>
                  </a:cubicBezTo>
                  <a:cubicBezTo>
                    <a:pt x="3304" y="351"/>
                    <a:pt x="3336" y="399"/>
                    <a:pt x="3368" y="447"/>
                  </a:cubicBezTo>
                  <a:cubicBezTo>
                    <a:pt x="3415" y="479"/>
                    <a:pt x="3463" y="495"/>
                    <a:pt x="3511" y="495"/>
                  </a:cubicBezTo>
                  <a:cubicBezTo>
                    <a:pt x="3623" y="495"/>
                    <a:pt x="3735" y="383"/>
                    <a:pt x="3767" y="319"/>
                  </a:cubicBezTo>
                  <a:cubicBezTo>
                    <a:pt x="3783" y="303"/>
                    <a:pt x="3799" y="287"/>
                    <a:pt x="3815" y="255"/>
                  </a:cubicBezTo>
                  <a:cubicBezTo>
                    <a:pt x="3862" y="176"/>
                    <a:pt x="3943" y="64"/>
                    <a:pt x="4022" y="64"/>
                  </a:cubicBezTo>
                  <a:cubicBezTo>
                    <a:pt x="4054" y="64"/>
                    <a:pt x="4102" y="95"/>
                    <a:pt x="4150" y="143"/>
                  </a:cubicBezTo>
                  <a:cubicBezTo>
                    <a:pt x="4166" y="176"/>
                    <a:pt x="4198" y="207"/>
                    <a:pt x="4230" y="255"/>
                  </a:cubicBezTo>
                  <a:cubicBezTo>
                    <a:pt x="4278" y="335"/>
                    <a:pt x="4326" y="415"/>
                    <a:pt x="4437" y="447"/>
                  </a:cubicBezTo>
                  <a:cubicBezTo>
                    <a:pt x="4469" y="463"/>
                    <a:pt x="4485" y="463"/>
                    <a:pt x="4517" y="463"/>
                  </a:cubicBezTo>
                  <a:cubicBezTo>
                    <a:pt x="4645" y="463"/>
                    <a:pt x="4756" y="383"/>
                    <a:pt x="4837" y="255"/>
                  </a:cubicBezTo>
                  <a:cubicBezTo>
                    <a:pt x="4884" y="176"/>
                    <a:pt x="4948" y="80"/>
                    <a:pt x="5012" y="80"/>
                  </a:cubicBezTo>
                  <a:cubicBezTo>
                    <a:pt x="5060" y="80"/>
                    <a:pt x="5108" y="112"/>
                    <a:pt x="5139" y="176"/>
                  </a:cubicBezTo>
                  <a:cubicBezTo>
                    <a:pt x="5156" y="192"/>
                    <a:pt x="5156" y="207"/>
                    <a:pt x="5172" y="223"/>
                  </a:cubicBezTo>
                  <a:cubicBezTo>
                    <a:pt x="5235" y="335"/>
                    <a:pt x="5299" y="447"/>
                    <a:pt x="5427" y="495"/>
                  </a:cubicBezTo>
                  <a:cubicBezTo>
                    <a:pt x="5459" y="495"/>
                    <a:pt x="5475" y="511"/>
                    <a:pt x="5507" y="511"/>
                  </a:cubicBezTo>
                  <a:cubicBezTo>
                    <a:pt x="5634" y="511"/>
                    <a:pt x="5698" y="399"/>
                    <a:pt x="5778" y="303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2"/>
                    <a:pt x="5938" y="143"/>
                    <a:pt x="6018" y="143"/>
                  </a:cubicBezTo>
                  <a:cubicBezTo>
                    <a:pt x="6066" y="143"/>
                    <a:pt x="6114" y="159"/>
                    <a:pt x="6145" y="207"/>
                  </a:cubicBezTo>
                  <a:cubicBezTo>
                    <a:pt x="6177" y="240"/>
                    <a:pt x="6193" y="271"/>
                    <a:pt x="6225" y="303"/>
                  </a:cubicBezTo>
                  <a:cubicBezTo>
                    <a:pt x="6289" y="399"/>
                    <a:pt x="6353" y="479"/>
                    <a:pt x="6497" y="495"/>
                  </a:cubicBezTo>
                  <a:lnTo>
                    <a:pt x="6513" y="495"/>
                  </a:lnTo>
                  <a:cubicBezTo>
                    <a:pt x="6688" y="495"/>
                    <a:pt x="6800" y="383"/>
                    <a:pt x="6848" y="271"/>
                  </a:cubicBezTo>
                  <a:cubicBezTo>
                    <a:pt x="6863" y="255"/>
                    <a:pt x="6863" y="240"/>
                    <a:pt x="6880" y="223"/>
                  </a:cubicBezTo>
                  <a:cubicBezTo>
                    <a:pt x="6896" y="176"/>
                    <a:pt x="6927" y="128"/>
                    <a:pt x="6959" y="95"/>
                  </a:cubicBezTo>
                  <a:cubicBezTo>
                    <a:pt x="6975" y="80"/>
                    <a:pt x="6991" y="64"/>
                    <a:pt x="7007" y="64"/>
                  </a:cubicBezTo>
                  <a:cubicBezTo>
                    <a:pt x="7007" y="0"/>
                    <a:pt x="7007" y="0"/>
                    <a:pt x="7007" y="0"/>
                  </a:cubicBezTo>
                  <a:cubicBezTo>
                    <a:pt x="6911" y="0"/>
                    <a:pt x="6863" y="112"/>
                    <a:pt x="6816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7556500" y="-1230485"/>
              <a:ext cx="2522538" cy="184150"/>
            </a:xfrm>
            <a:custGeom>
              <a:avLst/>
              <a:gdLst>
                <a:gd name="T0" fmla="*/ 6513 w 7008"/>
                <a:gd name="T1" fmla="*/ 383 h 511"/>
                <a:gd name="T2" fmla="*/ 6257 w 7008"/>
                <a:gd name="T3" fmla="*/ 191 h 511"/>
                <a:gd name="T4" fmla="*/ 5986 w 7008"/>
                <a:gd name="T5" fmla="*/ 31 h 511"/>
                <a:gd name="T6" fmla="*/ 5571 w 7008"/>
                <a:gd name="T7" fmla="*/ 335 h 511"/>
                <a:gd name="T8" fmla="*/ 5283 w 7008"/>
                <a:gd name="T9" fmla="*/ 175 h 511"/>
                <a:gd name="T10" fmla="*/ 5012 w 7008"/>
                <a:gd name="T11" fmla="*/ 0 h 511"/>
                <a:gd name="T12" fmla="*/ 4756 w 7008"/>
                <a:gd name="T13" fmla="*/ 207 h 511"/>
                <a:gd name="T14" fmla="*/ 4278 w 7008"/>
                <a:gd name="T15" fmla="*/ 239 h 511"/>
                <a:gd name="T16" fmla="*/ 4006 w 7008"/>
                <a:gd name="T17" fmla="*/ 31 h 511"/>
                <a:gd name="T18" fmla="*/ 3735 w 7008"/>
                <a:gd name="T19" fmla="*/ 207 h 511"/>
                <a:gd name="T20" fmla="*/ 3496 w 7008"/>
                <a:gd name="T21" fmla="*/ 367 h 511"/>
                <a:gd name="T22" fmla="*/ 3208 w 7008"/>
                <a:gd name="T23" fmla="*/ 159 h 511"/>
                <a:gd name="T24" fmla="*/ 2809 w 7008"/>
                <a:gd name="T25" fmla="*/ 175 h 511"/>
                <a:gd name="T26" fmla="*/ 2506 w 7008"/>
                <a:gd name="T27" fmla="*/ 398 h 511"/>
                <a:gd name="T28" fmla="*/ 2266 w 7008"/>
                <a:gd name="T29" fmla="*/ 239 h 511"/>
                <a:gd name="T30" fmla="*/ 2027 w 7008"/>
                <a:gd name="T31" fmla="*/ 63 h 511"/>
                <a:gd name="T32" fmla="*/ 1516 w 7008"/>
                <a:gd name="T33" fmla="*/ 446 h 511"/>
                <a:gd name="T34" fmla="*/ 1261 w 7008"/>
                <a:gd name="T35" fmla="*/ 271 h 511"/>
                <a:gd name="T36" fmla="*/ 1005 w 7008"/>
                <a:gd name="T37" fmla="*/ 95 h 511"/>
                <a:gd name="T38" fmla="*/ 718 w 7008"/>
                <a:gd name="T39" fmla="*/ 319 h 511"/>
                <a:gd name="T40" fmla="*/ 367 w 7008"/>
                <a:gd name="T41" fmla="*/ 398 h 511"/>
                <a:gd name="T42" fmla="*/ 0 w 7008"/>
                <a:gd name="T43" fmla="*/ 79 h 511"/>
                <a:gd name="T44" fmla="*/ 303 w 7008"/>
                <a:gd name="T45" fmla="*/ 383 h 511"/>
                <a:gd name="T46" fmla="*/ 734 w 7008"/>
                <a:gd name="T47" fmla="*/ 383 h 511"/>
                <a:gd name="T48" fmla="*/ 1005 w 7008"/>
                <a:gd name="T49" fmla="*/ 159 h 511"/>
                <a:gd name="T50" fmla="*/ 1261 w 7008"/>
                <a:gd name="T51" fmla="*/ 335 h 511"/>
                <a:gd name="T52" fmla="*/ 1516 w 7008"/>
                <a:gd name="T53" fmla="*/ 495 h 511"/>
                <a:gd name="T54" fmla="*/ 1867 w 7008"/>
                <a:gd name="T55" fmla="*/ 191 h 511"/>
                <a:gd name="T56" fmla="*/ 2234 w 7008"/>
                <a:gd name="T57" fmla="*/ 271 h 511"/>
                <a:gd name="T58" fmla="*/ 2569 w 7008"/>
                <a:gd name="T59" fmla="*/ 462 h 511"/>
                <a:gd name="T60" fmla="*/ 2921 w 7008"/>
                <a:gd name="T61" fmla="*/ 175 h 511"/>
                <a:gd name="T62" fmla="*/ 3272 w 7008"/>
                <a:gd name="T63" fmla="*/ 287 h 511"/>
                <a:gd name="T64" fmla="*/ 3639 w 7008"/>
                <a:gd name="T65" fmla="*/ 398 h 511"/>
                <a:gd name="T66" fmla="*/ 4006 w 7008"/>
                <a:gd name="T67" fmla="*/ 95 h 511"/>
                <a:gd name="T68" fmla="*/ 4245 w 7008"/>
                <a:gd name="T69" fmla="*/ 287 h 511"/>
                <a:gd name="T70" fmla="*/ 4501 w 7008"/>
                <a:gd name="T71" fmla="*/ 495 h 511"/>
                <a:gd name="T72" fmla="*/ 5012 w 7008"/>
                <a:gd name="T73" fmla="*/ 48 h 511"/>
                <a:gd name="T74" fmla="*/ 5267 w 7008"/>
                <a:gd name="T75" fmla="*/ 239 h 511"/>
                <a:gd name="T76" fmla="*/ 5523 w 7008"/>
                <a:gd name="T77" fmla="*/ 398 h 511"/>
                <a:gd name="T78" fmla="*/ 5874 w 7008"/>
                <a:gd name="T79" fmla="*/ 127 h 511"/>
                <a:gd name="T80" fmla="*/ 6257 w 7008"/>
                <a:gd name="T81" fmla="*/ 239 h 511"/>
                <a:gd name="T82" fmla="*/ 6528 w 7008"/>
                <a:gd name="T83" fmla="*/ 431 h 511"/>
                <a:gd name="T84" fmla="*/ 6927 w 7008"/>
                <a:gd name="T85" fmla="*/ 143 h 511"/>
                <a:gd name="T86" fmla="*/ 7007 w 7008"/>
                <a:gd name="T87" fmla="*/ 79 h 511"/>
                <a:gd name="T88" fmla="*/ 6513 w 7008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8" h="511">
                  <a:moveTo>
                    <a:pt x="6513" y="383"/>
                  </a:moveTo>
                  <a:lnTo>
                    <a:pt x="6513" y="383"/>
                  </a:lnTo>
                  <a:cubicBezTo>
                    <a:pt x="6464" y="383"/>
                    <a:pt x="6416" y="367"/>
                    <a:pt x="6369" y="319"/>
                  </a:cubicBezTo>
                  <a:cubicBezTo>
                    <a:pt x="6337" y="287"/>
                    <a:pt x="6289" y="239"/>
                    <a:pt x="6257" y="191"/>
                  </a:cubicBezTo>
                  <a:cubicBezTo>
                    <a:pt x="6193" y="111"/>
                    <a:pt x="6129" y="15"/>
                    <a:pt x="6018" y="15"/>
                  </a:cubicBezTo>
                  <a:cubicBezTo>
                    <a:pt x="6002" y="15"/>
                    <a:pt x="5986" y="15"/>
                    <a:pt x="5986" y="31"/>
                  </a:cubicBezTo>
                  <a:cubicBezTo>
                    <a:pt x="5874" y="31"/>
                    <a:pt x="5826" y="111"/>
                    <a:pt x="5762" y="191"/>
                  </a:cubicBezTo>
                  <a:cubicBezTo>
                    <a:pt x="5714" y="255"/>
                    <a:pt x="5667" y="319"/>
                    <a:pt x="5571" y="335"/>
                  </a:cubicBezTo>
                  <a:cubicBezTo>
                    <a:pt x="5555" y="350"/>
                    <a:pt x="5539" y="350"/>
                    <a:pt x="5507" y="350"/>
                  </a:cubicBezTo>
                  <a:cubicBezTo>
                    <a:pt x="5411" y="350"/>
                    <a:pt x="5347" y="271"/>
                    <a:pt x="5283" y="175"/>
                  </a:cubicBezTo>
                  <a:cubicBezTo>
                    <a:pt x="5251" y="143"/>
                    <a:pt x="5235" y="111"/>
                    <a:pt x="5203" y="95"/>
                  </a:cubicBezTo>
                  <a:cubicBezTo>
                    <a:pt x="5156" y="31"/>
                    <a:pt x="5092" y="0"/>
                    <a:pt x="5012" y="0"/>
                  </a:cubicBezTo>
                  <a:cubicBezTo>
                    <a:pt x="4948" y="0"/>
                    <a:pt x="4884" y="31"/>
                    <a:pt x="4837" y="79"/>
                  </a:cubicBezTo>
                  <a:cubicBezTo>
                    <a:pt x="4804" y="111"/>
                    <a:pt x="4773" y="159"/>
                    <a:pt x="4756" y="207"/>
                  </a:cubicBezTo>
                  <a:cubicBezTo>
                    <a:pt x="4692" y="319"/>
                    <a:pt x="4629" y="431"/>
                    <a:pt x="4517" y="431"/>
                  </a:cubicBezTo>
                  <a:cubicBezTo>
                    <a:pt x="4405" y="431"/>
                    <a:pt x="4342" y="319"/>
                    <a:pt x="4278" y="239"/>
                  </a:cubicBezTo>
                  <a:cubicBezTo>
                    <a:pt x="4262" y="207"/>
                    <a:pt x="4245" y="175"/>
                    <a:pt x="4214" y="143"/>
                  </a:cubicBezTo>
                  <a:cubicBezTo>
                    <a:pt x="4166" y="79"/>
                    <a:pt x="4086" y="31"/>
                    <a:pt x="4006" y="31"/>
                  </a:cubicBezTo>
                  <a:cubicBezTo>
                    <a:pt x="3943" y="31"/>
                    <a:pt x="3895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87" y="287"/>
                    <a:pt x="3623" y="367"/>
                    <a:pt x="3511" y="367"/>
                  </a:cubicBezTo>
                  <a:cubicBezTo>
                    <a:pt x="3496" y="367"/>
                    <a:pt x="3496" y="367"/>
                    <a:pt x="3496" y="367"/>
                  </a:cubicBezTo>
                  <a:cubicBezTo>
                    <a:pt x="3400" y="367"/>
                    <a:pt x="3336" y="303"/>
                    <a:pt x="3288" y="239"/>
                  </a:cubicBezTo>
                  <a:cubicBezTo>
                    <a:pt x="3256" y="207"/>
                    <a:pt x="3240" y="191"/>
                    <a:pt x="3208" y="159"/>
                  </a:cubicBezTo>
                  <a:cubicBezTo>
                    <a:pt x="3144" y="111"/>
                    <a:pt x="3080" y="95"/>
                    <a:pt x="3016" y="95"/>
                  </a:cubicBezTo>
                  <a:cubicBezTo>
                    <a:pt x="2937" y="95"/>
                    <a:pt x="2873" y="127"/>
                    <a:pt x="2809" y="175"/>
                  </a:cubicBezTo>
                  <a:cubicBezTo>
                    <a:pt x="2793" y="191"/>
                    <a:pt x="2761" y="223"/>
                    <a:pt x="2729" y="255"/>
                  </a:cubicBezTo>
                  <a:cubicBezTo>
                    <a:pt x="2666" y="335"/>
                    <a:pt x="2602" y="398"/>
                    <a:pt x="2506" y="398"/>
                  </a:cubicBezTo>
                  <a:cubicBezTo>
                    <a:pt x="2474" y="398"/>
                    <a:pt x="2442" y="398"/>
                    <a:pt x="2410" y="383"/>
                  </a:cubicBezTo>
                  <a:cubicBezTo>
                    <a:pt x="2346" y="350"/>
                    <a:pt x="2298" y="287"/>
                    <a:pt x="2266" y="239"/>
                  </a:cubicBezTo>
                  <a:cubicBezTo>
                    <a:pt x="2219" y="175"/>
                    <a:pt x="2171" y="111"/>
                    <a:pt x="2075" y="79"/>
                  </a:cubicBezTo>
                  <a:cubicBezTo>
                    <a:pt x="2059" y="79"/>
                    <a:pt x="2043" y="63"/>
                    <a:pt x="2027" y="63"/>
                  </a:cubicBezTo>
                  <a:cubicBezTo>
                    <a:pt x="1915" y="63"/>
                    <a:pt x="1835" y="175"/>
                    <a:pt x="1755" y="271"/>
                  </a:cubicBezTo>
                  <a:cubicBezTo>
                    <a:pt x="1676" y="367"/>
                    <a:pt x="1612" y="446"/>
                    <a:pt x="1516" y="446"/>
                  </a:cubicBezTo>
                  <a:cubicBezTo>
                    <a:pt x="1468" y="446"/>
                    <a:pt x="1436" y="431"/>
                    <a:pt x="1404" y="414"/>
                  </a:cubicBezTo>
                  <a:cubicBezTo>
                    <a:pt x="1340" y="367"/>
                    <a:pt x="1292" y="319"/>
                    <a:pt x="1261" y="271"/>
                  </a:cubicBezTo>
                  <a:cubicBezTo>
                    <a:pt x="1213" y="191"/>
                    <a:pt x="1149" y="127"/>
                    <a:pt x="1053" y="111"/>
                  </a:cubicBezTo>
                  <a:cubicBezTo>
                    <a:pt x="1037" y="111"/>
                    <a:pt x="1021" y="95"/>
                    <a:pt x="1005" y="95"/>
                  </a:cubicBezTo>
                  <a:cubicBezTo>
                    <a:pt x="878" y="95"/>
                    <a:pt x="814" y="191"/>
                    <a:pt x="734" y="303"/>
                  </a:cubicBezTo>
                  <a:lnTo>
                    <a:pt x="718" y="319"/>
                  </a:lnTo>
                  <a:cubicBezTo>
                    <a:pt x="654" y="398"/>
                    <a:pt x="574" y="446"/>
                    <a:pt x="510" y="446"/>
                  </a:cubicBezTo>
                  <a:cubicBezTo>
                    <a:pt x="462" y="446"/>
                    <a:pt x="414" y="431"/>
                    <a:pt x="367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91" y="175"/>
                    <a:pt x="127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27" y="127"/>
                    <a:pt x="271" y="350"/>
                    <a:pt x="303" y="383"/>
                  </a:cubicBezTo>
                  <a:cubicBezTo>
                    <a:pt x="351" y="462"/>
                    <a:pt x="414" y="510"/>
                    <a:pt x="495" y="510"/>
                  </a:cubicBezTo>
                  <a:cubicBezTo>
                    <a:pt x="574" y="510"/>
                    <a:pt x="670" y="462"/>
                    <a:pt x="734" y="383"/>
                  </a:cubicBezTo>
                  <a:cubicBezTo>
                    <a:pt x="750" y="367"/>
                    <a:pt x="766" y="350"/>
                    <a:pt x="782" y="319"/>
                  </a:cubicBezTo>
                  <a:cubicBezTo>
                    <a:pt x="845" y="239"/>
                    <a:pt x="909" y="159"/>
                    <a:pt x="1005" y="159"/>
                  </a:cubicBezTo>
                  <a:cubicBezTo>
                    <a:pt x="1037" y="159"/>
                    <a:pt x="1069" y="159"/>
                    <a:pt x="1101" y="175"/>
                  </a:cubicBezTo>
                  <a:cubicBezTo>
                    <a:pt x="1181" y="207"/>
                    <a:pt x="1213" y="271"/>
                    <a:pt x="1261" y="335"/>
                  </a:cubicBezTo>
                  <a:cubicBezTo>
                    <a:pt x="1325" y="414"/>
                    <a:pt x="1372" y="495"/>
                    <a:pt x="1500" y="495"/>
                  </a:cubicBezTo>
                  <a:cubicBezTo>
                    <a:pt x="1500" y="495"/>
                    <a:pt x="1500" y="495"/>
                    <a:pt x="1516" y="495"/>
                  </a:cubicBezTo>
                  <a:cubicBezTo>
                    <a:pt x="1644" y="495"/>
                    <a:pt x="1691" y="414"/>
                    <a:pt x="1772" y="319"/>
                  </a:cubicBezTo>
                  <a:cubicBezTo>
                    <a:pt x="1787" y="271"/>
                    <a:pt x="1819" y="223"/>
                    <a:pt x="1867" y="191"/>
                  </a:cubicBezTo>
                  <a:cubicBezTo>
                    <a:pt x="1915" y="159"/>
                    <a:pt x="1963" y="127"/>
                    <a:pt x="2011" y="127"/>
                  </a:cubicBezTo>
                  <a:cubicBezTo>
                    <a:pt x="2075" y="127"/>
                    <a:pt x="2155" y="175"/>
                    <a:pt x="2234" y="271"/>
                  </a:cubicBezTo>
                  <a:cubicBezTo>
                    <a:pt x="2314" y="367"/>
                    <a:pt x="2394" y="462"/>
                    <a:pt x="2521" y="462"/>
                  </a:cubicBezTo>
                  <a:cubicBezTo>
                    <a:pt x="2538" y="462"/>
                    <a:pt x="2554" y="462"/>
                    <a:pt x="2569" y="462"/>
                  </a:cubicBezTo>
                  <a:cubicBezTo>
                    <a:pt x="2666" y="431"/>
                    <a:pt x="2713" y="383"/>
                    <a:pt x="2761" y="303"/>
                  </a:cubicBezTo>
                  <a:cubicBezTo>
                    <a:pt x="2809" y="255"/>
                    <a:pt x="2857" y="191"/>
                    <a:pt x="2921" y="175"/>
                  </a:cubicBezTo>
                  <a:cubicBezTo>
                    <a:pt x="2953" y="159"/>
                    <a:pt x="2985" y="159"/>
                    <a:pt x="3016" y="159"/>
                  </a:cubicBezTo>
                  <a:cubicBezTo>
                    <a:pt x="3112" y="159"/>
                    <a:pt x="3192" y="223"/>
                    <a:pt x="3272" y="287"/>
                  </a:cubicBezTo>
                  <a:cubicBezTo>
                    <a:pt x="3336" y="367"/>
                    <a:pt x="3415" y="431"/>
                    <a:pt x="3511" y="431"/>
                  </a:cubicBezTo>
                  <a:cubicBezTo>
                    <a:pt x="3559" y="431"/>
                    <a:pt x="3591" y="431"/>
                    <a:pt x="3639" y="398"/>
                  </a:cubicBezTo>
                  <a:cubicBezTo>
                    <a:pt x="3687" y="383"/>
                    <a:pt x="3735" y="319"/>
                    <a:pt x="3767" y="271"/>
                  </a:cubicBezTo>
                  <a:cubicBezTo>
                    <a:pt x="3831" y="175"/>
                    <a:pt x="3895" y="95"/>
                    <a:pt x="4006" y="95"/>
                  </a:cubicBezTo>
                  <a:lnTo>
                    <a:pt x="4022" y="95"/>
                  </a:lnTo>
                  <a:cubicBezTo>
                    <a:pt x="4134" y="111"/>
                    <a:pt x="4198" y="191"/>
                    <a:pt x="4245" y="287"/>
                  </a:cubicBezTo>
                  <a:cubicBezTo>
                    <a:pt x="4294" y="350"/>
                    <a:pt x="4326" y="398"/>
                    <a:pt x="4357" y="431"/>
                  </a:cubicBezTo>
                  <a:cubicBezTo>
                    <a:pt x="4421" y="462"/>
                    <a:pt x="4469" y="495"/>
                    <a:pt x="4501" y="495"/>
                  </a:cubicBezTo>
                  <a:cubicBezTo>
                    <a:pt x="4613" y="495"/>
                    <a:pt x="4692" y="383"/>
                    <a:pt x="4756" y="271"/>
                  </a:cubicBezTo>
                  <a:cubicBezTo>
                    <a:pt x="4837" y="159"/>
                    <a:pt x="4916" y="48"/>
                    <a:pt x="5012" y="48"/>
                  </a:cubicBezTo>
                  <a:cubicBezTo>
                    <a:pt x="5044" y="48"/>
                    <a:pt x="5076" y="63"/>
                    <a:pt x="5108" y="79"/>
                  </a:cubicBezTo>
                  <a:cubicBezTo>
                    <a:pt x="5172" y="111"/>
                    <a:pt x="5220" y="175"/>
                    <a:pt x="5267" y="239"/>
                  </a:cubicBezTo>
                  <a:cubicBezTo>
                    <a:pt x="5315" y="319"/>
                    <a:pt x="5379" y="398"/>
                    <a:pt x="5491" y="398"/>
                  </a:cubicBezTo>
                  <a:cubicBezTo>
                    <a:pt x="5507" y="398"/>
                    <a:pt x="5507" y="398"/>
                    <a:pt x="5523" y="398"/>
                  </a:cubicBezTo>
                  <a:cubicBezTo>
                    <a:pt x="5634" y="398"/>
                    <a:pt x="5698" y="335"/>
                    <a:pt x="5762" y="239"/>
                  </a:cubicBezTo>
                  <a:cubicBezTo>
                    <a:pt x="5794" y="207"/>
                    <a:pt x="5826" y="159"/>
                    <a:pt x="5874" y="127"/>
                  </a:cubicBezTo>
                  <a:cubicBezTo>
                    <a:pt x="5922" y="95"/>
                    <a:pt x="5954" y="79"/>
                    <a:pt x="6002" y="79"/>
                  </a:cubicBezTo>
                  <a:cubicBezTo>
                    <a:pt x="6097" y="79"/>
                    <a:pt x="6177" y="159"/>
                    <a:pt x="6257" y="239"/>
                  </a:cubicBezTo>
                  <a:cubicBezTo>
                    <a:pt x="6337" y="335"/>
                    <a:pt x="6416" y="431"/>
                    <a:pt x="6513" y="431"/>
                  </a:cubicBezTo>
                  <a:cubicBezTo>
                    <a:pt x="6528" y="431"/>
                    <a:pt x="6528" y="431"/>
                    <a:pt x="6528" y="431"/>
                  </a:cubicBezTo>
                  <a:cubicBezTo>
                    <a:pt x="6624" y="431"/>
                    <a:pt x="6688" y="367"/>
                    <a:pt x="6768" y="287"/>
                  </a:cubicBezTo>
                  <a:cubicBezTo>
                    <a:pt x="6816" y="239"/>
                    <a:pt x="6863" y="175"/>
                    <a:pt x="6927" y="143"/>
                  </a:cubicBezTo>
                  <a:cubicBezTo>
                    <a:pt x="6944" y="127"/>
                    <a:pt x="6975" y="127"/>
                    <a:pt x="7007" y="127"/>
                  </a:cubicBezTo>
                  <a:cubicBezTo>
                    <a:pt x="7007" y="79"/>
                    <a:pt x="7007" y="79"/>
                    <a:pt x="7007" y="79"/>
                  </a:cubicBezTo>
                  <a:cubicBezTo>
                    <a:pt x="6927" y="79"/>
                    <a:pt x="6848" y="159"/>
                    <a:pt x="6768" y="239"/>
                  </a:cubicBezTo>
                  <a:cubicBezTo>
                    <a:pt x="6688" y="303"/>
                    <a:pt x="6608" y="383"/>
                    <a:pt x="6513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7556500" y="-874885"/>
              <a:ext cx="2522538" cy="173037"/>
            </a:xfrm>
            <a:custGeom>
              <a:avLst/>
              <a:gdLst>
                <a:gd name="T0" fmla="*/ 6544 w 7008"/>
                <a:gd name="T1" fmla="*/ 335 h 480"/>
                <a:gd name="T2" fmla="*/ 6273 w 7008"/>
                <a:gd name="T3" fmla="*/ 191 h 480"/>
                <a:gd name="T4" fmla="*/ 6018 w 7008"/>
                <a:gd name="T5" fmla="*/ 32 h 480"/>
                <a:gd name="T6" fmla="*/ 5523 w 7008"/>
                <a:gd name="T7" fmla="*/ 335 h 480"/>
                <a:gd name="T8" fmla="*/ 5267 w 7008"/>
                <a:gd name="T9" fmla="*/ 160 h 480"/>
                <a:gd name="T10" fmla="*/ 5012 w 7008"/>
                <a:gd name="T11" fmla="*/ 0 h 480"/>
                <a:gd name="T12" fmla="*/ 4740 w 7008"/>
                <a:gd name="T13" fmla="*/ 224 h 480"/>
                <a:gd name="T14" fmla="*/ 4437 w 7008"/>
                <a:gd name="T15" fmla="*/ 415 h 480"/>
                <a:gd name="T16" fmla="*/ 4166 w 7008"/>
                <a:gd name="T17" fmla="*/ 80 h 480"/>
                <a:gd name="T18" fmla="*/ 3767 w 7008"/>
                <a:gd name="T19" fmla="*/ 176 h 480"/>
                <a:gd name="T20" fmla="*/ 3272 w 7008"/>
                <a:gd name="T21" fmla="*/ 224 h 480"/>
                <a:gd name="T22" fmla="*/ 3016 w 7008"/>
                <a:gd name="T23" fmla="*/ 128 h 480"/>
                <a:gd name="T24" fmla="*/ 2681 w 7008"/>
                <a:gd name="T25" fmla="*/ 303 h 480"/>
                <a:gd name="T26" fmla="*/ 2282 w 7008"/>
                <a:gd name="T27" fmla="*/ 208 h 480"/>
                <a:gd name="T28" fmla="*/ 2011 w 7008"/>
                <a:gd name="T29" fmla="*/ 48 h 480"/>
                <a:gd name="T30" fmla="*/ 1500 w 7008"/>
                <a:gd name="T31" fmla="*/ 431 h 480"/>
                <a:gd name="T32" fmla="*/ 1261 w 7008"/>
                <a:gd name="T33" fmla="*/ 255 h 480"/>
                <a:gd name="T34" fmla="*/ 1005 w 7008"/>
                <a:gd name="T35" fmla="*/ 96 h 480"/>
                <a:gd name="T36" fmla="*/ 718 w 7008"/>
                <a:gd name="T37" fmla="*/ 319 h 480"/>
                <a:gd name="T38" fmla="*/ 335 w 7008"/>
                <a:gd name="T39" fmla="*/ 335 h 480"/>
                <a:gd name="T40" fmla="*/ 0 w 7008"/>
                <a:gd name="T41" fmla="*/ 80 h 480"/>
                <a:gd name="T42" fmla="*/ 127 w 7008"/>
                <a:gd name="T43" fmla="*/ 160 h 480"/>
                <a:gd name="T44" fmla="*/ 303 w 7008"/>
                <a:gd name="T45" fmla="*/ 367 h 480"/>
                <a:gd name="T46" fmla="*/ 686 w 7008"/>
                <a:gd name="T47" fmla="*/ 415 h 480"/>
                <a:gd name="T48" fmla="*/ 1005 w 7008"/>
                <a:gd name="T49" fmla="*/ 144 h 480"/>
                <a:gd name="T50" fmla="*/ 1261 w 7008"/>
                <a:gd name="T51" fmla="*/ 319 h 480"/>
                <a:gd name="T52" fmla="*/ 1500 w 7008"/>
                <a:gd name="T53" fmla="*/ 479 h 480"/>
                <a:gd name="T54" fmla="*/ 2027 w 7008"/>
                <a:gd name="T55" fmla="*/ 96 h 480"/>
                <a:gd name="T56" fmla="*/ 2250 w 7008"/>
                <a:gd name="T57" fmla="*/ 255 h 480"/>
                <a:gd name="T58" fmla="*/ 2538 w 7008"/>
                <a:gd name="T59" fmla="*/ 415 h 480"/>
                <a:gd name="T60" fmla="*/ 2921 w 7008"/>
                <a:gd name="T61" fmla="*/ 191 h 480"/>
                <a:gd name="T62" fmla="*/ 3240 w 7008"/>
                <a:gd name="T63" fmla="*/ 288 h 480"/>
                <a:gd name="T64" fmla="*/ 3496 w 7008"/>
                <a:gd name="T65" fmla="*/ 399 h 480"/>
                <a:gd name="T66" fmla="*/ 3783 w 7008"/>
                <a:gd name="T67" fmla="*/ 240 h 480"/>
                <a:gd name="T68" fmla="*/ 4086 w 7008"/>
                <a:gd name="T69" fmla="*/ 96 h 480"/>
                <a:gd name="T70" fmla="*/ 4405 w 7008"/>
                <a:gd name="T71" fmla="*/ 463 h 480"/>
                <a:gd name="T72" fmla="*/ 4773 w 7008"/>
                <a:gd name="T73" fmla="*/ 255 h 480"/>
                <a:gd name="T74" fmla="*/ 5124 w 7008"/>
                <a:gd name="T75" fmla="*/ 80 h 480"/>
                <a:gd name="T76" fmla="*/ 5459 w 7008"/>
                <a:gd name="T77" fmla="*/ 383 h 480"/>
                <a:gd name="T78" fmla="*/ 5667 w 7008"/>
                <a:gd name="T79" fmla="*/ 351 h 480"/>
                <a:gd name="T80" fmla="*/ 6002 w 7008"/>
                <a:gd name="T81" fmla="*/ 96 h 480"/>
                <a:gd name="T82" fmla="*/ 6257 w 7008"/>
                <a:gd name="T83" fmla="*/ 255 h 480"/>
                <a:gd name="T84" fmla="*/ 6513 w 7008"/>
                <a:gd name="T85" fmla="*/ 415 h 480"/>
                <a:gd name="T86" fmla="*/ 6784 w 7008"/>
                <a:gd name="T87" fmla="*/ 255 h 480"/>
                <a:gd name="T88" fmla="*/ 7007 w 7008"/>
                <a:gd name="T89" fmla="*/ 128 h 480"/>
                <a:gd name="T90" fmla="*/ 6768 w 7008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08" h="480">
                  <a:moveTo>
                    <a:pt x="6544" y="335"/>
                  </a:moveTo>
                  <a:lnTo>
                    <a:pt x="6544" y="335"/>
                  </a:lnTo>
                  <a:cubicBezTo>
                    <a:pt x="6528" y="335"/>
                    <a:pt x="6528" y="335"/>
                    <a:pt x="6513" y="335"/>
                  </a:cubicBezTo>
                  <a:cubicBezTo>
                    <a:pt x="6401" y="335"/>
                    <a:pt x="6337" y="272"/>
                    <a:pt x="6273" y="191"/>
                  </a:cubicBezTo>
                  <a:cubicBezTo>
                    <a:pt x="6241" y="144"/>
                    <a:pt x="6193" y="112"/>
                    <a:pt x="6145" y="80"/>
                  </a:cubicBezTo>
                  <a:cubicBezTo>
                    <a:pt x="6097" y="48"/>
                    <a:pt x="6066" y="32"/>
                    <a:pt x="6018" y="32"/>
                  </a:cubicBezTo>
                  <a:cubicBezTo>
                    <a:pt x="5922" y="32"/>
                    <a:pt x="5842" y="112"/>
                    <a:pt x="5778" y="176"/>
                  </a:cubicBezTo>
                  <a:cubicBezTo>
                    <a:pt x="5698" y="255"/>
                    <a:pt x="5619" y="335"/>
                    <a:pt x="5523" y="335"/>
                  </a:cubicBezTo>
                  <a:cubicBezTo>
                    <a:pt x="5491" y="335"/>
                    <a:pt x="5459" y="335"/>
                    <a:pt x="5443" y="319"/>
                  </a:cubicBezTo>
                  <a:cubicBezTo>
                    <a:pt x="5363" y="288"/>
                    <a:pt x="5315" y="224"/>
                    <a:pt x="5267" y="160"/>
                  </a:cubicBezTo>
                  <a:cubicBezTo>
                    <a:pt x="5220" y="96"/>
                    <a:pt x="5172" y="48"/>
                    <a:pt x="5108" y="16"/>
                  </a:cubicBezTo>
                  <a:cubicBezTo>
                    <a:pt x="5076" y="0"/>
                    <a:pt x="5044" y="0"/>
                    <a:pt x="5012" y="0"/>
                  </a:cubicBezTo>
                  <a:cubicBezTo>
                    <a:pt x="4932" y="0"/>
                    <a:pt x="4852" y="48"/>
                    <a:pt x="4773" y="160"/>
                  </a:cubicBezTo>
                  <a:cubicBezTo>
                    <a:pt x="4773" y="176"/>
                    <a:pt x="4756" y="208"/>
                    <a:pt x="4740" y="224"/>
                  </a:cubicBezTo>
                  <a:cubicBezTo>
                    <a:pt x="4692" y="319"/>
                    <a:pt x="4629" y="431"/>
                    <a:pt x="4517" y="431"/>
                  </a:cubicBezTo>
                  <a:cubicBezTo>
                    <a:pt x="4485" y="431"/>
                    <a:pt x="4469" y="415"/>
                    <a:pt x="4437" y="415"/>
                  </a:cubicBezTo>
                  <a:cubicBezTo>
                    <a:pt x="4357" y="383"/>
                    <a:pt x="4326" y="303"/>
                    <a:pt x="4278" y="224"/>
                  </a:cubicBezTo>
                  <a:cubicBezTo>
                    <a:pt x="4245" y="176"/>
                    <a:pt x="4214" y="112"/>
                    <a:pt x="4166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26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72" y="224"/>
                  </a:cubicBezTo>
                  <a:cubicBezTo>
                    <a:pt x="3224" y="191"/>
                    <a:pt x="3176" y="144"/>
                    <a:pt x="3112" y="128"/>
                  </a:cubicBezTo>
                  <a:cubicBezTo>
                    <a:pt x="3080" y="128"/>
                    <a:pt x="3049" y="128"/>
                    <a:pt x="3016" y="128"/>
                  </a:cubicBezTo>
                  <a:cubicBezTo>
                    <a:pt x="2921" y="128"/>
                    <a:pt x="2841" y="176"/>
                    <a:pt x="2761" y="240"/>
                  </a:cubicBezTo>
                  <a:cubicBezTo>
                    <a:pt x="2729" y="255"/>
                    <a:pt x="2713" y="288"/>
                    <a:pt x="2681" y="303"/>
                  </a:cubicBezTo>
                  <a:cubicBezTo>
                    <a:pt x="2633" y="335"/>
                    <a:pt x="2585" y="351"/>
                    <a:pt x="2521" y="351"/>
                  </a:cubicBezTo>
                  <a:cubicBezTo>
                    <a:pt x="2426" y="351"/>
                    <a:pt x="2362" y="288"/>
                    <a:pt x="2282" y="208"/>
                  </a:cubicBezTo>
                  <a:cubicBezTo>
                    <a:pt x="2202" y="128"/>
                    <a:pt x="2123" y="48"/>
                    <a:pt x="2027" y="48"/>
                  </a:cubicBezTo>
                  <a:cubicBezTo>
                    <a:pt x="2011" y="48"/>
                    <a:pt x="2011" y="48"/>
                    <a:pt x="2011" y="48"/>
                  </a:cubicBezTo>
                  <a:cubicBezTo>
                    <a:pt x="1899" y="48"/>
                    <a:pt x="1819" y="144"/>
                    <a:pt x="1739" y="240"/>
                  </a:cubicBezTo>
                  <a:cubicBezTo>
                    <a:pt x="1676" y="335"/>
                    <a:pt x="1596" y="431"/>
                    <a:pt x="1500" y="431"/>
                  </a:cubicBezTo>
                  <a:cubicBezTo>
                    <a:pt x="1452" y="431"/>
                    <a:pt x="1404" y="399"/>
                    <a:pt x="1356" y="367"/>
                  </a:cubicBezTo>
                  <a:cubicBezTo>
                    <a:pt x="1325" y="335"/>
                    <a:pt x="1292" y="288"/>
                    <a:pt x="1261" y="255"/>
                  </a:cubicBezTo>
                  <a:cubicBezTo>
                    <a:pt x="1197" y="176"/>
                    <a:pt x="1149" y="112"/>
                    <a:pt x="1037" y="96"/>
                  </a:cubicBezTo>
                  <a:cubicBezTo>
                    <a:pt x="1021" y="96"/>
                    <a:pt x="1021" y="96"/>
                    <a:pt x="1005" y="96"/>
                  </a:cubicBezTo>
                  <a:cubicBezTo>
                    <a:pt x="894" y="96"/>
                    <a:pt x="814" y="191"/>
                    <a:pt x="750" y="288"/>
                  </a:cubicBezTo>
                  <a:cubicBezTo>
                    <a:pt x="734" y="288"/>
                    <a:pt x="718" y="303"/>
                    <a:pt x="718" y="319"/>
                  </a:cubicBezTo>
                  <a:cubicBezTo>
                    <a:pt x="654" y="399"/>
                    <a:pt x="574" y="431"/>
                    <a:pt x="510" y="431"/>
                  </a:cubicBezTo>
                  <a:cubicBezTo>
                    <a:pt x="447" y="431"/>
                    <a:pt x="383" y="399"/>
                    <a:pt x="335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207" y="176"/>
                    <a:pt x="143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8" y="128"/>
                    <a:pt x="95" y="144"/>
                    <a:pt x="127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303" y="367"/>
                  </a:cubicBezTo>
                  <a:cubicBezTo>
                    <a:pt x="351" y="447"/>
                    <a:pt x="431" y="479"/>
                    <a:pt x="526" y="479"/>
                  </a:cubicBezTo>
                  <a:cubicBezTo>
                    <a:pt x="574" y="479"/>
                    <a:pt x="638" y="463"/>
                    <a:pt x="686" y="415"/>
                  </a:cubicBezTo>
                  <a:cubicBezTo>
                    <a:pt x="718" y="383"/>
                    <a:pt x="750" y="351"/>
                    <a:pt x="782" y="319"/>
                  </a:cubicBezTo>
                  <a:cubicBezTo>
                    <a:pt x="845" y="240"/>
                    <a:pt x="909" y="144"/>
                    <a:pt x="1005" y="144"/>
                  </a:cubicBezTo>
                  <a:cubicBezTo>
                    <a:pt x="1021" y="144"/>
                    <a:pt x="1037" y="144"/>
                    <a:pt x="1069" y="160"/>
                  </a:cubicBezTo>
                  <a:cubicBezTo>
                    <a:pt x="1149" y="176"/>
                    <a:pt x="1213" y="240"/>
                    <a:pt x="1261" y="319"/>
                  </a:cubicBezTo>
                  <a:cubicBezTo>
                    <a:pt x="1308" y="383"/>
                    <a:pt x="1356" y="447"/>
                    <a:pt x="1452" y="479"/>
                  </a:cubicBezTo>
                  <a:cubicBezTo>
                    <a:pt x="1468" y="479"/>
                    <a:pt x="1484" y="479"/>
                    <a:pt x="1500" y="479"/>
                  </a:cubicBezTo>
                  <a:cubicBezTo>
                    <a:pt x="1612" y="479"/>
                    <a:pt x="1691" y="383"/>
                    <a:pt x="1787" y="272"/>
                  </a:cubicBezTo>
                  <a:cubicBezTo>
                    <a:pt x="1851" y="191"/>
                    <a:pt x="1931" y="96"/>
                    <a:pt x="2027" y="96"/>
                  </a:cubicBezTo>
                  <a:cubicBezTo>
                    <a:pt x="2075" y="96"/>
                    <a:pt x="2123" y="128"/>
                    <a:pt x="2186" y="191"/>
                  </a:cubicBezTo>
                  <a:cubicBezTo>
                    <a:pt x="2202" y="208"/>
                    <a:pt x="2234" y="224"/>
                    <a:pt x="2250" y="255"/>
                  </a:cubicBezTo>
                  <a:cubicBezTo>
                    <a:pt x="2330" y="335"/>
                    <a:pt x="2394" y="415"/>
                    <a:pt x="2521" y="415"/>
                  </a:cubicBezTo>
                  <a:lnTo>
                    <a:pt x="2538" y="415"/>
                  </a:lnTo>
                  <a:cubicBezTo>
                    <a:pt x="2633" y="415"/>
                    <a:pt x="2697" y="351"/>
                    <a:pt x="2761" y="303"/>
                  </a:cubicBezTo>
                  <a:cubicBezTo>
                    <a:pt x="2809" y="255"/>
                    <a:pt x="2857" y="208"/>
                    <a:pt x="2921" y="191"/>
                  </a:cubicBezTo>
                  <a:cubicBezTo>
                    <a:pt x="2953" y="176"/>
                    <a:pt x="2985" y="176"/>
                    <a:pt x="3001" y="176"/>
                  </a:cubicBezTo>
                  <a:cubicBezTo>
                    <a:pt x="3096" y="176"/>
                    <a:pt x="3160" y="224"/>
                    <a:pt x="3240" y="288"/>
                  </a:cubicBezTo>
                  <a:cubicBezTo>
                    <a:pt x="3272" y="303"/>
                    <a:pt x="3304" y="335"/>
                    <a:pt x="3352" y="367"/>
                  </a:cubicBezTo>
                  <a:cubicBezTo>
                    <a:pt x="3400" y="383"/>
                    <a:pt x="3448" y="399"/>
                    <a:pt x="3496" y="399"/>
                  </a:cubicBezTo>
                  <a:cubicBezTo>
                    <a:pt x="3575" y="399"/>
                    <a:pt x="3655" y="367"/>
                    <a:pt x="3719" y="303"/>
                  </a:cubicBezTo>
                  <a:cubicBezTo>
                    <a:pt x="3735" y="288"/>
                    <a:pt x="3767" y="272"/>
                    <a:pt x="3783" y="240"/>
                  </a:cubicBezTo>
                  <a:cubicBezTo>
                    <a:pt x="3847" y="160"/>
                    <a:pt x="3910" y="80"/>
                    <a:pt x="4006" y="80"/>
                  </a:cubicBezTo>
                  <a:cubicBezTo>
                    <a:pt x="4038" y="80"/>
                    <a:pt x="4054" y="80"/>
                    <a:pt x="4086" y="96"/>
                  </a:cubicBezTo>
                  <a:cubicBezTo>
                    <a:pt x="4166" y="128"/>
                    <a:pt x="4214" y="208"/>
                    <a:pt x="4245" y="288"/>
                  </a:cubicBezTo>
                  <a:cubicBezTo>
                    <a:pt x="4294" y="351"/>
                    <a:pt x="4342" y="431"/>
                    <a:pt x="4405" y="463"/>
                  </a:cubicBezTo>
                  <a:cubicBezTo>
                    <a:pt x="4453" y="479"/>
                    <a:pt x="4485" y="479"/>
                    <a:pt x="4517" y="479"/>
                  </a:cubicBezTo>
                  <a:cubicBezTo>
                    <a:pt x="4629" y="479"/>
                    <a:pt x="4709" y="367"/>
                    <a:pt x="4773" y="255"/>
                  </a:cubicBezTo>
                  <a:cubicBezTo>
                    <a:pt x="4852" y="144"/>
                    <a:pt x="4916" y="48"/>
                    <a:pt x="5012" y="48"/>
                  </a:cubicBezTo>
                  <a:cubicBezTo>
                    <a:pt x="5060" y="48"/>
                    <a:pt x="5092" y="64"/>
                    <a:pt x="5124" y="80"/>
                  </a:cubicBezTo>
                  <a:cubicBezTo>
                    <a:pt x="5187" y="112"/>
                    <a:pt x="5220" y="176"/>
                    <a:pt x="5267" y="224"/>
                  </a:cubicBezTo>
                  <a:cubicBezTo>
                    <a:pt x="5315" y="288"/>
                    <a:pt x="5363" y="367"/>
                    <a:pt x="5459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71" y="383"/>
                    <a:pt x="5619" y="367"/>
                    <a:pt x="5667" y="351"/>
                  </a:cubicBezTo>
                  <a:cubicBezTo>
                    <a:pt x="5698" y="319"/>
                    <a:pt x="5746" y="272"/>
                    <a:pt x="5778" y="240"/>
                  </a:cubicBezTo>
                  <a:cubicBezTo>
                    <a:pt x="5842" y="160"/>
                    <a:pt x="5906" y="96"/>
                    <a:pt x="6002" y="96"/>
                  </a:cubicBezTo>
                  <a:cubicBezTo>
                    <a:pt x="6018" y="96"/>
                    <a:pt x="6018" y="96"/>
                    <a:pt x="6018" y="96"/>
                  </a:cubicBezTo>
                  <a:cubicBezTo>
                    <a:pt x="6129" y="96"/>
                    <a:pt x="6193" y="176"/>
                    <a:pt x="6257" y="255"/>
                  </a:cubicBezTo>
                  <a:cubicBezTo>
                    <a:pt x="6305" y="303"/>
                    <a:pt x="6353" y="351"/>
                    <a:pt x="6401" y="383"/>
                  </a:cubicBezTo>
                  <a:cubicBezTo>
                    <a:pt x="6433" y="399"/>
                    <a:pt x="6464" y="415"/>
                    <a:pt x="6513" y="415"/>
                  </a:cubicBezTo>
                  <a:cubicBezTo>
                    <a:pt x="6592" y="415"/>
                    <a:pt x="6688" y="335"/>
                    <a:pt x="6768" y="272"/>
                  </a:cubicBezTo>
                  <a:cubicBezTo>
                    <a:pt x="6784" y="255"/>
                    <a:pt x="6784" y="255"/>
                    <a:pt x="6784" y="255"/>
                  </a:cubicBezTo>
                  <a:cubicBezTo>
                    <a:pt x="6816" y="208"/>
                    <a:pt x="6863" y="176"/>
                    <a:pt x="6927" y="144"/>
                  </a:cubicBezTo>
                  <a:cubicBezTo>
                    <a:pt x="6944" y="128"/>
                    <a:pt x="6975" y="128"/>
                    <a:pt x="7007" y="128"/>
                  </a:cubicBezTo>
                  <a:cubicBezTo>
                    <a:pt x="7007" y="80"/>
                    <a:pt x="7007" y="80"/>
                    <a:pt x="7007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0" y="335"/>
                    <a:pt x="6544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7556500" y="-506585"/>
              <a:ext cx="2522538" cy="177800"/>
            </a:xfrm>
            <a:custGeom>
              <a:avLst/>
              <a:gdLst>
                <a:gd name="T0" fmla="*/ 6800 w 7008"/>
                <a:gd name="T1" fmla="*/ 223 h 495"/>
                <a:gd name="T2" fmla="*/ 6528 w 7008"/>
                <a:gd name="T3" fmla="*/ 446 h 495"/>
                <a:gd name="T4" fmla="*/ 5986 w 7008"/>
                <a:gd name="T5" fmla="*/ 80 h 495"/>
                <a:gd name="T6" fmla="*/ 5730 w 7008"/>
                <a:gd name="T7" fmla="*/ 271 h 495"/>
                <a:gd name="T8" fmla="*/ 5427 w 7008"/>
                <a:gd name="T9" fmla="*/ 431 h 495"/>
                <a:gd name="T10" fmla="*/ 5124 w 7008"/>
                <a:gd name="T11" fmla="*/ 63 h 495"/>
                <a:gd name="T12" fmla="*/ 4773 w 7008"/>
                <a:gd name="T13" fmla="*/ 223 h 495"/>
                <a:gd name="T14" fmla="*/ 4517 w 7008"/>
                <a:gd name="T15" fmla="*/ 415 h 495"/>
                <a:gd name="T16" fmla="*/ 4262 w 7008"/>
                <a:gd name="T17" fmla="*/ 191 h 495"/>
                <a:gd name="T18" fmla="*/ 4022 w 7008"/>
                <a:gd name="T19" fmla="*/ 0 h 495"/>
                <a:gd name="T20" fmla="*/ 3511 w 7008"/>
                <a:gd name="T21" fmla="*/ 415 h 495"/>
                <a:gd name="T22" fmla="*/ 3368 w 7008"/>
                <a:gd name="T23" fmla="*/ 319 h 495"/>
                <a:gd name="T24" fmla="*/ 3064 w 7008"/>
                <a:gd name="T25" fmla="*/ 32 h 495"/>
                <a:gd name="T26" fmla="*/ 2713 w 7008"/>
                <a:gd name="T27" fmla="*/ 207 h 495"/>
                <a:gd name="T28" fmla="*/ 2362 w 7008"/>
                <a:gd name="T29" fmla="*/ 319 h 495"/>
                <a:gd name="T30" fmla="*/ 2043 w 7008"/>
                <a:gd name="T31" fmla="*/ 16 h 495"/>
                <a:gd name="T32" fmla="*/ 1676 w 7008"/>
                <a:gd name="T33" fmla="*/ 287 h 495"/>
                <a:gd name="T34" fmla="*/ 1372 w 7008"/>
                <a:gd name="T35" fmla="*/ 319 h 495"/>
                <a:gd name="T36" fmla="*/ 1037 w 7008"/>
                <a:gd name="T37" fmla="*/ 16 h 495"/>
                <a:gd name="T38" fmla="*/ 734 w 7008"/>
                <a:gd name="T39" fmla="*/ 223 h 495"/>
                <a:gd name="T40" fmla="*/ 335 w 7008"/>
                <a:gd name="T41" fmla="*/ 303 h 495"/>
                <a:gd name="T42" fmla="*/ 0 w 7008"/>
                <a:gd name="T43" fmla="*/ 32 h 495"/>
                <a:gd name="T44" fmla="*/ 127 w 7008"/>
                <a:gd name="T45" fmla="*/ 96 h 495"/>
                <a:gd name="T46" fmla="*/ 303 w 7008"/>
                <a:gd name="T47" fmla="*/ 319 h 495"/>
                <a:gd name="T48" fmla="*/ 718 w 7008"/>
                <a:gd name="T49" fmla="*/ 335 h 495"/>
                <a:gd name="T50" fmla="*/ 1021 w 7008"/>
                <a:gd name="T51" fmla="*/ 63 h 495"/>
                <a:gd name="T52" fmla="*/ 1277 w 7008"/>
                <a:gd name="T53" fmla="*/ 271 h 495"/>
                <a:gd name="T54" fmla="*/ 1532 w 7008"/>
                <a:gd name="T55" fmla="*/ 463 h 495"/>
                <a:gd name="T56" fmla="*/ 1867 w 7008"/>
                <a:gd name="T57" fmla="*/ 127 h 495"/>
                <a:gd name="T58" fmla="*/ 2250 w 7008"/>
                <a:gd name="T59" fmla="*/ 271 h 495"/>
                <a:gd name="T60" fmla="*/ 2633 w 7008"/>
                <a:gd name="T61" fmla="*/ 398 h 495"/>
                <a:gd name="T62" fmla="*/ 2985 w 7008"/>
                <a:gd name="T63" fmla="*/ 80 h 495"/>
                <a:gd name="T64" fmla="*/ 3288 w 7008"/>
                <a:gd name="T65" fmla="*/ 287 h 495"/>
                <a:gd name="T66" fmla="*/ 3687 w 7008"/>
                <a:gd name="T67" fmla="*/ 398 h 495"/>
                <a:gd name="T68" fmla="*/ 4006 w 7008"/>
                <a:gd name="T69" fmla="*/ 63 h 495"/>
                <a:gd name="T70" fmla="*/ 4245 w 7008"/>
                <a:gd name="T71" fmla="*/ 255 h 495"/>
                <a:gd name="T72" fmla="*/ 4517 w 7008"/>
                <a:gd name="T73" fmla="*/ 463 h 495"/>
                <a:gd name="T74" fmla="*/ 4820 w 7008"/>
                <a:gd name="T75" fmla="*/ 271 h 495"/>
                <a:gd name="T76" fmla="*/ 5092 w 7008"/>
                <a:gd name="T77" fmla="*/ 111 h 495"/>
                <a:gd name="T78" fmla="*/ 5251 w 7008"/>
                <a:gd name="T79" fmla="*/ 351 h 495"/>
                <a:gd name="T80" fmla="*/ 5507 w 7008"/>
                <a:gd name="T81" fmla="*/ 494 h 495"/>
                <a:gd name="T82" fmla="*/ 5794 w 7008"/>
                <a:gd name="T83" fmla="*/ 287 h 495"/>
                <a:gd name="T84" fmla="*/ 6145 w 7008"/>
                <a:gd name="T85" fmla="*/ 191 h 495"/>
                <a:gd name="T86" fmla="*/ 6513 w 7008"/>
                <a:gd name="T87" fmla="*/ 494 h 495"/>
                <a:gd name="T88" fmla="*/ 6848 w 7008"/>
                <a:gd name="T89" fmla="*/ 255 h 495"/>
                <a:gd name="T90" fmla="*/ 6944 w 7008"/>
                <a:gd name="T91" fmla="*/ 96 h 495"/>
                <a:gd name="T92" fmla="*/ 7007 w 7008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495">
                  <a:moveTo>
                    <a:pt x="6800" y="223"/>
                  </a:moveTo>
                  <a:lnTo>
                    <a:pt x="6800" y="223"/>
                  </a:lnTo>
                  <a:cubicBezTo>
                    <a:pt x="6768" y="287"/>
                    <a:pt x="6720" y="351"/>
                    <a:pt x="6672" y="383"/>
                  </a:cubicBezTo>
                  <a:cubicBezTo>
                    <a:pt x="6624" y="431"/>
                    <a:pt x="6576" y="446"/>
                    <a:pt x="6528" y="446"/>
                  </a:cubicBezTo>
                  <a:cubicBezTo>
                    <a:pt x="6401" y="446"/>
                    <a:pt x="6305" y="335"/>
                    <a:pt x="6241" y="239"/>
                  </a:cubicBezTo>
                  <a:cubicBezTo>
                    <a:pt x="6177" y="143"/>
                    <a:pt x="6081" y="80"/>
                    <a:pt x="5986" y="80"/>
                  </a:cubicBezTo>
                  <a:cubicBezTo>
                    <a:pt x="5938" y="80"/>
                    <a:pt x="5874" y="111"/>
                    <a:pt x="5826" y="159"/>
                  </a:cubicBezTo>
                  <a:cubicBezTo>
                    <a:pt x="5794" y="175"/>
                    <a:pt x="5762" y="223"/>
                    <a:pt x="5730" y="271"/>
                  </a:cubicBezTo>
                  <a:cubicBezTo>
                    <a:pt x="5682" y="351"/>
                    <a:pt x="5619" y="446"/>
                    <a:pt x="5507" y="446"/>
                  </a:cubicBezTo>
                  <a:cubicBezTo>
                    <a:pt x="5491" y="446"/>
                    <a:pt x="5459" y="446"/>
                    <a:pt x="5427" y="431"/>
                  </a:cubicBezTo>
                  <a:cubicBezTo>
                    <a:pt x="5347" y="383"/>
                    <a:pt x="5299" y="303"/>
                    <a:pt x="5251" y="223"/>
                  </a:cubicBezTo>
                  <a:cubicBezTo>
                    <a:pt x="5220" y="159"/>
                    <a:pt x="5172" y="96"/>
                    <a:pt x="5124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16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709" y="351"/>
                    <a:pt x="4613" y="415"/>
                    <a:pt x="4517" y="415"/>
                  </a:cubicBezTo>
                  <a:cubicBezTo>
                    <a:pt x="4453" y="415"/>
                    <a:pt x="4405" y="383"/>
                    <a:pt x="4357" y="335"/>
                  </a:cubicBezTo>
                  <a:cubicBezTo>
                    <a:pt x="4309" y="303"/>
                    <a:pt x="4278" y="255"/>
                    <a:pt x="4262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54" y="0"/>
                    <a:pt x="4038" y="0"/>
                    <a:pt x="4022" y="0"/>
                  </a:cubicBezTo>
                  <a:cubicBezTo>
                    <a:pt x="3926" y="0"/>
                    <a:pt x="3831" y="111"/>
                    <a:pt x="3751" y="223"/>
                  </a:cubicBezTo>
                  <a:cubicBezTo>
                    <a:pt x="3671" y="319"/>
                    <a:pt x="3591" y="415"/>
                    <a:pt x="3511" y="415"/>
                  </a:cubicBezTo>
                  <a:lnTo>
                    <a:pt x="3511" y="415"/>
                  </a:lnTo>
                  <a:cubicBezTo>
                    <a:pt x="3463" y="415"/>
                    <a:pt x="3415" y="383"/>
                    <a:pt x="3368" y="319"/>
                  </a:cubicBezTo>
                  <a:cubicBezTo>
                    <a:pt x="3352" y="287"/>
                    <a:pt x="3320" y="271"/>
                    <a:pt x="3304" y="239"/>
                  </a:cubicBezTo>
                  <a:cubicBezTo>
                    <a:pt x="3240" y="143"/>
                    <a:pt x="3176" y="48"/>
                    <a:pt x="3064" y="32"/>
                  </a:cubicBezTo>
                  <a:cubicBezTo>
                    <a:pt x="3049" y="16"/>
                    <a:pt x="3032" y="16"/>
                    <a:pt x="3016" y="16"/>
                  </a:cubicBezTo>
                  <a:cubicBezTo>
                    <a:pt x="2873" y="16"/>
                    <a:pt x="2777" y="127"/>
                    <a:pt x="2713" y="207"/>
                  </a:cubicBezTo>
                  <a:cubicBezTo>
                    <a:pt x="2649" y="303"/>
                    <a:pt x="2585" y="383"/>
                    <a:pt x="2490" y="383"/>
                  </a:cubicBezTo>
                  <a:cubicBezTo>
                    <a:pt x="2458" y="383"/>
                    <a:pt x="2410" y="367"/>
                    <a:pt x="2362" y="319"/>
                  </a:cubicBezTo>
                  <a:cubicBezTo>
                    <a:pt x="2314" y="287"/>
                    <a:pt x="2282" y="239"/>
                    <a:pt x="2250" y="191"/>
                  </a:cubicBezTo>
                  <a:cubicBezTo>
                    <a:pt x="2202" y="111"/>
                    <a:pt x="2155" y="48"/>
                    <a:pt x="2043" y="16"/>
                  </a:cubicBezTo>
                  <a:cubicBezTo>
                    <a:pt x="2027" y="16"/>
                    <a:pt x="2027" y="16"/>
                    <a:pt x="2011" y="16"/>
                  </a:cubicBezTo>
                  <a:cubicBezTo>
                    <a:pt x="1851" y="16"/>
                    <a:pt x="1755" y="175"/>
                    <a:pt x="1676" y="287"/>
                  </a:cubicBezTo>
                  <a:cubicBezTo>
                    <a:pt x="1628" y="367"/>
                    <a:pt x="1564" y="398"/>
                    <a:pt x="1516" y="398"/>
                  </a:cubicBezTo>
                  <a:cubicBezTo>
                    <a:pt x="1468" y="398"/>
                    <a:pt x="1420" y="367"/>
                    <a:pt x="1372" y="319"/>
                  </a:cubicBezTo>
                  <a:cubicBezTo>
                    <a:pt x="1356" y="287"/>
                    <a:pt x="1325" y="255"/>
                    <a:pt x="1308" y="223"/>
                  </a:cubicBezTo>
                  <a:cubicBezTo>
                    <a:pt x="1244" y="111"/>
                    <a:pt x="1181" y="16"/>
                    <a:pt x="1037" y="16"/>
                  </a:cubicBezTo>
                  <a:cubicBezTo>
                    <a:pt x="1037" y="0"/>
                    <a:pt x="1021" y="0"/>
                    <a:pt x="1021" y="0"/>
                  </a:cubicBezTo>
                  <a:cubicBezTo>
                    <a:pt x="878" y="0"/>
                    <a:pt x="797" y="111"/>
                    <a:pt x="734" y="223"/>
                  </a:cubicBezTo>
                  <a:cubicBezTo>
                    <a:pt x="654" y="335"/>
                    <a:pt x="574" y="383"/>
                    <a:pt x="495" y="383"/>
                  </a:cubicBezTo>
                  <a:cubicBezTo>
                    <a:pt x="447" y="383"/>
                    <a:pt x="399" y="351"/>
                    <a:pt x="335" y="303"/>
                  </a:cubicBezTo>
                  <a:cubicBezTo>
                    <a:pt x="319" y="271"/>
                    <a:pt x="303" y="239"/>
                    <a:pt x="271" y="223"/>
                  </a:cubicBezTo>
                  <a:cubicBezTo>
                    <a:pt x="207" y="127"/>
                    <a:pt x="127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5" y="80"/>
                    <a:pt x="127" y="96"/>
                  </a:cubicBezTo>
                  <a:cubicBezTo>
                    <a:pt x="175" y="143"/>
                    <a:pt x="223" y="191"/>
                    <a:pt x="255" y="239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8"/>
                    <a:pt x="431" y="431"/>
                    <a:pt x="510" y="431"/>
                  </a:cubicBezTo>
                  <a:cubicBezTo>
                    <a:pt x="590" y="431"/>
                    <a:pt x="654" y="398"/>
                    <a:pt x="718" y="335"/>
                  </a:cubicBezTo>
                  <a:cubicBezTo>
                    <a:pt x="734" y="303"/>
                    <a:pt x="750" y="271"/>
                    <a:pt x="766" y="239"/>
                  </a:cubicBezTo>
                  <a:cubicBezTo>
                    <a:pt x="830" y="159"/>
                    <a:pt x="909" y="63"/>
                    <a:pt x="1021" y="63"/>
                  </a:cubicBezTo>
                  <a:cubicBezTo>
                    <a:pt x="1053" y="63"/>
                    <a:pt x="1085" y="63"/>
                    <a:pt x="1133" y="96"/>
                  </a:cubicBezTo>
                  <a:cubicBezTo>
                    <a:pt x="1197" y="127"/>
                    <a:pt x="1244" y="207"/>
                    <a:pt x="1277" y="271"/>
                  </a:cubicBezTo>
                  <a:cubicBezTo>
                    <a:pt x="1340" y="367"/>
                    <a:pt x="1404" y="463"/>
                    <a:pt x="1516" y="463"/>
                  </a:cubicBezTo>
                  <a:cubicBezTo>
                    <a:pt x="1516" y="463"/>
                    <a:pt x="1516" y="463"/>
                    <a:pt x="1532" y="463"/>
                  </a:cubicBezTo>
                  <a:cubicBezTo>
                    <a:pt x="1628" y="463"/>
                    <a:pt x="1691" y="367"/>
                    <a:pt x="1739" y="287"/>
                  </a:cubicBezTo>
                  <a:cubicBezTo>
                    <a:pt x="1772" y="223"/>
                    <a:pt x="1803" y="175"/>
                    <a:pt x="1867" y="127"/>
                  </a:cubicBezTo>
                  <a:cubicBezTo>
                    <a:pt x="1915" y="96"/>
                    <a:pt x="1947" y="80"/>
                    <a:pt x="1995" y="80"/>
                  </a:cubicBezTo>
                  <a:cubicBezTo>
                    <a:pt x="2107" y="80"/>
                    <a:pt x="2186" y="175"/>
                    <a:pt x="2250" y="271"/>
                  </a:cubicBezTo>
                  <a:cubicBezTo>
                    <a:pt x="2330" y="367"/>
                    <a:pt x="2426" y="431"/>
                    <a:pt x="2521" y="431"/>
                  </a:cubicBezTo>
                  <a:cubicBezTo>
                    <a:pt x="2554" y="431"/>
                    <a:pt x="2602" y="431"/>
                    <a:pt x="2633" y="398"/>
                  </a:cubicBezTo>
                  <a:cubicBezTo>
                    <a:pt x="2681" y="367"/>
                    <a:pt x="2729" y="303"/>
                    <a:pt x="2761" y="255"/>
                  </a:cubicBezTo>
                  <a:cubicBezTo>
                    <a:pt x="2809" y="175"/>
                    <a:pt x="2873" y="96"/>
                    <a:pt x="2985" y="80"/>
                  </a:cubicBezTo>
                  <a:cubicBezTo>
                    <a:pt x="3001" y="80"/>
                    <a:pt x="3001" y="80"/>
                    <a:pt x="3001" y="80"/>
                  </a:cubicBezTo>
                  <a:cubicBezTo>
                    <a:pt x="3128" y="80"/>
                    <a:pt x="3208" y="191"/>
                    <a:pt x="3288" y="287"/>
                  </a:cubicBezTo>
                  <a:cubicBezTo>
                    <a:pt x="3368" y="398"/>
                    <a:pt x="3432" y="479"/>
                    <a:pt x="3527" y="479"/>
                  </a:cubicBezTo>
                  <a:cubicBezTo>
                    <a:pt x="3575" y="479"/>
                    <a:pt x="3623" y="463"/>
                    <a:pt x="3687" y="398"/>
                  </a:cubicBezTo>
                  <a:cubicBezTo>
                    <a:pt x="3719" y="367"/>
                    <a:pt x="3751" y="319"/>
                    <a:pt x="3783" y="271"/>
                  </a:cubicBezTo>
                  <a:cubicBezTo>
                    <a:pt x="3847" y="175"/>
                    <a:pt x="3910" y="63"/>
                    <a:pt x="4006" y="63"/>
                  </a:cubicBezTo>
                  <a:cubicBezTo>
                    <a:pt x="4022" y="63"/>
                    <a:pt x="4022" y="63"/>
                    <a:pt x="4038" y="63"/>
                  </a:cubicBezTo>
                  <a:cubicBezTo>
                    <a:pt x="4134" y="80"/>
                    <a:pt x="4182" y="175"/>
                    <a:pt x="4245" y="255"/>
                  </a:cubicBezTo>
                  <a:cubicBezTo>
                    <a:pt x="4278" y="319"/>
                    <a:pt x="4309" y="383"/>
                    <a:pt x="4357" y="415"/>
                  </a:cubicBezTo>
                  <a:cubicBezTo>
                    <a:pt x="4405" y="446"/>
                    <a:pt x="4453" y="463"/>
                    <a:pt x="4517" y="463"/>
                  </a:cubicBezTo>
                  <a:cubicBezTo>
                    <a:pt x="4597" y="463"/>
                    <a:pt x="4692" y="431"/>
                    <a:pt x="4756" y="367"/>
                  </a:cubicBezTo>
                  <a:cubicBezTo>
                    <a:pt x="4773" y="335"/>
                    <a:pt x="4788" y="303"/>
                    <a:pt x="4820" y="271"/>
                  </a:cubicBezTo>
                  <a:cubicBezTo>
                    <a:pt x="4868" y="175"/>
                    <a:pt x="4932" y="80"/>
                    <a:pt x="5012" y="80"/>
                  </a:cubicBezTo>
                  <a:cubicBezTo>
                    <a:pt x="5044" y="80"/>
                    <a:pt x="5060" y="96"/>
                    <a:pt x="5092" y="111"/>
                  </a:cubicBezTo>
                  <a:cubicBezTo>
                    <a:pt x="5139" y="143"/>
                    <a:pt x="5172" y="207"/>
                    <a:pt x="5203" y="255"/>
                  </a:cubicBezTo>
                  <a:cubicBezTo>
                    <a:pt x="5220" y="287"/>
                    <a:pt x="5235" y="319"/>
                    <a:pt x="5251" y="351"/>
                  </a:cubicBezTo>
                  <a:cubicBezTo>
                    <a:pt x="5299" y="398"/>
                    <a:pt x="5347" y="463"/>
                    <a:pt x="5427" y="479"/>
                  </a:cubicBezTo>
                  <a:cubicBezTo>
                    <a:pt x="5459" y="494"/>
                    <a:pt x="5491" y="494"/>
                    <a:pt x="5507" y="494"/>
                  </a:cubicBezTo>
                  <a:cubicBezTo>
                    <a:pt x="5634" y="494"/>
                    <a:pt x="5714" y="383"/>
                    <a:pt x="5794" y="287"/>
                  </a:cubicBezTo>
                  <a:lnTo>
                    <a:pt x="5794" y="287"/>
                  </a:lnTo>
                  <a:cubicBezTo>
                    <a:pt x="5858" y="191"/>
                    <a:pt x="5938" y="127"/>
                    <a:pt x="6018" y="127"/>
                  </a:cubicBezTo>
                  <a:cubicBezTo>
                    <a:pt x="6066" y="127"/>
                    <a:pt x="6114" y="159"/>
                    <a:pt x="6145" y="191"/>
                  </a:cubicBezTo>
                  <a:cubicBezTo>
                    <a:pt x="6177" y="223"/>
                    <a:pt x="6209" y="271"/>
                    <a:pt x="6241" y="303"/>
                  </a:cubicBezTo>
                  <a:cubicBezTo>
                    <a:pt x="6305" y="398"/>
                    <a:pt x="6369" y="494"/>
                    <a:pt x="6513" y="494"/>
                  </a:cubicBezTo>
                  <a:lnTo>
                    <a:pt x="6513" y="494"/>
                  </a:lnTo>
                  <a:cubicBezTo>
                    <a:pt x="6672" y="494"/>
                    <a:pt x="6784" y="351"/>
                    <a:pt x="6848" y="255"/>
                  </a:cubicBezTo>
                  <a:cubicBezTo>
                    <a:pt x="6848" y="239"/>
                    <a:pt x="6848" y="223"/>
                    <a:pt x="6863" y="207"/>
                  </a:cubicBezTo>
                  <a:cubicBezTo>
                    <a:pt x="6880" y="175"/>
                    <a:pt x="6911" y="127"/>
                    <a:pt x="6944" y="96"/>
                  </a:cubicBezTo>
                  <a:cubicBezTo>
                    <a:pt x="6959" y="80"/>
                    <a:pt x="6975" y="63"/>
                    <a:pt x="7007" y="63"/>
                  </a:cubicBezTo>
                  <a:cubicBezTo>
                    <a:pt x="7007" y="32"/>
                    <a:pt x="7007" y="32"/>
                    <a:pt x="7007" y="32"/>
                  </a:cubicBezTo>
                  <a:cubicBezTo>
                    <a:pt x="6911" y="32"/>
                    <a:pt x="6848" y="127"/>
                    <a:pt x="6800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5040313" y="-1598785"/>
              <a:ext cx="2517775" cy="184150"/>
            </a:xfrm>
            <a:custGeom>
              <a:avLst/>
              <a:gdLst>
                <a:gd name="T0" fmla="*/ 6800 w 6993"/>
                <a:gd name="T1" fmla="*/ 207 h 512"/>
                <a:gd name="T2" fmla="*/ 6512 w 6993"/>
                <a:gd name="T3" fmla="*/ 447 h 512"/>
                <a:gd name="T4" fmla="*/ 6002 w 6993"/>
                <a:gd name="T5" fmla="*/ 95 h 512"/>
                <a:gd name="T6" fmla="*/ 5730 w 6993"/>
                <a:gd name="T7" fmla="*/ 271 h 512"/>
                <a:gd name="T8" fmla="*/ 5347 w 6993"/>
                <a:gd name="T9" fmla="*/ 383 h 512"/>
                <a:gd name="T10" fmla="*/ 5124 w 6993"/>
                <a:gd name="T11" fmla="*/ 64 h 512"/>
                <a:gd name="T12" fmla="*/ 4788 w 6993"/>
                <a:gd name="T13" fmla="*/ 223 h 512"/>
                <a:gd name="T14" fmla="*/ 4501 w 6993"/>
                <a:gd name="T15" fmla="*/ 399 h 512"/>
                <a:gd name="T16" fmla="*/ 4246 w 6993"/>
                <a:gd name="T17" fmla="*/ 192 h 512"/>
                <a:gd name="T18" fmla="*/ 4006 w 6993"/>
                <a:gd name="T19" fmla="*/ 0 h 512"/>
                <a:gd name="T20" fmla="*/ 3511 w 6993"/>
                <a:gd name="T21" fmla="*/ 447 h 512"/>
                <a:gd name="T22" fmla="*/ 3400 w 6993"/>
                <a:gd name="T23" fmla="*/ 383 h 512"/>
                <a:gd name="T24" fmla="*/ 3160 w 6993"/>
                <a:gd name="T25" fmla="*/ 80 h 512"/>
                <a:gd name="T26" fmla="*/ 2761 w 6993"/>
                <a:gd name="T27" fmla="*/ 143 h 512"/>
                <a:gd name="T28" fmla="*/ 2490 w 6993"/>
                <a:gd name="T29" fmla="*/ 383 h 512"/>
                <a:gd name="T30" fmla="*/ 2251 w 6993"/>
                <a:gd name="T31" fmla="*/ 192 h 512"/>
                <a:gd name="T32" fmla="*/ 1995 w 6993"/>
                <a:gd name="T33" fmla="*/ 16 h 512"/>
                <a:gd name="T34" fmla="*/ 1676 w 6993"/>
                <a:gd name="T35" fmla="*/ 255 h 512"/>
                <a:gd name="T36" fmla="*/ 1404 w 6993"/>
                <a:gd name="T37" fmla="*/ 367 h 512"/>
                <a:gd name="T38" fmla="*/ 1085 w 6993"/>
                <a:gd name="T39" fmla="*/ 32 h 512"/>
                <a:gd name="T40" fmla="*/ 750 w 6993"/>
                <a:gd name="T41" fmla="*/ 192 h 512"/>
                <a:gd name="T42" fmla="*/ 335 w 6993"/>
                <a:gd name="T43" fmla="*/ 303 h 512"/>
                <a:gd name="T44" fmla="*/ 0 w 6993"/>
                <a:gd name="T45" fmla="*/ 0 h 512"/>
                <a:gd name="T46" fmla="*/ 127 w 6993"/>
                <a:gd name="T47" fmla="*/ 112 h 512"/>
                <a:gd name="T48" fmla="*/ 303 w 6993"/>
                <a:gd name="T49" fmla="*/ 319 h 512"/>
                <a:gd name="T50" fmla="*/ 734 w 6993"/>
                <a:gd name="T51" fmla="*/ 303 h 512"/>
                <a:gd name="T52" fmla="*/ 1197 w 6993"/>
                <a:gd name="T53" fmla="*/ 159 h 512"/>
                <a:gd name="T54" fmla="*/ 1500 w 6993"/>
                <a:gd name="T55" fmla="*/ 479 h 512"/>
                <a:gd name="T56" fmla="*/ 1724 w 6993"/>
                <a:gd name="T57" fmla="*/ 271 h 512"/>
                <a:gd name="T58" fmla="*/ 1995 w 6993"/>
                <a:gd name="T59" fmla="*/ 64 h 512"/>
                <a:gd name="T60" fmla="*/ 2330 w 6993"/>
                <a:gd name="T61" fmla="*/ 383 h 512"/>
                <a:gd name="T62" fmla="*/ 2713 w 6993"/>
                <a:gd name="T63" fmla="*/ 287 h 512"/>
                <a:gd name="T64" fmla="*/ 3112 w 6993"/>
                <a:gd name="T65" fmla="*/ 128 h 512"/>
                <a:gd name="T66" fmla="*/ 3368 w 6993"/>
                <a:gd name="T67" fmla="*/ 447 h 512"/>
                <a:gd name="T68" fmla="*/ 3767 w 6993"/>
                <a:gd name="T69" fmla="*/ 319 h 512"/>
                <a:gd name="T70" fmla="*/ 4006 w 6993"/>
                <a:gd name="T71" fmla="*/ 64 h 512"/>
                <a:gd name="T72" fmla="*/ 4214 w 6993"/>
                <a:gd name="T73" fmla="*/ 255 h 512"/>
                <a:gd name="T74" fmla="*/ 4517 w 6993"/>
                <a:gd name="T75" fmla="*/ 463 h 512"/>
                <a:gd name="T76" fmla="*/ 5012 w 6993"/>
                <a:gd name="T77" fmla="*/ 80 h 512"/>
                <a:gd name="T78" fmla="*/ 5156 w 6993"/>
                <a:gd name="T79" fmla="*/ 223 h 512"/>
                <a:gd name="T80" fmla="*/ 5507 w 6993"/>
                <a:gd name="T81" fmla="*/ 511 h 512"/>
                <a:gd name="T82" fmla="*/ 5778 w 6993"/>
                <a:gd name="T83" fmla="*/ 287 h 512"/>
                <a:gd name="T84" fmla="*/ 6146 w 6993"/>
                <a:gd name="T85" fmla="*/ 207 h 512"/>
                <a:gd name="T86" fmla="*/ 6481 w 6993"/>
                <a:gd name="T87" fmla="*/ 495 h 512"/>
                <a:gd name="T88" fmla="*/ 6848 w 6993"/>
                <a:gd name="T89" fmla="*/ 271 h 512"/>
                <a:gd name="T90" fmla="*/ 6944 w 6993"/>
                <a:gd name="T91" fmla="*/ 95 h 512"/>
                <a:gd name="T92" fmla="*/ 6992 w 6993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512">
                  <a:moveTo>
                    <a:pt x="6800" y="207"/>
                  </a:moveTo>
                  <a:lnTo>
                    <a:pt x="6800" y="207"/>
                  </a:lnTo>
                  <a:cubicBezTo>
                    <a:pt x="6768" y="287"/>
                    <a:pt x="6720" y="367"/>
                    <a:pt x="6656" y="399"/>
                  </a:cubicBezTo>
                  <a:cubicBezTo>
                    <a:pt x="6608" y="431"/>
                    <a:pt x="6560" y="447"/>
                    <a:pt x="6512" y="447"/>
                  </a:cubicBezTo>
                  <a:cubicBezTo>
                    <a:pt x="6385" y="447"/>
                    <a:pt x="6273" y="303"/>
                    <a:pt x="6193" y="207"/>
                  </a:cubicBezTo>
                  <a:cubicBezTo>
                    <a:pt x="6146" y="128"/>
                    <a:pt x="6065" y="95"/>
                    <a:pt x="6002" y="95"/>
                  </a:cubicBezTo>
                  <a:cubicBezTo>
                    <a:pt x="5906" y="95"/>
                    <a:pt x="5826" y="128"/>
                    <a:pt x="5763" y="207"/>
                  </a:cubicBezTo>
                  <a:cubicBezTo>
                    <a:pt x="5746" y="223"/>
                    <a:pt x="5730" y="255"/>
                    <a:pt x="5730" y="271"/>
                  </a:cubicBezTo>
                  <a:cubicBezTo>
                    <a:pt x="5651" y="351"/>
                    <a:pt x="5587" y="447"/>
                    <a:pt x="5491" y="447"/>
                  </a:cubicBezTo>
                  <a:cubicBezTo>
                    <a:pt x="5443" y="447"/>
                    <a:pt x="5395" y="431"/>
                    <a:pt x="5347" y="383"/>
                  </a:cubicBezTo>
                  <a:cubicBezTo>
                    <a:pt x="5299" y="335"/>
                    <a:pt x="5268" y="271"/>
                    <a:pt x="5235" y="223"/>
                  </a:cubicBezTo>
                  <a:cubicBezTo>
                    <a:pt x="5204" y="159"/>
                    <a:pt x="5172" y="95"/>
                    <a:pt x="5124" y="64"/>
                  </a:cubicBezTo>
                  <a:cubicBezTo>
                    <a:pt x="5076" y="32"/>
                    <a:pt x="5044" y="16"/>
                    <a:pt x="5012" y="16"/>
                  </a:cubicBezTo>
                  <a:cubicBezTo>
                    <a:pt x="4916" y="16"/>
                    <a:pt x="4836" y="128"/>
                    <a:pt x="4788" y="223"/>
                  </a:cubicBezTo>
                  <a:cubicBezTo>
                    <a:pt x="4773" y="240"/>
                    <a:pt x="4773" y="240"/>
                    <a:pt x="4773" y="240"/>
                  </a:cubicBezTo>
                  <a:cubicBezTo>
                    <a:pt x="4709" y="335"/>
                    <a:pt x="4613" y="399"/>
                    <a:pt x="4501" y="399"/>
                  </a:cubicBezTo>
                  <a:cubicBezTo>
                    <a:pt x="4469" y="399"/>
                    <a:pt x="4422" y="383"/>
                    <a:pt x="4389" y="367"/>
                  </a:cubicBezTo>
                  <a:cubicBezTo>
                    <a:pt x="4326" y="319"/>
                    <a:pt x="4278" y="255"/>
                    <a:pt x="4246" y="192"/>
                  </a:cubicBezTo>
                  <a:cubicBezTo>
                    <a:pt x="4198" y="128"/>
                    <a:pt x="4166" y="64"/>
                    <a:pt x="4102" y="32"/>
                  </a:cubicBezTo>
                  <a:cubicBezTo>
                    <a:pt x="4070" y="16"/>
                    <a:pt x="4039" y="0"/>
                    <a:pt x="4006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71" y="335"/>
                    <a:pt x="3607" y="447"/>
                    <a:pt x="3511" y="447"/>
                  </a:cubicBezTo>
                  <a:lnTo>
                    <a:pt x="3511" y="447"/>
                  </a:lnTo>
                  <a:cubicBezTo>
                    <a:pt x="3480" y="447"/>
                    <a:pt x="3432" y="431"/>
                    <a:pt x="3400" y="383"/>
                  </a:cubicBezTo>
                  <a:cubicBezTo>
                    <a:pt x="3352" y="351"/>
                    <a:pt x="3320" y="303"/>
                    <a:pt x="3288" y="240"/>
                  </a:cubicBezTo>
                  <a:cubicBezTo>
                    <a:pt x="3256" y="176"/>
                    <a:pt x="3224" y="128"/>
                    <a:pt x="3160" y="80"/>
                  </a:cubicBezTo>
                  <a:cubicBezTo>
                    <a:pt x="3112" y="48"/>
                    <a:pt x="3064" y="32"/>
                    <a:pt x="3001" y="32"/>
                  </a:cubicBezTo>
                  <a:cubicBezTo>
                    <a:pt x="2921" y="32"/>
                    <a:pt x="2841" y="64"/>
                    <a:pt x="2761" y="143"/>
                  </a:cubicBezTo>
                  <a:cubicBezTo>
                    <a:pt x="2729" y="159"/>
                    <a:pt x="2713" y="207"/>
                    <a:pt x="2681" y="240"/>
                  </a:cubicBezTo>
                  <a:cubicBezTo>
                    <a:pt x="2634" y="303"/>
                    <a:pt x="2586" y="383"/>
                    <a:pt x="2490" y="383"/>
                  </a:cubicBezTo>
                  <a:cubicBezTo>
                    <a:pt x="2474" y="383"/>
                    <a:pt x="2442" y="383"/>
                    <a:pt x="2426" y="367"/>
                  </a:cubicBezTo>
                  <a:cubicBezTo>
                    <a:pt x="2346" y="335"/>
                    <a:pt x="2298" y="271"/>
                    <a:pt x="2251" y="192"/>
                  </a:cubicBezTo>
                  <a:cubicBezTo>
                    <a:pt x="2203" y="128"/>
                    <a:pt x="2155" y="48"/>
                    <a:pt x="2091" y="32"/>
                  </a:cubicBezTo>
                  <a:cubicBezTo>
                    <a:pt x="2059" y="16"/>
                    <a:pt x="2027" y="16"/>
                    <a:pt x="1995" y="16"/>
                  </a:cubicBezTo>
                  <a:cubicBezTo>
                    <a:pt x="1899" y="16"/>
                    <a:pt x="1787" y="80"/>
                    <a:pt x="1708" y="192"/>
                  </a:cubicBezTo>
                  <a:cubicBezTo>
                    <a:pt x="1692" y="207"/>
                    <a:pt x="1692" y="223"/>
                    <a:pt x="1676" y="255"/>
                  </a:cubicBezTo>
                  <a:cubicBezTo>
                    <a:pt x="1628" y="335"/>
                    <a:pt x="1580" y="415"/>
                    <a:pt x="1500" y="415"/>
                  </a:cubicBezTo>
                  <a:cubicBezTo>
                    <a:pt x="1468" y="415"/>
                    <a:pt x="1436" y="399"/>
                    <a:pt x="1404" y="367"/>
                  </a:cubicBezTo>
                  <a:cubicBezTo>
                    <a:pt x="1357" y="335"/>
                    <a:pt x="1325" y="271"/>
                    <a:pt x="1293" y="223"/>
                  </a:cubicBezTo>
                  <a:cubicBezTo>
                    <a:pt x="1245" y="143"/>
                    <a:pt x="1197" y="64"/>
                    <a:pt x="1085" y="32"/>
                  </a:cubicBezTo>
                  <a:cubicBezTo>
                    <a:pt x="1053" y="32"/>
                    <a:pt x="1037" y="16"/>
                    <a:pt x="1005" y="16"/>
                  </a:cubicBezTo>
                  <a:cubicBezTo>
                    <a:pt x="910" y="16"/>
                    <a:pt x="830" y="80"/>
                    <a:pt x="750" y="192"/>
                  </a:cubicBezTo>
                  <a:cubicBezTo>
                    <a:pt x="686" y="287"/>
                    <a:pt x="606" y="399"/>
                    <a:pt x="494" y="399"/>
                  </a:cubicBezTo>
                  <a:cubicBezTo>
                    <a:pt x="446" y="399"/>
                    <a:pt x="399" y="367"/>
                    <a:pt x="335" y="303"/>
                  </a:cubicBezTo>
                  <a:cubicBezTo>
                    <a:pt x="319" y="271"/>
                    <a:pt x="287" y="240"/>
                    <a:pt x="271" y="207"/>
                  </a:cubicBezTo>
                  <a:cubicBezTo>
                    <a:pt x="191" y="112"/>
                    <a:pt x="111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7" y="112"/>
                  </a:cubicBezTo>
                  <a:cubicBezTo>
                    <a:pt x="175" y="143"/>
                    <a:pt x="207" y="192"/>
                    <a:pt x="239" y="255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9"/>
                    <a:pt x="431" y="447"/>
                    <a:pt x="510" y="447"/>
                  </a:cubicBezTo>
                  <a:cubicBezTo>
                    <a:pt x="591" y="447"/>
                    <a:pt x="670" y="383"/>
                    <a:pt x="734" y="303"/>
                  </a:cubicBezTo>
                  <a:cubicBezTo>
                    <a:pt x="830" y="176"/>
                    <a:pt x="910" y="80"/>
                    <a:pt x="1021" y="80"/>
                  </a:cubicBezTo>
                  <a:cubicBezTo>
                    <a:pt x="1085" y="80"/>
                    <a:pt x="1133" y="95"/>
                    <a:pt x="1197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40" y="383"/>
                    <a:pt x="1404" y="479"/>
                    <a:pt x="1500" y="479"/>
                  </a:cubicBezTo>
                  <a:cubicBezTo>
                    <a:pt x="1532" y="479"/>
                    <a:pt x="1564" y="463"/>
                    <a:pt x="1612" y="431"/>
                  </a:cubicBezTo>
                  <a:cubicBezTo>
                    <a:pt x="1660" y="399"/>
                    <a:pt x="1692" y="335"/>
                    <a:pt x="1724" y="271"/>
                  </a:cubicBezTo>
                  <a:cubicBezTo>
                    <a:pt x="1787" y="176"/>
                    <a:pt x="1835" y="80"/>
                    <a:pt x="1963" y="64"/>
                  </a:cubicBezTo>
                  <a:cubicBezTo>
                    <a:pt x="1979" y="64"/>
                    <a:pt x="1979" y="64"/>
                    <a:pt x="1995" y="64"/>
                  </a:cubicBezTo>
                  <a:cubicBezTo>
                    <a:pt x="2107" y="64"/>
                    <a:pt x="2170" y="159"/>
                    <a:pt x="2218" y="255"/>
                  </a:cubicBezTo>
                  <a:cubicBezTo>
                    <a:pt x="2251" y="303"/>
                    <a:pt x="2282" y="351"/>
                    <a:pt x="2330" y="383"/>
                  </a:cubicBezTo>
                  <a:cubicBezTo>
                    <a:pt x="2378" y="431"/>
                    <a:pt x="2426" y="447"/>
                    <a:pt x="2490" y="447"/>
                  </a:cubicBezTo>
                  <a:cubicBezTo>
                    <a:pt x="2570" y="447"/>
                    <a:pt x="2650" y="383"/>
                    <a:pt x="2713" y="287"/>
                  </a:cubicBezTo>
                  <a:cubicBezTo>
                    <a:pt x="2809" y="159"/>
                    <a:pt x="2905" y="95"/>
                    <a:pt x="3001" y="95"/>
                  </a:cubicBezTo>
                  <a:cubicBezTo>
                    <a:pt x="3049" y="95"/>
                    <a:pt x="3081" y="112"/>
                    <a:pt x="3112" y="128"/>
                  </a:cubicBezTo>
                  <a:cubicBezTo>
                    <a:pt x="3192" y="176"/>
                    <a:pt x="3224" y="240"/>
                    <a:pt x="3272" y="303"/>
                  </a:cubicBezTo>
                  <a:cubicBezTo>
                    <a:pt x="3288" y="351"/>
                    <a:pt x="3320" y="399"/>
                    <a:pt x="3368" y="447"/>
                  </a:cubicBezTo>
                  <a:cubicBezTo>
                    <a:pt x="3400" y="479"/>
                    <a:pt x="3448" y="495"/>
                    <a:pt x="3496" y="495"/>
                  </a:cubicBezTo>
                  <a:cubicBezTo>
                    <a:pt x="3623" y="495"/>
                    <a:pt x="3719" y="383"/>
                    <a:pt x="3767" y="319"/>
                  </a:cubicBezTo>
                  <a:cubicBezTo>
                    <a:pt x="3767" y="303"/>
                    <a:pt x="3783" y="287"/>
                    <a:pt x="3799" y="255"/>
                  </a:cubicBezTo>
                  <a:cubicBezTo>
                    <a:pt x="3863" y="176"/>
                    <a:pt x="3927" y="64"/>
                    <a:pt x="4006" y="64"/>
                  </a:cubicBezTo>
                  <a:cubicBezTo>
                    <a:pt x="4054" y="64"/>
                    <a:pt x="4086" y="95"/>
                    <a:pt x="4134" y="143"/>
                  </a:cubicBezTo>
                  <a:cubicBezTo>
                    <a:pt x="4166" y="176"/>
                    <a:pt x="4198" y="207"/>
                    <a:pt x="4214" y="255"/>
                  </a:cubicBezTo>
                  <a:cubicBezTo>
                    <a:pt x="4278" y="335"/>
                    <a:pt x="4326" y="415"/>
                    <a:pt x="4422" y="447"/>
                  </a:cubicBezTo>
                  <a:cubicBezTo>
                    <a:pt x="4453" y="463"/>
                    <a:pt x="4485" y="463"/>
                    <a:pt x="4517" y="463"/>
                  </a:cubicBezTo>
                  <a:cubicBezTo>
                    <a:pt x="4629" y="463"/>
                    <a:pt x="4757" y="383"/>
                    <a:pt x="4821" y="255"/>
                  </a:cubicBezTo>
                  <a:cubicBezTo>
                    <a:pt x="4884" y="176"/>
                    <a:pt x="4932" y="80"/>
                    <a:pt x="5012" y="80"/>
                  </a:cubicBezTo>
                  <a:cubicBezTo>
                    <a:pt x="5060" y="80"/>
                    <a:pt x="5092" y="112"/>
                    <a:pt x="5140" y="176"/>
                  </a:cubicBezTo>
                  <a:cubicBezTo>
                    <a:pt x="5140" y="192"/>
                    <a:pt x="5156" y="207"/>
                    <a:pt x="5156" y="223"/>
                  </a:cubicBezTo>
                  <a:cubicBezTo>
                    <a:pt x="5220" y="335"/>
                    <a:pt x="5283" y="447"/>
                    <a:pt x="5411" y="495"/>
                  </a:cubicBezTo>
                  <a:cubicBezTo>
                    <a:pt x="5443" y="495"/>
                    <a:pt x="5475" y="511"/>
                    <a:pt x="5507" y="511"/>
                  </a:cubicBezTo>
                  <a:cubicBezTo>
                    <a:pt x="5618" y="511"/>
                    <a:pt x="5699" y="399"/>
                    <a:pt x="5763" y="303"/>
                  </a:cubicBezTo>
                  <a:cubicBezTo>
                    <a:pt x="5778" y="287"/>
                    <a:pt x="5778" y="287"/>
                    <a:pt x="5778" y="287"/>
                  </a:cubicBezTo>
                  <a:cubicBezTo>
                    <a:pt x="5842" y="192"/>
                    <a:pt x="5922" y="143"/>
                    <a:pt x="6002" y="143"/>
                  </a:cubicBezTo>
                  <a:cubicBezTo>
                    <a:pt x="6050" y="143"/>
                    <a:pt x="6098" y="159"/>
                    <a:pt x="6146" y="207"/>
                  </a:cubicBezTo>
                  <a:cubicBezTo>
                    <a:pt x="6161" y="240"/>
                    <a:pt x="6193" y="271"/>
                    <a:pt x="6210" y="303"/>
                  </a:cubicBezTo>
                  <a:cubicBezTo>
                    <a:pt x="6289" y="399"/>
                    <a:pt x="6353" y="479"/>
                    <a:pt x="6481" y="495"/>
                  </a:cubicBezTo>
                  <a:cubicBezTo>
                    <a:pt x="6497" y="495"/>
                    <a:pt x="6497" y="495"/>
                    <a:pt x="6512" y="495"/>
                  </a:cubicBezTo>
                  <a:cubicBezTo>
                    <a:pt x="6672" y="495"/>
                    <a:pt x="6784" y="383"/>
                    <a:pt x="6848" y="271"/>
                  </a:cubicBezTo>
                  <a:cubicBezTo>
                    <a:pt x="6848" y="255"/>
                    <a:pt x="6864" y="240"/>
                    <a:pt x="6864" y="223"/>
                  </a:cubicBezTo>
                  <a:cubicBezTo>
                    <a:pt x="6896" y="176"/>
                    <a:pt x="6912" y="128"/>
                    <a:pt x="6944" y="95"/>
                  </a:cubicBezTo>
                  <a:cubicBezTo>
                    <a:pt x="6959" y="80"/>
                    <a:pt x="6976" y="64"/>
                    <a:pt x="6992" y="64"/>
                  </a:cubicBezTo>
                  <a:cubicBezTo>
                    <a:pt x="6992" y="0"/>
                    <a:pt x="6992" y="0"/>
                    <a:pt x="6992" y="0"/>
                  </a:cubicBezTo>
                  <a:cubicBezTo>
                    <a:pt x="6912" y="0"/>
                    <a:pt x="6848" y="112"/>
                    <a:pt x="6800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0"/>
            <p:cNvSpPr>
              <a:spLocks noChangeArrowheads="1"/>
            </p:cNvSpPr>
            <p:nvPr/>
          </p:nvSpPr>
          <p:spPr bwMode="auto">
            <a:xfrm>
              <a:off x="5040313" y="-1230485"/>
              <a:ext cx="2517775" cy="184150"/>
            </a:xfrm>
            <a:custGeom>
              <a:avLst/>
              <a:gdLst>
                <a:gd name="T0" fmla="*/ 6497 w 6993"/>
                <a:gd name="T1" fmla="*/ 383 h 511"/>
                <a:gd name="T2" fmla="*/ 6257 w 6993"/>
                <a:gd name="T3" fmla="*/ 191 h 511"/>
                <a:gd name="T4" fmla="*/ 5970 w 6993"/>
                <a:gd name="T5" fmla="*/ 31 h 511"/>
                <a:gd name="T6" fmla="*/ 5571 w 6993"/>
                <a:gd name="T7" fmla="*/ 335 h 511"/>
                <a:gd name="T8" fmla="*/ 5283 w 6993"/>
                <a:gd name="T9" fmla="*/ 175 h 511"/>
                <a:gd name="T10" fmla="*/ 5012 w 6993"/>
                <a:gd name="T11" fmla="*/ 0 h 511"/>
                <a:gd name="T12" fmla="*/ 4741 w 6993"/>
                <a:gd name="T13" fmla="*/ 207 h 511"/>
                <a:gd name="T14" fmla="*/ 4278 w 6993"/>
                <a:gd name="T15" fmla="*/ 239 h 511"/>
                <a:gd name="T16" fmla="*/ 3991 w 6993"/>
                <a:gd name="T17" fmla="*/ 31 h 511"/>
                <a:gd name="T18" fmla="*/ 3735 w 6993"/>
                <a:gd name="T19" fmla="*/ 207 h 511"/>
                <a:gd name="T20" fmla="*/ 3480 w 6993"/>
                <a:gd name="T21" fmla="*/ 367 h 511"/>
                <a:gd name="T22" fmla="*/ 3192 w 6993"/>
                <a:gd name="T23" fmla="*/ 159 h 511"/>
                <a:gd name="T24" fmla="*/ 2809 w 6993"/>
                <a:gd name="T25" fmla="*/ 175 h 511"/>
                <a:gd name="T26" fmla="*/ 2506 w 6993"/>
                <a:gd name="T27" fmla="*/ 398 h 511"/>
                <a:gd name="T28" fmla="*/ 2251 w 6993"/>
                <a:gd name="T29" fmla="*/ 239 h 511"/>
                <a:gd name="T30" fmla="*/ 2011 w 6993"/>
                <a:gd name="T31" fmla="*/ 63 h 511"/>
                <a:gd name="T32" fmla="*/ 1500 w 6993"/>
                <a:gd name="T33" fmla="*/ 446 h 511"/>
                <a:gd name="T34" fmla="*/ 1261 w 6993"/>
                <a:gd name="T35" fmla="*/ 271 h 511"/>
                <a:gd name="T36" fmla="*/ 1005 w 6993"/>
                <a:gd name="T37" fmla="*/ 95 h 511"/>
                <a:gd name="T38" fmla="*/ 702 w 6993"/>
                <a:gd name="T39" fmla="*/ 319 h 511"/>
                <a:gd name="T40" fmla="*/ 351 w 6993"/>
                <a:gd name="T41" fmla="*/ 398 h 511"/>
                <a:gd name="T42" fmla="*/ 0 w 6993"/>
                <a:gd name="T43" fmla="*/ 79 h 511"/>
                <a:gd name="T44" fmla="*/ 287 w 6993"/>
                <a:gd name="T45" fmla="*/ 383 h 511"/>
                <a:gd name="T46" fmla="*/ 718 w 6993"/>
                <a:gd name="T47" fmla="*/ 383 h 511"/>
                <a:gd name="T48" fmla="*/ 1005 w 6993"/>
                <a:gd name="T49" fmla="*/ 159 h 511"/>
                <a:gd name="T50" fmla="*/ 1261 w 6993"/>
                <a:gd name="T51" fmla="*/ 335 h 511"/>
                <a:gd name="T52" fmla="*/ 1500 w 6993"/>
                <a:gd name="T53" fmla="*/ 495 h 511"/>
                <a:gd name="T54" fmla="*/ 1851 w 6993"/>
                <a:gd name="T55" fmla="*/ 191 h 511"/>
                <a:gd name="T56" fmla="*/ 2218 w 6993"/>
                <a:gd name="T57" fmla="*/ 271 h 511"/>
                <a:gd name="T58" fmla="*/ 2570 w 6993"/>
                <a:gd name="T59" fmla="*/ 462 h 511"/>
                <a:gd name="T60" fmla="*/ 2921 w 6993"/>
                <a:gd name="T61" fmla="*/ 175 h 511"/>
                <a:gd name="T62" fmla="*/ 3256 w 6993"/>
                <a:gd name="T63" fmla="*/ 287 h 511"/>
                <a:gd name="T64" fmla="*/ 3623 w 6993"/>
                <a:gd name="T65" fmla="*/ 398 h 511"/>
                <a:gd name="T66" fmla="*/ 4006 w 6993"/>
                <a:gd name="T67" fmla="*/ 95 h 511"/>
                <a:gd name="T68" fmla="*/ 4246 w 6993"/>
                <a:gd name="T69" fmla="*/ 287 h 511"/>
                <a:gd name="T70" fmla="*/ 4501 w 6993"/>
                <a:gd name="T71" fmla="*/ 495 h 511"/>
                <a:gd name="T72" fmla="*/ 5012 w 6993"/>
                <a:gd name="T73" fmla="*/ 48 h 511"/>
                <a:gd name="T74" fmla="*/ 5252 w 6993"/>
                <a:gd name="T75" fmla="*/ 239 h 511"/>
                <a:gd name="T76" fmla="*/ 5507 w 6993"/>
                <a:gd name="T77" fmla="*/ 398 h 511"/>
                <a:gd name="T78" fmla="*/ 5858 w 6993"/>
                <a:gd name="T79" fmla="*/ 127 h 511"/>
                <a:gd name="T80" fmla="*/ 6241 w 6993"/>
                <a:gd name="T81" fmla="*/ 239 h 511"/>
                <a:gd name="T82" fmla="*/ 6512 w 6993"/>
                <a:gd name="T83" fmla="*/ 431 h 511"/>
                <a:gd name="T84" fmla="*/ 6928 w 6993"/>
                <a:gd name="T85" fmla="*/ 143 h 511"/>
                <a:gd name="T86" fmla="*/ 6992 w 6993"/>
                <a:gd name="T87" fmla="*/ 79 h 511"/>
                <a:gd name="T88" fmla="*/ 6497 w 6993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93" h="511">
                  <a:moveTo>
                    <a:pt x="6497" y="383"/>
                  </a:moveTo>
                  <a:lnTo>
                    <a:pt x="6497" y="383"/>
                  </a:lnTo>
                  <a:cubicBezTo>
                    <a:pt x="6449" y="383"/>
                    <a:pt x="6401" y="367"/>
                    <a:pt x="6369" y="319"/>
                  </a:cubicBezTo>
                  <a:cubicBezTo>
                    <a:pt x="6321" y="287"/>
                    <a:pt x="6289" y="239"/>
                    <a:pt x="6257" y="191"/>
                  </a:cubicBezTo>
                  <a:cubicBezTo>
                    <a:pt x="6193" y="111"/>
                    <a:pt x="6129" y="15"/>
                    <a:pt x="6002" y="15"/>
                  </a:cubicBezTo>
                  <a:cubicBezTo>
                    <a:pt x="6002" y="15"/>
                    <a:pt x="5986" y="15"/>
                    <a:pt x="5970" y="31"/>
                  </a:cubicBezTo>
                  <a:cubicBezTo>
                    <a:pt x="5874" y="31"/>
                    <a:pt x="5810" y="111"/>
                    <a:pt x="5763" y="191"/>
                  </a:cubicBezTo>
                  <a:cubicBezTo>
                    <a:pt x="5699" y="255"/>
                    <a:pt x="5651" y="319"/>
                    <a:pt x="5571" y="335"/>
                  </a:cubicBezTo>
                  <a:cubicBezTo>
                    <a:pt x="5555" y="350"/>
                    <a:pt x="5523" y="350"/>
                    <a:pt x="5507" y="350"/>
                  </a:cubicBezTo>
                  <a:cubicBezTo>
                    <a:pt x="5395" y="350"/>
                    <a:pt x="5331" y="271"/>
                    <a:pt x="5283" y="175"/>
                  </a:cubicBezTo>
                  <a:cubicBezTo>
                    <a:pt x="5252" y="143"/>
                    <a:pt x="5235" y="111"/>
                    <a:pt x="5204" y="95"/>
                  </a:cubicBezTo>
                  <a:cubicBezTo>
                    <a:pt x="5140" y="31"/>
                    <a:pt x="5076" y="0"/>
                    <a:pt x="5012" y="0"/>
                  </a:cubicBezTo>
                  <a:cubicBezTo>
                    <a:pt x="4948" y="0"/>
                    <a:pt x="4884" y="31"/>
                    <a:pt x="4836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77" y="319"/>
                    <a:pt x="4613" y="431"/>
                    <a:pt x="4501" y="431"/>
                  </a:cubicBezTo>
                  <a:cubicBezTo>
                    <a:pt x="4389" y="431"/>
                    <a:pt x="4326" y="319"/>
                    <a:pt x="4278" y="239"/>
                  </a:cubicBezTo>
                  <a:cubicBezTo>
                    <a:pt x="4246" y="207"/>
                    <a:pt x="4230" y="175"/>
                    <a:pt x="4214" y="143"/>
                  </a:cubicBezTo>
                  <a:cubicBezTo>
                    <a:pt x="4150" y="79"/>
                    <a:pt x="4070" y="31"/>
                    <a:pt x="3991" y="31"/>
                  </a:cubicBezTo>
                  <a:cubicBezTo>
                    <a:pt x="3942" y="31"/>
                    <a:pt x="3879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71" y="287"/>
                    <a:pt x="3607" y="367"/>
                    <a:pt x="3496" y="367"/>
                  </a:cubicBezTo>
                  <a:cubicBezTo>
                    <a:pt x="3496" y="367"/>
                    <a:pt x="3496" y="367"/>
                    <a:pt x="3480" y="367"/>
                  </a:cubicBezTo>
                  <a:cubicBezTo>
                    <a:pt x="3384" y="367"/>
                    <a:pt x="3336" y="303"/>
                    <a:pt x="3272" y="239"/>
                  </a:cubicBezTo>
                  <a:cubicBezTo>
                    <a:pt x="3256" y="207"/>
                    <a:pt x="3224" y="191"/>
                    <a:pt x="3192" y="159"/>
                  </a:cubicBezTo>
                  <a:cubicBezTo>
                    <a:pt x="3145" y="111"/>
                    <a:pt x="3081" y="95"/>
                    <a:pt x="3001" y="95"/>
                  </a:cubicBezTo>
                  <a:cubicBezTo>
                    <a:pt x="2937" y="95"/>
                    <a:pt x="2857" y="127"/>
                    <a:pt x="2809" y="175"/>
                  </a:cubicBezTo>
                  <a:cubicBezTo>
                    <a:pt x="2777" y="191"/>
                    <a:pt x="2745" y="223"/>
                    <a:pt x="2729" y="255"/>
                  </a:cubicBezTo>
                  <a:cubicBezTo>
                    <a:pt x="2665" y="335"/>
                    <a:pt x="2586" y="398"/>
                    <a:pt x="2506" y="398"/>
                  </a:cubicBezTo>
                  <a:cubicBezTo>
                    <a:pt x="2474" y="398"/>
                    <a:pt x="2426" y="398"/>
                    <a:pt x="2394" y="383"/>
                  </a:cubicBezTo>
                  <a:cubicBezTo>
                    <a:pt x="2330" y="350"/>
                    <a:pt x="2298" y="287"/>
                    <a:pt x="2251" y="239"/>
                  </a:cubicBezTo>
                  <a:cubicBezTo>
                    <a:pt x="2203" y="175"/>
                    <a:pt x="2155" y="111"/>
                    <a:pt x="2075" y="79"/>
                  </a:cubicBezTo>
                  <a:cubicBezTo>
                    <a:pt x="2059" y="79"/>
                    <a:pt x="2027" y="63"/>
                    <a:pt x="2011" y="63"/>
                  </a:cubicBezTo>
                  <a:cubicBezTo>
                    <a:pt x="1899" y="63"/>
                    <a:pt x="1820" y="175"/>
                    <a:pt x="1740" y="271"/>
                  </a:cubicBezTo>
                  <a:cubicBezTo>
                    <a:pt x="1676" y="367"/>
                    <a:pt x="1596" y="446"/>
                    <a:pt x="1500" y="446"/>
                  </a:cubicBezTo>
                  <a:cubicBezTo>
                    <a:pt x="1468" y="446"/>
                    <a:pt x="1421" y="431"/>
                    <a:pt x="1388" y="414"/>
                  </a:cubicBezTo>
                  <a:cubicBezTo>
                    <a:pt x="1325" y="367"/>
                    <a:pt x="1293" y="319"/>
                    <a:pt x="1261" y="271"/>
                  </a:cubicBezTo>
                  <a:cubicBezTo>
                    <a:pt x="1197" y="191"/>
                    <a:pt x="1149" y="127"/>
                    <a:pt x="1037" y="111"/>
                  </a:cubicBezTo>
                  <a:cubicBezTo>
                    <a:pt x="1021" y="111"/>
                    <a:pt x="1021" y="95"/>
                    <a:pt x="1005" y="95"/>
                  </a:cubicBezTo>
                  <a:cubicBezTo>
                    <a:pt x="878" y="95"/>
                    <a:pt x="798" y="191"/>
                    <a:pt x="734" y="303"/>
                  </a:cubicBezTo>
                  <a:cubicBezTo>
                    <a:pt x="718" y="303"/>
                    <a:pt x="718" y="319"/>
                    <a:pt x="702" y="319"/>
                  </a:cubicBezTo>
                  <a:cubicBezTo>
                    <a:pt x="638" y="398"/>
                    <a:pt x="574" y="446"/>
                    <a:pt x="494" y="446"/>
                  </a:cubicBezTo>
                  <a:cubicBezTo>
                    <a:pt x="446" y="446"/>
                    <a:pt x="399" y="431"/>
                    <a:pt x="351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75" y="175"/>
                    <a:pt x="111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1" y="127"/>
                    <a:pt x="271" y="350"/>
                    <a:pt x="287" y="383"/>
                  </a:cubicBezTo>
                  <a:cubicBezTo>
                    <a:pt x="335" y="462"/>
                    <a:pt x="399" y="510"/>
                    <a:pt x="494" y="510"/>
                  </a:cubicBezTo>
                  <a:cubicBezTo>
                    <a:pt x="574" y="510"/>
                    <a:pt x="654" y="462"/>
                    <a:pt x="718" y="383"/>
                  </a:cubicBezTo>
                  <a:cubicBezTo>
                    <a:pt x="734" y="367"/>
                    <a:pt x="750" y="350"/>
                    <a:pt x="766" y="319"/>
                  </a:cubicBezTo>
                  <a:cubicBezTo>
                    <a:pt x="830" y="239"/>
                    <a:pt x="910" y="159"/>
                    <a:pt x="1005" y="159"/>
                  </a:cubicBezTo>
                  <a:cubicBezTo>
                    <a:pt x="1037" y="159"/>
                    <a:pt x="1069" y="159"/>
                    <a:pt x="1085" y="175"/>
                  </a:cubicBezTo>
                  <a:cubicBezTo>
                    <a:pt x="1165" y="207"/>
                    <a:pt x="1213" y="271"/>
                    <a:pt x="1261" y="335"/>
                  </a:cubicBezTo>
                  <a:cubicBezTo>
                    <a:pt x="1309" y="414"/>
                    <a:pt x="1373" y="495"/>
                    <a:pt x="1484" y="495"/>
                  </a:cubicBezTo>
                  <a:cubicBezTo>
                    <a:pt x="1500" y="495"/>
                    <a:pt x="1500" y="495"/>
                    <a:pt x="1500" y="495"/>
                  </a:cubicBezTo>
                  <a:cubicBezTo>
                    <a:pt x="1628" y="495"/>
                    <a:pt x="1692" y="414"/>
                    <a:pt x="1756" y="319"/>
                  </a:cubicBezTo>
                  <a:cubicBezTo>
                    <a:pt x="1787" y="271"/>
                    <a:pt x="1820" y="223"/>
                    <a:pt x="1851" y="191"/>
                  </a:cubicBezTo>
                  <a:cubicBezTo>
                    <a:pt x="1899" y="159"/>
                    <a:pt x="1947" y="127"/>
                    <a:pt x="1995" y="127"/>
                  </a:cubicBezTo>
                  <a:cubicBezTo>
                    <a:pt x="2075" y="127"/>
                    <a:pt x="2139" y="175"/>
                    <a:pt x="2218" y="271"/>
                  </a:cubicBezTo>
                  <a:cubicBezTo>
                    <a:pt x="2298" y="367"/>
                    <a:pt x="2378" y="462"/>
                    <a:pt x="2506" y="462"/>
                  </a:cubicBezTo>
                  <a:cubicBezTo>
                    <a:pt x="2522" y="462"/>
                    <a:pt x="2554" y="462"/>
                    <a:pt x="2570" y="462"/>
                  </a:cubicBezTo>
                  <a:cubicBezTo>
                    <a:pt x="2650" y="431"/>
                    <a:pt x="2698" y="383"/>
                    <a:pt x="2761" y="303"/>
                  </a:cubicBezTo>
                  <a:cubicBezTo>
                    <a:pt x="2793" y="255"/>
                    <a:pt x="2841" y="191"/>
                    <a:pt x="2921" y="175"/>
                  </a:cubicBezTo>
                  <a:cubicBezTo>
                    <a:pt x="2937" y="159"/>
                    <a:pt x="2969" y="159"/>
                    <a:pt x="3001" y="159"/>
                  </a:cubicBezTo>
                  <a:cubicBezTo>
                    <a:pt x="3097" y="159"/>
                    <a:pt x="3176" y="223"/>
                    <a:pt x="3256" y="287"/>
                  </a:cubicBezTo>
                  <a:cubicBezTo>
                    <a:pt x="3336" y="367"/>
                    <a:pt x="3416" y="431"/>
                    <a:pt x="3511" y="431"/>
                  </a:cubicBezTo>
                  <a:cubicBezTo>
                    <a:pt x="3544" y="431"/>
                    <a:pt x="3592" y="431"/>
                    <a:pt x="3623" y="398"/>
                  </a:cubicBezTo>
                  <a:cubicBezTo>
                    <a:pt x="3687" y="383"/>
                    <a:pt x="3719" y="319"/>
                    <a:pt x="3767" y="271"/>
                  </a:cubicBezTo>
                  <a:cubicBezTo>
                    <a:pt x="3831" y="175"/>
                    <a:pt x="3894" y="95"/>
                    <a:pt x="4006" y="95"/>
                  </a:cubicBezTo>
                  <a:cubicBezTo>
                    <a:pt x="4006" y="95"/>
                    <a:pt x="4006" y="95"/>
                    <a:pt x="4022" y="95"/>
                  </a:cubicBezTo>
                  <a:cubicBezTo>
                    <a:pt x="4134" y="111"/>
                    <a:pt x="4182" y="191"/>
                    <a:pt x="4246" y="287"/>
                  </a:cubicBezTo>
                  <a:cubicBezTo>
                    <a:pt x="4278" y="350"/>
                    <a:pt x="4310" y="398"/>
                    <a:pt x="4358" y="431"/>
                  </a:cubicBezTo>
                  <a:cubicBezTo>
                    <a:pt x="4405" y="462"/>
                    <a:pt x="4453" y="495"/>
                    <a:pt x="4501" y="495"/>
                  </a:cubicBezTo>
                  <a:cubicBezTo>
                    <a:pt x="4613" y="495"/>
                    <a:pt x="4677" y="383"/>
                    <a:pt x="4757" y="271"/>
                  </a:cubicBezTo>
                  <a:cubicBezTo>
                    <a:pt x="4821" y="159"/>
                    <a:pt x="4900" y="48"/>
                    <a:pt x="5012" y="48"/>
                  </a:cubicBezTo>
                  <a:cubicBezTo>
                    <a:pt x="5044" y="48"/>
                    <a:pt x="5060" y="63"/>
                    <a:pt x="5092" y="79"/>
                  </a:cubicBezTo>
                  <a:cubicBezTo>
                    <a:pt x="5172" y="111"/>
                    <a:pt x="5220" y="175"/>
                    <a:pt x="5252" y="239"/>
                  </a:cubicBezTo>
                  <a:cubicBezTo>
                    <a:pt x="5316" y="319"/>
                    <a:pt x="5363" y="398"/>
                    <a:pt x="5491" y="398"/>
                  </a:cubicBezTo>
                  <a:lnTo>
                    <a:pt x="5507" y="398"/>
                  </a:lnTo>
                  <a:cubicBezTo>
                    <a:pt x="5618" y="398"/>
                    <a:pt x="5682" y="335"/>
                    <a:pt x="5746" y="239"/>
                  </a:cubicBezTo>
                  <a:cubicBezTo>
                    <a:pt x="5778" y="207"/>
                    <a:pt x="5810" y="159"/>
                    <a:pt x="5858" y="127"/>
                  </a:cubicBezTo>
                  <a:cubicBezTo>
                    <a:pt x="5906" y="95"/>
                    <a:pt x="5954" y="79"/>
                    <a:pt x="6002" y="79"/>
                  </a:cubicBezTo>
                  <a:cubicBezTo>
                    <a:pt x="6098" y="79"/>
                    <a:pt x="6161" y="159"/>
                    <a:pt x="6241" y="239"/>
                  </a:cubicBezTo>
                  <a:cubicBezTo>
                    <a:pt x="6321" y="335"/>
                    <a:pt x="6401" y="431"/>
                    <a:pt x="6512" y="431"/>
                  </a:cubicBezTo>
                  <a:lnTo>
                    <a:pt x="6512" y="431"/>
                  </a:lnTo>
                  <a:cubicBezTo>
                    <a:pt x="6608" y="431"/>
                    <a:pt x="6688" y="367"/>
                    <a:pt x="6768" y="287"/>
                  </a:cubicBezTo>
                  <a:cubicBezTo>
                    <a:pt x="6800" y="239"/>
                    <a:pt x="6848" y="175"/>
                    <a:pt x="6928" y="143"/>
                  </a:cubicBezTo>
                  <a:cubicBezTo>
                    <a:pt x="6944" y="127"/>
                    <a:pt x="6959" y="127"/>
                    <a:pt x="6992" y="127"/>
                  </a:cubicBezTo>
                  <a:cubicBezTo>
                    <a:pt x="6992" y="79"/>
                    <a:pt x="6992" y="79"/>
                    <a:pt x="6992" y="79"/>
                  </a:cubicBezTo>
                  <a:cubicBezTo>
                    <a:pt x="6912" y="79"/>
                    <a:pt x="6832" y="159"/>
                    <a:pt x="6752" y="239"/>
                  </a:cubicBezTo>
                  <a:cubicBezTo>
                    <a:pt x="6672" y="303"/>
                    <a:pt x="6593" y="383"/>
                    <a:pt x="6497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21"/>
            <p:cNvSpPr>
              <a:spLocks noChangeArrowheads="1"/>
            </p:cNvSpPr>
            <p:nvPr/>
          </p:nvSpPr>
          <p:spPr bwMode="auto">
            <a:xfrm>
              <a:off x="5040313" y="-874885"/>
              <a:ext cx="2517775" cy="173037"/>
            </a:xfrm>
            <a:custGeom>
              <a:avLst/>
              <a:gdLst>
                <a:gd name="T0" fmla="*/ 6545 w 6993"/>
                <a:gd name="T1" fmla="*/ 335 h 480"/>
                <a:gd name="T2" fmla="*/ 6257 w 6993"/>
                <a:gd name="T3" fmla="*/ 191 h 480"/>
                <a:gd name="T4" fmla="*/ 6002 w 6993"/>
                <a:gd name="T5" fmla="*/ 32 h 480"/>
                <a:gd name="T6" fmla="*/ 5507 w 6993"/>
                <a:gd name="T7" fmla="*/ 335 h 480"/>
                <a:gd name="T8" fmla="*/ 5268 w 6993"/>
                <a:gd name="T9" fmla="*/ 160 h 480"/>
                <a:gd name="T10" fmla="*/ 5012 w 6993"/>
                <a:gd name="T11" fmla="*/ 0 h 480"/>
                <a:gd name="T12" fmla="*/ 4725 w 6993"/>
                <a:gd name="T13" fmla="*/ 224 h 480"/>
                <a:gd name="T14" fmla="*/ 4437 w 6993"/>
                <a:gd name="T15" fmla="*/ 415 h 480"/>
                <a:gd name="T16" fmla="*/ 4150 w 6993"/>
                <a:gd name="T17" fmla="*/ 80 h 480"/>
                <a:gd name="T18" fmla="*/ 3767 w 6993"/>
                <a:gd name="T19" fmla="*/ 176 h 480"/>
                <a:gd name="T20" fmla="*/ 3256 w 6993"/>
                <a:gd name="T21" fmla="*/ 224 h 480"/>
                <a:gd name="T22" fmla="*/ 3017 w 6993"/>
                <a:gd name="T23" fmla="*/ 128 h 480"/>
                <a:gd name="T24" fmla="*/ 2665 w 6993"/>
                <a:gd name="T25" fmla="*/ 303 h 480"/>
                <a:gd name="T26" fmla="*/ 2282 w 6993"/>
                <a:gd name="T27" fmla="*/ 208 h 480"/>
                <a:gd name="T28" fmla="*/ 2011 w 6993"/>
                <a:gd name="T29" fmla="*/ 48 h 480"/>
                <a:gd name="T30" fmla="*/ 1500 w 6993"/>
                <a:gd name="T31" fmla="*/ 431 h 480"/>
                <a:gd name="T32" fmla="*/ 1261 w 6993"/>
                <a:gd name="T33" fmla="*/ 255 h 480"/>
                <a:gd name="T34" fmla="*/ 1005 w 6993"/>
                <a:gd name="T35" fmla="*/ 96 h 480"/>
                <a:gd name="T36" fmla="*/ 702 w 6993"/>
                <a:gd name="T37" fmla="*/ 319 h 480"/>
                <a:gd name="T38" fmla="*/ 319 w 6993"/>
                <a:gd name="T39" fmla="*/ 335 h 480"/>
                <a:gd name="T40" fmla="*/ 0 w 6993"/>
                <a:gd name="T41" fmla="*/ 80 h 480"/>
                <a:gd name="T42" fmla="*/ 111 w 6993"/>
                <a:gd name="T43" fmla="*/ 160 h 480"/>
                <a:gd name="T44" fmla="*/ 287 w 6993"/>
                <a:gd name="T45" fmla="*/ 367 h 480"/>
                <a:gd name="T46" fmla="*/ 686 w 6993"/>
                <a:gd name="T47" fmla="*/ 415 h 480"/>
                <a:gd name="T48" fmla="*/ 1005 w 6993"/>
                <a:gd name="T49" fmla="*/ 144 h 480"/>
                <a:gd name="T50" fmla="*/ 1245 w 6993"/>
                <a:gd name="T51" fmla="*/ 319 h 480"/>
                <a:gd name="T52" fmla="*/ 1484 w 6993"/>
                <a:gd name="T53" fmla="*/ 479 h 480"/>
                <a:gd name="T54" fmla="*/ 2011 w 6993"/>
                <a:gd name="T55" fmla="*/ 96 h 480"/>
                <a:gd name="T56" fmla="*/ 2251 w 6993"/>
                <a:gd name="T57" fmla="*/ 255 h 480"/>
                <a:gd name="T58" fmla="*/ 2522 w 6993"/>
                <a:gd name="T59" fmla="*/ 415 h 480"/>
                <a:gd name="T60" fmla="*/ 2921 w 6993"/>
                <a:gd name="T61" fmla="*/ 191 h 480"/>
                <a:gd name="T62" fmla="*/ 3224 w 6993"/>
                <a:gd name="T63" fmla="*/ 288 h 480"/>
                <a:gd name="T64" fmla="*/ 3496 w 6993"/>
                <a:gd name="T65" fmla="*/ 399 h 480"/>
                <a:gd name="T66" fmla="*/ 3767 w 6993"/>
                <a:gd name="T67" fmla="*/ 240 h 480"/>
                <a:gd name="T68" fmla="*/ 4086 w 6993"/>
                <a:gd name="T69" fmla="*/ 96 h 480"/>
                <a:gd name="T70" fmla="*/ 4405 w 6993"/>
                <a:gd name="T71" fmla="*/ 463 h 480"/>
                <a:gd name="T72" fmla="*/ 4773 w 6993"/>
                <a:gd name="T73" fmla="*/ 255 h 480"/>
                <a:gd name="T74" fmla="*/ 5124 w 6993"/>
                <a:gd name="T75" fmla="*/ 80 h 480"/>
                <a:gd name="T76" fmla="*/ 5443 w 6993"/>
                <a:gd name="T77" fmla="*/ 383 h 480"/>
                <a:gd name="T78" fmla="*/ 5651 w 6993"/>
                <a:gd name="T79" fmla="*/ 351 h 480"/>
                <a:gd name="T80" fmla="*/ 6002 w 6993"/>
                <a:gd name="T81" fmla="*/ 96 h 480"/>
                <a:gd name="T82" fmla="*/ 6257 w 6993"/>
                <a:gd name="T83" fmla="*/ 255 h 480"/>
                <a:gd name="T84" fmla="*/ 6497 w 6993"/>
                <a:gd name="T85" fmla="*/ 415 h 480"/>
                <a:gd name="T86" fmla="*/ 6768 w 6993"/>
                <a:gd name="T87" fmla="*/ 255 h 480"/>
                <a:gd name="T88" fmla="*/ 6992 w 6993"/>
                <a:gd name="T89" fmla="*/ 128 h 480"/>
                <a:gd name="T90" fmla="*/ 6768 w 6993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93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12" y="335"/>
                    <a:pt x="6512" y="335"/>
                  </a:cubicBezTo>
                  <a:cubicBezTo>
                    <a:pt x="6385" y="335"/>
                    <a:pt x="6321" y="272"/>
                    <a:pt x="6257" y="191"/>
                  </a:cubicBezTo>
                  <a:cubicBezTo>
                    <a:pt x="6225" y="144"/>
                    <a:pt x="6193" y="112"/>
                    <a:pt x="6146" y="80"/>
                  </a:cubicBezTo>
                  <a:cubicBezTo>
                    <a:pt x="6098" y="48"/>
                    <a:pt x="6050" y="32"/>
                    <a:pt x="6002" y="32"/>
                  </a:cubicBezTo>
                  <a:cubicBezTo>
                    <a:pt x="5906" y="32"/>
                    <a:pt x="5842" y="112"/>
                    <a:pt x="5763" y="176"/>
                  </a:cubicBezTo>
                  <a:cubicBezTo>
                    <a:pt x="5682" y="255"/>
                    <a:pt x="5603" y="335"/>
                    <a:pt x="5507" y="335"/>
                  </a:cubicBezTo>
                  <a:cubicBezTo>
                    <a:pt x="5491" y="335"/>
                    <a:pt x="5459" y="335"/>
                    <a:pt x="5427" y="319"/>
                  </a:cubicBezTo>
                  <a:cubicBezTo>
                    <a:pt x="5363" y="288"/>
                    <a:pt x="5316" y="224"/>
                    <a:pt x="5268" y="160"/>
                  </a:cubicBezTo>
                  <a:cubicBezTo>
                    <a:pt x="5220" y="96"/>
                    <a:pt x="5172" y="48"/>
                    <a:pt x="5092" y="16"/>
                  </a:cubicBezTo>
                  <a:cubicBezTo>
                    <a:pt x="5060" y="0"/>
                    <a:pt x="5044" y="0"/>
                    <a:pt x="5012" y="0"/>
                  </a:cubicBezTo>
                  <a:cubicBezTo>
                    <a:pt x="4916" y="0"/>
                    <a:pt x="4836" y="48"/>
                    <a:pt x="4773" y="160"/>
                  </a:cubicBezTo>
                  <a:cubicBezTo>
                    <a:pt x="4757" y="176"/>
                    <a:pt x="4741" y="208"/>
                    <a:pt x="4725" y="224"/>
                  </a:cubicBezTo>
                  <a:cubicBezTo>
                    <a:pt x="4677" y="319"/>
                    <a:pt x="4613" y="431"/>
                    <a:pt x="4501" y="431"/>
                  </a:cubicBezTo>
                  <a:cubicBezTo>
                    <a:pt x="4485" y="431"/>
                    <a:pt x="4453" y="415"/>
                    <a:pt x="4437" y="415"/>
                  </a:cubicBezTo>
                  <a:cubicBezTo>
                    <a:pt x="4358" y="383"/>
                    <a:pt x="4310" y="303"/>
                    <a:pt x="4262" y="224"/>
                  </a:cubicBezTo>
                  <a:cubicBezTo>
                    <a:pt x="4230" y="176"/>
                    <a:pt x="4198" y="112"/>
                    <a:pt x="4150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11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56" y="224"/>
                  </a:cubicBezTo>
                  <a:cubicBezTo>
                    <a:pt x="3208" y="191"/>
                    <a:pt x="3160" y="144"/>
                    <a:pt x="3097" y="128"/>
                  </a:cubicBezTo>
                  <a:cubicBezTo>
                    <a:pt x="3064" y="128"/>
                    <a:pt x="3033" y="128"/>
                    <a:pt x="3017" y="128"/>
                  </a:cubicBezTo>
                  <a:cubicBezTo>
                    <a:pt x="2905" y="128"/>
                    <a:pt x="2841" y="176"/>
                    <a:pt x="2745" y="240"/>
                  </a:cubicBezTo>
                  <a:cubicBezTo>
                    <a:pt x="2729" y="255"/>
                    <a:pt x="2698" y="288"/>
                    <a:pt x="2665" y="303"/>
                  </a:cubicBezTo>
                  <a:cubicBezTo>
                    <a:pt x="2617" y="335"/>
                    <a:pt x="2570" y="351"/>
                    <a:pt x="2522" y="351"/>
                  </a:cubicBezTo>
                  <a:cubicBezTo>
                    <a:pt x="2426" y="351"/>
                    <a:pt x="2346" y="288"/>
                    <a:pt x="2282" y="208"/>
                  </a:cubicBezTo>
                  <a:cubicBezTo>
                    <a:pt x="2203" y="128"/>
                    <a:pt x="2123" y="48"/>
                    <a:pt x="2011" y="48"/>
                  </a:cubicBezTo>
                  <a:lnTo>
                    <a:pt x="2011" y="48"/>
                  </a:lnTo>
                  <a:cubicBezTo>
                    <a:pt x="1899" y="48"/>
                    <a:pt x="1820" y="144"/>
                    <a:pt x="1740" y="240"/>
                  </a:cubicBezTo>
                  <a:cubicBezTo>
                    <a:pt x="1660" y="335"/>
                    <a:pt x="1596" y="431"/>
                    <a:pt x="1500" y="431"/>
                  </a:cubicBezTo>
                  <a:cubicBezTo>
                    <a:pt x="1452" y="431"/>
                    <a:pt x="1404" y="399"/>
                    <a:pt x="1357" y="367"/>
                  </a:cubicBezTo>
                  <a:cubicBezTo>
                    <a:pt x="1309" y="335"/>
                    <a:pt x="1277" y="288"/>
                    <a:pt x="1261" y="255"/>
                  </a:cubicBezTo>
                  <a:cubicBezTo>
                    <a:pt x="1197" y="176"/>
                    <a:pt x="1133" y="112"/>
                    <a:pt x="1021" y="96"/>
                  </a:cubicBezTo>
                  <a:lnTo>
                    <a:pt x="1005" y="96"/>
                  </a:lnTo>
                  <a:cubicBezTo>
                    <a:pt x="878" y="96"/>
                    <a:pt x="814" y="191"/>
                    <a:pt x="734" y="288"/>
                  </a:cubicBezTo>
                  <a:cubicBezTo>
                    <a:pt x="718" y="288"/>
                    <a:pt x="718" y="303"/>
                    <a:pt x="702" y="319"/>
                  </a:cubicBezTo>
                  <a:cubicBezTo>
                    <a:pt x="638" y="399"/>
                    <a:pt x="574" y="431"/>
                    <a:pt x="494" y="431"/>
                  </a:cubicBezTo>
                  <a:cubicBezTo>
                    <a:pt x="431" y="431"/>
                    <a:pt x="383" y="399"/>
                    <a:pt x="319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191" y="176"/>
                    <a:pt x="127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28"/>
                    <a:pt x="96" y="144"/>
                    <a:pt x="111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287" y="367"/>
                  </a:cubicBezTo>
                  <a:cubicBezTo>
                    <a:pt x="351" y="447"/>
                    <a:pt x="431" y="479"/>
                    <a:pt x="510" y="479"/>
                  </a:cubicBezTo>
                  <a:cubicBezTo>
                    <a:pt x="574" y="479"/>
                    <a:pt x="622" y="463"/>
                    <a:pt x="686" y="415"/>
                  </a:cubicBezTo>
                  <a:cubicBezTo>
                    <a:pt x="718" y="383"/>
                    <a:pt x="734" y="351"/>
                    <a:pt x="766" y="319"/>
                  </a:cubicBezTo>
                  <a:cubicBezTo>
                    <a:pt x="830" y="240"/>
                    <a:pt x="893" y="144"/>
                    <a:pt x="1005" y="144"/>
                  </a:cubicBezTo>
                  <a:cubicBezTo>
                    <a:pt x="1021" y="144"/>
                    <a:pt x="1037" y="144"/>
                    <a:pt x="1053" y="160"/>
                  </a:cubicBezTo>
                  <a:cubicBezTo>
                    <a:pt x="1149" y="176"/>
                    <a:pt x="1197" y="240"/>
                    <a:pt x="1245" y="319"/>
                  </a:cubicBezTo>
                  <a:cubicBezTo>
                    <a:pt x="1309" y="383"/>
                    <a:pt x="1357" y="447"/>
                    <a:pt x="1452" y="479"/>
                  </a:cubicBezTo>
                  <a:cubicBezTo>
                    <a:pt x="1452" y="479"/>
                    <a:pt x="1468" y="479"/>
                    <a:pt x="1484" y="479"/>
                  </a:cubicBezTo>
                  <a:cubicBezTo>
                    <a:pt x="1596" y="479"/>
                    <a:pt x="1692" y="383"/>
                    <a:pt x="1772" y="272"/>
                  </a:cubicBezTo>
                  <a:cubicBezTo>
                    <a:pt x="1851" y="191"/>
                    <a:pt x="1915" y="96"/>
                    <a:pt x="2011" y="96"/>
                  </a:cubicBezTo>
                  <a:cubicBezTo>
                    <a:pt x="2075" y="96"/>
                    <a:pt x="2123" y="128"/>
                    <a:pt x="2170" y="191"/>
                  </a:cubicBezTo>
                  <a:cubicBezTo>
                    <a:pt x="2203" y="208"/>
                    <a:pt x="2218" y="224"/>
                    <a:pt x="2251" y="255"/>
                  </a:cubicBezTo>
                  <a:cubicBezTo>
                    <a:pt x="2315" y="335"/>
                    <a:pt x="2394" y="415"/>
                    <a:pt x="2506" y="415"/>
                  </a:cubicBezTo>
                  <a:cubicBezTo>
                    <a:pt x="2522" y="415"/>
                    <a:pt x="2522" y="415"/>
                    <a:pt x="2522" y="415"/>
                  </a:cubicBezTo>
                  <a:cubicBezTo>
                    <a:pt x="2617" y="415"/>
                    <a:pt x="2681" y="351"/>
                    <a:pt x="2745" y="303"/>
                  </a:cubicBezTo>
                  <a:cubicBezTo>
                    <a:pt x="2793" y="255"/>
                    <a:pt x="2841" y="208"/>
                    <a:pt x="2921" y="191"/>
                  </a:cubicBezTo>
                  <a:cubicBezTo>
                    <a:pt x="2953" y="176"/>
                    <a:pt x="2969" y="176"/>
                    <a:pt x="3001" y="176"/>
                  </a:cubicBezTo>
                  <a:cubicBezTo>
                    <a:pt x="3097" y="176"/>
                    <a:pt x="3160" y="224"/>
                    <a:pt x="3224" y="288"/>
                  </a:cubicBezTo>
                  <a:cubicBezTo>
                    <a:pt x="3256" y="303"/>
                    <a:pt x="3304" y="335"/>
                    <a:pt x="3336" y="367"/>
                  </a:cubicBezTo>
                  <a:cubicBezTo>
                    <a:pt x="3384" y="383"/>
                    <a:pt x="3448" y="399"/>
                    <a:pt x="3496" y="399"/>
                  </a:cubicBezTo>
                  <a:cubicBezTo>
                    <a:pt x="3575" y="399"/>
                    <a:pt x="3655" y="367"/>
                    <a:pt x="3719" y="303"/>
                  </a:cubicBezTo>
                  <a:cubicBezTo>
                    <a:pt x="3735" y="288"/>
                    <a:pt x="3751" y="272"/>
                    <a:pt x="3767" y="240"/>
                  </a:cubicBezTo>
                  <a:cubicBezTo>
                    <a:pt x="3831" y="160"/>
                    <a:pt x="3911" y="80"/>
                    <a:pt x="4006" y="80"/>
                  </a:cubicBezTo>
                  <a:cubicBezTo>
                    <a:pt x="4022" y="80"/>
                    <a:pt x="4054" y="80"/>
                    <a:pt x="4086" y="96"/>
                  </a:cubicBezTo>
                  <a:cubicBezTo>
                    <a:pt x="4166" y="128"/>
                    <a:pt x="4198" y="208"/>
                    <a:pt x="4246" y="288"/>
                  </a:cubicBezTo>
                  <a:cubicBezTo>
                    <a:pt x="4294" y="351"/>
                    <a:pt x="4326" y="431"/>
                    <a:pt x="4405" y="463"/>
                  </a:cubicBezTo>
                  <a:cubicBezTo>
                    <a:pt x="4437" y="479"/>
                    <a:pt x="4469" y="479"/>
                    <a:pt x="4501" y="479"/>
                  </a:cubicBezTo>
                  <a:cubicBezTo>
                    <a:pt x="4613" y="479"/>
                    <a:pt x="4693" y="367"/>
                    <a:pt x="4773" y="255"/>
                  </a:cubicBezTo>
                  <a:cubicBezTo>
                    <a:pt x="4836" y="144"/>
                    <a:pt x="4900" y="48"/>
                    <a:pt x="5012" y="48"/>
                  </a:cubicBezTo>
                  <a:cubicBezTo>
                    <a:pt x="5044" y="48"/>
                    <a:pt x="5076" y="64"/>
                    <a:pt x="5124" y="80"/>
                  </a:cubicBezTo>
                  <a:cubicBezTo>
                    <a:pt x="5172" y="112"/>
                    <a:pt x="5220" y="176"/>
                    <a:pt x="5252" y="224"/>
                  </a:cubicBezTo>
                  <a:cubicBezTo>
                    <a:pt x="5299" y="288"/>
                    <a:pt x="5363" y="367"/>
                    <a:pt x="5443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03" y="367"/>
                    <a:pt x="5651" y="351"/>
                  </a:cubicBezTo>
                  <a:cubicBezTo>
                    <a:pt x="5699" y="319"/>
                    <a:pt x="5730" y="272"/>
                    <a:pt x="5763" y="240"/>
                  </a:cubicBezTo>
                  <a:cubicBezTo>
                    <a:pt x="5826" y="160"/>
                    <a:pt x="5890" y="96"/>
                    <a:pt x="6002" y="96"/>
                  </a:cubicBezTo>
                  <a:cubicBezTo>
                    <a:pt x="6002" y="96"/>
                    <a:pt x="6002" y="96"/>
                    <a:pt x="6018" y="96"/>
                  </a:cubicBezTo>
                  <a:cubicBezTo>
                    <a:pt x="6113" y="96"/>
                    <a:pt x="6193" y="176"/>
                    <a:pt x="6257" y="255"/>
                  </a:cubicBezTo>
                  <a:cubicBezTo>
                    <a:pt x="6305" y="303"/>
                    <a:pt x="6337" y="351"/>
                    <a:pt x="6385" y="383"/>
                  </a:cubicBezTo>
                  <a:cubicBezTo>
                    <a:pt x="6433" y="399"/>
                    <a:pt x="6465" y="415"/>
                    <a:pt x="6497" y="415"/>
                  </a:cubicBezTo>
                  <a:cubicBezTo>
                    <a:pt x="6593" y="415"/>
                    <a:pt x="6672" y="335"/>
                    <a:pt x="6752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48" y="176"/>
                    <a:pt x="6912" y="144"/>
                  </a:cubicBezTo>
                  <a:cubicBezTo>
                    <a:pt x="6944" y="128"/>
                    <a:pt x="6976" y="128"/>
                    <a:pt x="6992" y="128"/>
                  </a:cubicBezTo>
                  <a:cubicBezTo>
                    <a:pt x="6992" y="80"/>
                    <a:pt x="6992" y="80"/>
                    <a:pt x="6992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0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5040313" y="-506585"/>
              <a:ext cx="2517775" cy="177800"/>
            </a:xfrm>
            <a:custGeom>
              <a:avLst/>
              <a:gdLst>
                <a:gd name="T0" fmla="*/ 6784 w 6993"/>
                <a:gd name="T1" fmla="*/ 223 h 495"/>
                <a:gd name="T2" fmla="*/ 6512 w 6993"/>
                <a:gd name="T3" fmla="*/ 446 h 495"/>
                <a:gd name="T4" fmla="*/ 5986 w 6993"/>
                <a:gd name="T5" fmla="*/ 80 h 495"/>
                <a:gd name="T6" fmla="*/ 5730 w 6993"/>
                <a:gd name="T7" fmla="*/ 271 h 495"/>
                <a:gd name="T8" fmla="*/ 5427 w 6993"/>
                <a:gd name="T9" fmla="*/ 431 h 495"/>
                <a:gd name="T10" fmla="*/ 5108 w 6993"/>
                <a:gd name="T11" fmla="*/ 63 h 495"/>
                <a:gd name="T12" fmla="*/ 4773 w 6993"/>
                <a:gd name="T13" fmla="*/ 223 h 495"/>
                <a:gd name="T14" fmla="*/ 4501 w 6993"/>
                <a:gd name="T15" fmla="*/ 415 h 495"/>
                <a:gd name="T16" fmla="*/ 4246 w 6993"/>
                <a:gd name="T17" fmla="*/ 191 h 495"/>
                <a:gd name="T18" fmla="*/ 4022 w 6993"/>
                <a:gd name="T19" fmla="*/ 0 h 495"/>
                <a:gd name="T20" fmla="*/ 3496 w 6993"/>
                <a:gd name="T21" fmla="*/ 415 h 495"/>
                <a:gd name="T22" fmla="*/ 3352 w 6993"/>
                <a:gd name="T23" fmla="*/ 319 h 495"/>
                <a:gd name="T24" fmla="*/ 3064 w 6993"/>
                <a:gd name="T25" fmla="*/ 32 h 495"/>
                <a:gd name="T26" fmla="*/ 2713 w 6993"/>
                <a:gd name="T27" fmla="*/ 207 h 495"/>
                <a:gd name="T28" fmla="*/ 2362 w 6993"/>
                <a:gd name="T29" fmla="*/ 319 h 495"/>
                <a:gd name="T30" fmla="*/ 2043 w 6993"/>
                <a:gd name="T31" fmla="*/ 16 h 495"/>
                <a:gd name="T32" fmla="*/ 1660 w 6993"/>
                <a:gd name="T33" fmla="*/ 287 h 495"/>
                <a:gd name="T34" fmla="*/ 1373 w 6993"/>
                <a:gd name="T35" fmla="*/ 319 h 495"/>
                <a:gd name="T36" fmla="*/ 1037 w 6993"/>
                <a:gd name="T37" fmla="*/ 16 h 495"/>
                <a:gd name="T38" fmla="*/ 718 w 6993"/>
                <a:gd name="T39" fmla="*/ 223 h 495"/>
                <a:gd name="T40" fmla="*/ 335 w 6993"/>
                <a:gd name="T41" fmla="*/ 303 h 495"/>
                <a:gd name="T42" fmla="*/ 0 w 6993"/>
                <a:gd name="T43" fmla="*/ 32 h 495"/>
                <a:gd name="T44" fmla="*/ 127 w 6993"/>
                <a:gd name="T45" fmla="*/ 96 h 495"/>
                <a:gd name="T46" fmla="*/ 303 w 6993"/>
                <a:gd name="T47" fmla="*/ 319 h 495"/>
                <a:gd name="T48" fmla="*/ 702 w 6993"/>
                <a:gd name="T49" fmla="*/ 335 h 495"/>
                <a:gd name="T50" fmla="*/ 1005 w 6993"/>
                <a:gd name="T51" fmla="*/ 63 h 495"/>
                <a:gd name="T52" fmla="*/ 1277 w 6993"/>
                <a:gd name="T53" fmla="*/ 271 h 495"/>
                <a:gd name="T54" fmla="*/ 1516 w 6993"/>
                <a:gd name="T55" fmla="*/ 463 h 495"/>
                <a:gd name="T56" fmla="*/ 1851 w 6993"/>
                <a:gd name="T57" fmla="*/ 127 h 495"/>
                <a:gd name="T58" fmla="*/ 2234 w 6993"/>
                <a:gd name="T59" fmla="*/ 271 h 495"/>
                <a:gd name="T60" fmla="*/ 2634 w 6993"/>
                <a:gd name="T61" fmla="*/ 398 h 495"/>
                <a:gd name="T62" fmla="*/ 2985 w 6993"/>
                <a:gd name="T63" fmla="*/ 80 h 495"/>
                <a:gd name="T64" fmla="*/ 3272 w 6993"/>
                <a:gd name="T65" fmla="*/ 287 h 495"/>
                <a:gd name="T66" fmla="*/ 3687 w 6993"/>
                <a:gd name="T67" fmla="*/ 398 h 495"/>
                <a:gd name="T68" fmla="*/ 4006 w 6993"/>
                <a:gd name="T69" fmla="*/ 63 h 495"/>
                <a:gd name="T70" fmla="*/ 4230 w 6993"/>
                <a:gd name="T71" fmla="*/ 255 h 495"/>
                <a:gd name="T72" fmla="*/ 4501 w 6993"/>
                <a:gd name="T73" fmla="*/ 463 h 495"/>
                <a:gd name="T74" fmla="*/ 4805 w 6993"/>
                <a:gd name="T75" fmla="*/ 271 h 495"/>
                <a:gd name="T76" fmla="*/ 5092 w 6993"/>
                <a:gd name="T77" fmla="*/ 111 h 495"/>
                <a:gd name="T78" fmla="*/ 5252 w 6993"/>
                <a:gd name="T79" fmla="*/ 351 h 495"/>
                <a:gd name="T80" fmla="*/ 5507 w 6993"/>
                <a:gd name="T81" fmla="*/ 494 h 495"/>
                <a:gd name="T82" fmla="*/ 5778 w 6993"/>
                <a:gd name="T83" fmla="*/ 287 h 495"/>
                <a:gd name="T84" fmla="*/ 6146 w 6993"/>
                <a:gd name="T85" fmla="*/ 191 h 495"/>
                <a:gd name="T86" fmla="*/ 6512 w 6993"/>
                <a:gd name="T87" fmla="*/ 494 h 495"/>
                <a:gd name="T88" fmla="*/ 6832 w 6993"/>
                <a:gd name="T89" fmla="*/ 255 h 495"/>
                <a:gd name="T90" fmla="*/ 6944 w 6993"/>
                <a:gd name="T91" fmla="*/ 96 h 495"/>
                <a:gd name="T92" fmla="*/ 6992 w 6993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495">
                  <a:moveTo>
                    <a:pt x="6784" y="223"/>
                  </a:moveTo>
                  <a:lnTo>
                    <a:pt x="6784" y="223"/>
                  </a:lnTo>
                  <a:cubicBezTo>
                    <a:pt x="6752" y="287"/>
                    <a:pt x="6720" y="351"/>
                    <a:pt x="6656" y="383"/>
                  </a:cubicBezTo>
                  <a:cubicBezTo>
                    <a:pt x="6608" y="431"/>
                    <a:pt x="6560" y="446"/>
                    <a:pt x="6512" y="446"/>
                  </a:cubicBezTo>
                  <a:cubicBezTo>
                    <a:pt x="6385" y="446"/>
                    <a:pt x="6289" y="335"/>
                    <a:pt x="6241" y="239"/>
                  </a:cubicBezTo>
                  <a:cubicBezTo>
                    <a:pt x="6161" y="143"/>
                    <a:pt x="6065" y="80"/>
                    <a:pt x="5986" y="80"/>
                  </a:cubicBezTo>
                  <a:cubicBezTo>
                    <a:pt x="5922" y="80"/>
                    <a:pt x="5874" y="111"/>
                    <a:pt x="5810" y="159"/>
                  </a:cubicBezTo>
                  <a:cubicBezTo>
                    <a:pt x="5794" y="175"/>
                    <a:pt x="5763" y="223"/>
                    <a:pt x="5730" y="271"/>
                  </a:cubicBezTo>
                  <a:cubicBezTo>
                    <a:pt x="5667" y="351"/>
                    <a:pt x="5603" y="446"/>
                    <a:pt x="5507" y="446"/>
                  </a:cubicBezTo>
                  <a:cubicBezTo>
                    <a:pt x="5475" y="446"/>
                    <a:pt x="5459" y="446"/>
                    <a:pt x="5427" y="431"/>
                  </a:cubicBezTo>
                  <a:cubicBezTo>
                    <a:pt x="5331" y="383"/>
                    <a:pt x="5283" y="303"/>
                    <a:pt x="5235" y="223"/>
                  </a:cubicBezTo>
                  <a:cubicBezTo>
                    <a:pt x="5204" y="159"/>
                    <a:pt x="5172" y="96"/>
                    <a:pt x="5108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00" y="32"/>
                    <a:pt x="4836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693" y="351"/>
                    <a:pt x="4597" y="415"/>
                    <a:pt x="4501" y="415"/>
                  </a:cubicBezTo>
                  <a:cubicBezTo>
                    <a:pt x="4453" y="415"/>
                    <a:pt x="4389" y="383"/>
                    <a:pt x="4341" y="335"/>
                  </a:cubicBezTo>
                  <a:cubicBezTo>
                    <a:pt x="4310" y="303"/>
                    <a:pt x="4278" y="255"/>
                    <a:pt x="4246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39" y="0"/>
                    <a:pt x="4022" y="0"/>
                    <a:pt x="4022" y="0"/>
                  </a:cubicBezTo>
                  <a:cubicBezTo>
                    <a:pt x="3911" y="0"/>
                    <a:pt x="3831" y="111"/>
                    <a:pt x="3751" y="223"/>
                  </a:cubicBezTo>
                  <a:cubicBezTo>
                    <a:pt x="3671" y="319"/>
                    <a:pt x="3592" y="415"/>
                    <a:pt x="3496" y="415"/>
                  </a:cubicBezTo>
                  <a:lnTo>
                    <a:pt x="3496" y="415"/>
                  </a:lnTo>
                  <a:cubicBezTo>
                    <a:pt x="3448" y="415"/>
                    <a:pt x="3400" y="383"/>
                    <a:pt x="3352" y="319"/>
                  </a:cubicBezTo>
                  <a:cubicBezTo>
                    <a:pt x="3336" y="287"/>
                    <a:pt x="3320" y="271"/>
                    <a:pt x="3288" y="239"/>
                  </a:cubicBezTo>
                  <a:cubicBezTo>
                    <a:pt x="3240" y="143"/>
                    <a:pt x="3176" y="48"/>
                    <a:pt x="3064" y="32"/>
                  </a:cubicBezTo>
                  <a:cubicBezTo>
                    <a:pt x="3033" y="16"/>
                    <a:pt x="3017" y="16"/>
                    <a:pt x="3001" y="16"/>
                  </a:cubicBezTo>
                  <a:cubicBezTo>
                    <a:pt x="2873" y="16"/>
                    <a:pt x="2761" y="127"/>
                    <a:pt x="2713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42" y="383"/>
                    <a:pt x="2410" y="367"/>
                    <a:pt x="2362" y="319"/>
                  </a:cubicBezTo>
                  <a:cubicBezTo>
                    <a:pt x="2315" y="287"/>
                    <a:pt x="2282" y="239"/>
                    <a:pt x="2251" y="191"/>
                  </a:cubicBezTo>
                  <a:cubicBezTo>
                    <a:pt x="2187" y="111"/>
                    <a:pt x="2139" y="48"/>
                    <a:pt x="2043" y="16"/>
                  </a:cubicBezTo>
                  <a:cubicBezTo>
                    <a:pt x="2027" y="16"/>
                    <a:pt x="2011" y="16"/>
                    <a:pt x="1995" y="16"/>
                  </a:cubicBezTo>
                  <a:cubicBezTo>
                    <a:pt x="1835" y="16"/>
                    <a:pt x="1740" y="175"/>
                    <a:pt x="1660" y="287"/>
                  </a:cubicBezTo>
                  <a:cubicBezTo>
                    <a:pt x="1612" y="367"/>
                    <a:pt x="1564" y="398"/>
                    <a:pt x="1516" y="398"/>
                  </a:cubicBezTo>
                  <a:cubicBezTo>
                    <a:pt x="1468" y="398"/>
                    <a:pt x="1421" y="367"/>
                    <a:pt x="1373" y="319"/>
                  </a:cubicBezTo>
                  <a:cubicBezTo>
                    <a:pt x="1340" y="287"/>
                    <a:pt x="1325" y="255"/>
                    <a:pt x="1293" y="223"/>
                  </a:cubicBezTo>
                  <a:cubicBezTo>
                    <a:pt x="1229" y="111"/>
                    <a:pt x="1165" y="16"/>
                    <a:pt x="1037" y="16"/>
                  </a:cubicBezTo>
                  <a:cubicBezTo>
                    <a:pt x="1021" y="0"/>
                    <a:pt x="1021" y="0"/>
                    <a:pt x="1005" y="0"/>
                  </a:cubicBezTo>
                  <a:cubicBezTo>
                    <a:pt x="878" y="0"/>
                    <a:pt x="798" y="111"/>
                    <a:pt x="718" y="223"/>
                  </a:cubicBezTo>
                  <a:cubicBezTo>
                    <a:pt x="638" y="335"/>
                    <a:pt x="574" y="383"/>
                    <a:pt x="494" y="383"/>
                  </a:cubicBezTo>
                  <a:cubicBezTo>
                    <a:pt x="446" y="383"/>
                    <a:pt x="383" y="351"/>
                    <a:pt x="335" y="303"/>
                  </a:cubicBezTo>
                  <a:cubicBezTo>
                    <a:pt x="319" y="271"/>
                    <a:pt x="287" y="239"/>
                    <a:pt x="271" y="223"/>
                  </a:cubicBezTo>
                  <a:cubicBezTo>
                    <a:pt x="191" y="127"/>
                    <a:pt x="127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7" y="96"/>
                  </a:cubicBezTo>
                  <a:cubicBezTo>
                    <a:pt x="175" y="143"/>
                    <a:pt x="207" y="191"/>
                    <a:pt x="239" y="239"/>
                  </a:cubicBezTo>
                  <a:cubicBezTo>
                    <a:pt x="255" y="271"/>
                    <a:pt x="271" y="303"/>
                    <a:pt x="303" y="319"/>
                  </a:cubicBezTo>
                  <a:cubicBezTo>
                    <a:pt x="351" y="398"/>
                    <a:pt x="431" y="431"/>
                    <a:pt x="510" y="431"/>
                  </a:cubicBezTo>
                  <a:cubicBezTo>
                    <a:pt x="574" y="431"/>
                    <a:pt x="654" y="398"/>
                    <a:pt x="702" y="335"/>
                  </a:cubicBezTo>
                  <a:cubicBezTo>
                    <a:pt x="718" y="303"/>
                    <a:pt x="750" y="271"/>
                    <a:pt x="766" y="239"/>
                  </a:cubicBezTo>
                  <a:cubicBezTo>
                    <a:pt x="830" y="159"/>
                    <a:pt x="893" y="63"/>
                    <a:pt x="1005" y="63"/>
                  </a:cubicBezTo>
                  <a:cubicBezTo>
                    <a:pt x="1037" y="63"/>
                    <a:pt x="1085" y="63"/>
                    <a:pt x="1117" y="96"/>
                  </a:cubicBezTo>
                  <a:cubicBezTo>
                    <a:pt x="1181" y="127"/>
                    <a:pt x="1229" y="207"/>
                    <a:pt x="1277" y="271"/>
                  </a:cubicBezTo>
                  <a:cubicBezTo>
                    <a:pt x="1340" y="367"/>
                    <a:pt x="1388" y="463"/>
                    <a:pt x="1500" y="463"/>
                  </a:cubicBezTo>
                  <a:lnTo>
                    <a:pt x="1516" y="463"/>
                  </a:lnTo>
                  <a:cubicBezTo>
                    <a:pt x="1628" y="463"/>
                    <a:pt x="1676" y="367"/>
                    <a:pt x="1740" y="287"/>
                  </a:cubicBezTo>
                  <a:cubicBezTo>
                    <a:pt x="1772" y="223"/>
                    <a:pt x="1804" y="175"/>
                    <a:pt x="1851" y="127"/>
                  </a:cubicBezTo>
                  <a:cubicBezTo>
                    <a:pt x="1899" y="96"/>
                    <a:pt x="1947" y="80"/>
                    <a:pt x="1995" y="80"/>
                  </a:cubicBezTo>
                  <a:cubicBezTo>
                    <a:pt x="2091" y="80"/>
                    <a:pt x="2170" y="175"/>
                    <a:pt x="2234" y="271"/>
                  </a:cubicBezTo>
                  <a:cubicBezTo>
                    <a:pt x="2315" y="367"/>
                    <a:pt x="2410" y="431"/>
                    <a:pt x="2506" y="431"/>
                  </a:cubicBezTo>
                  <a:cubicBezTo>
                    <a:pt x="2554" y="431"/>
                    <a:pt x="2586" y="431"/>
                    <a:pt x="2634" y="398"/>
                  </a:cubicBezTo>
                  <a:cubicBezTo>
                    <a:pt x="2681" y="367"/>
                    <a:pt x="2713" y="303"/>
                    <a:pt x="2745" y="255"/>
                  </a:cubicBezTo>
                  <a:cubicBezTo>
                    <a:pt x="2809" y="175"/>
                    <a:pt x="2857" y="96"/>
                    <a:pt x="2985" y="80"/>
                  </a:cubicBezTo>
                  <a:lnTo>
                    <a:pt x="3001" y="80"/>
                  </a:lnTo>
                  <a:cubicBezTo>
                    <a:pt x="3112" y="80"/>
                    <a:pt x="3208" y="191"/>
                    <a:pt x="3272" y="287"/>
                  </a:cubicBezTo>
                  <a:cubicBezTo>
                    <a:pt x="3352" y="398"/>
                    <a:pt x="3416" y="479"/>
                    <a:pt x="3511" y="479"/>
                  </a:cubicBezTo>
                  <a:cubicBezTo>
                    <a:pt x="3559" y="479"/>
                    <a:pt x="3623" y="463"/>
                    <a:pt x="3687" y="398"/>
                  </a:cubicBezTo>
                  <a:cubicBezTo>
                    <a:pt x="3719" y="367"/>
                    <a:pt x="3735" y="319"/>
                    <a:pt x="3767" y="271"/>
                  </a:cubicBezTo>
                  <a:cubicBezTo>
                    <a:pt x="3831" y="175"/>
                    <a:pt x="3894" y="63"/>
                    <a:pt x="4006" y="63"/>
                  </a:cubicBezTo>
                  <a:lnTo>
                    <a:pt x="4022" y="63"/>
                  </a:lnTo>
                  <a:cubicBezTo>
                    <a:pt x="4118" y="80"/>
                    <a:pt x="4182" y="175"/>
                    <a:pt x="4230" y="255"/>
                  </a:cubicBezTo>
                  <a:cubicBezTo>
                    <a:pt x="4262" y="319"/>
                    <a:pt x="4310" y="383"/>
                    <a:pt x="4341" y="415"/>
                  </a:cubicBezTo>
                  <a:cubicBezTo>
                    <a:pt x="4389" y="446"/>
                    <a:pt x="4453" y="463"/>
                    <a:pt x="4501" y="463"/>
                  </a:cubicBezTo>
                  <a:cubicBezTo>
                    <a:pt x="4597" y="463"/>
                    <a:pt x="4677" y="431"/>
                    <a:pt x="4741" y="367"/>
                  </a:cubicBezTo>
                  <a:cubicBezTo>
                    <a:pt x="4773" y="335"/>
                    <a:pt x="4788" y="303"/>
                    <a:pt x="4805" y="271"/>
                  </a:cubicBezTo>
                  <a:cubicBezTo>
                    <a:pt x="4869" y="175"/>
                    <a:pt x="4916" y="80"/>
                    <a:pt x="5012" y="80"/>
                  </a:cubicBezTo>
                  <a:cubicBezTo>
                    <a:pt x="5028" y="80"/>
                    <a:pt x="5060" y="96"/>
                    <a:pt x="5092" y="111"/>
                  </a:cubicBezTo>
                  <a:cubicBezTo>
                    <a:pt x="5140" y="143"/>
                    <a:pt x="5156" y="207"/>
                    <a:pt x="5188" y="255"/>
                  </a:cubicBezTo>
                  <a:cubicBezTo>
                    <a:pt x="5204" y="287"/>
                    <a:pt x="5235" y="319"/>
                    <a:pt x="5252" y="351"/>
                  </a:cubicBezTo>
                  <a:cubicBezTo>
                    <a:pt x="5283" y="398"/>
                    <a:pt x="5347" y="463"/>
                    <a:pt x="5411" y="479"/>
                  </a:cubicBezTo>
                  <a:cubicBezTo>
                    <a:pt x="5443" y="494"/>
                    <a:pt x="5475" y="494"/>
                    <a:pt x="5507" y="494"/>
                  </a:cubicBezTo>
                  <a:cubicBezTo>
                    <a:pt x="5618" y="494"/>
                    <a:pt x="5699" y="383"/>
                    <a:pt x="5778" y="287"/>
                  </a:cubicBezTo>
                  <a:lnTo>
                    <a:pt x="5778" y="287"/>
                  </a:lnTo>
                  <a:cubicBezTo>
                    <a:pt x="5842" y="191"/>
                    <a:pt x="5938" y="127"/>
                    <a:pt x="6002" y="127"/>
                  </a:cubicBezTo>
                  <a:cubicBezTo>
                    <a:pt x="6050" y="127"/>
                    <a:pt x="6098" y="159"/>
                    <a:pt x="6146" y="191"/>
                  </a:cubicBezTo>
                  <a:cubicBezTo>
                    <a:pt x="6177" y="223"/>
                    <a:pt x="6210" y="271"/>
                    <a:pt x="6225" y="303"/>
                  </a:cubicBezTo>
                  <a:cubicBezTo>
                    <a:pt x="6305" y="398"/>
                    <a:pt x="6369" y="494"/>
                    <a:pt x="6512" y="494"/>
                  </a:cubicBezTo>
                  <a:lnTo>
                    <a:pt x="6512" y="494"/>
                  </a:lnTo>
                  <a:cubicBezTo>
                    <a:pt x="6656" y="494"/>
                    <a:pt x="6768" y="351"/>
                    <a:pt x="6832" y="255"/>
                  </a:cubicBezTo>
                  <a:cubicBezTo>
                    <a:pt x="6832" y="239"/>
                    <a:pt x="6848" y="223"/>
                    <a:pt x="6848" y="207"/>
                  </a:cubicBezTo>
                  <a:cubicBezTo>
                    <a:pt x="6880" y="175"/>
                    <a:pt x="6896" y="127"/>
                    <a:pt x="6944" y="96"/>
                  </a:cubicBezTo>
                  <a:cubicBezTo>
                    <a:pt x="6944" y="80"/>
                    <a:pt x="6976" y="63"/>
                    <a:pt x="6992" y="63"/>
                  </a:cubicBezTo>
                  <a:cubicBezTo>
                    <a:pt x="6992" y="32"/>
                    <a:pt x="6992" y="32"/>
                    <a:pt x="6992" y="32"/>
                  </a:cubicBezTo>
                  <a:cubicBezTo>
                    <a:pt x="6912" y="32"/>
                    <a:pt x="6848" y="127"/>
                    <a:pt x="6784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2517775" y="-1598785"/>
              <a:ext cx="2522538" cy="184150"/>
            </a:xfrm>
            <a:custGeom>
              <a:avLst/>
              <a:gdLst>
                <a:gd name="T0" fmla="*/ 6816 w 7008"/>
                <a:gd name="T1" fmla="*/ 207 h 512"/>
                <a:gd name="T2" fmla="*/ 6529 w 7008"/>
                <a:gd name="T3" fmla="*/ 447 h 512"/>
                <a:gd name="T4" fmla="*/ 6002 w 7008"/>
                <a:gd name="T5" fmla="*/ 95 h 512"/>
                <a:gd name="T6" fmla="*/ 5730 w 7008"/>
                <a:gd name="T7" fmla="*/ 271 h 512"/>
                <a:gd name="T8" fmla="*/ 5364 w 7008"/>
                <a:gd name="T9" fmla="*/ 383 h 512"/>
                <a:gd name="T10" fmla="*/ 5124 w 7008"/>
                <a:gd name="T11" fmla="*/ 64 h 512"/>
                <a:gd name="T12" fmla="*/ 4789 w 7008"/>
                <a:gd name="T13" fmla="*/ 223 h 512"/>
                <a:gd name="T14" fmla="*/ 4517 w 7008"/>
                <a:gd name="T15" fmla="*/ 399 h 512"/>
                <a:gd name="T16" fmla="*/ 4246 w 7008"/>
                <a:gd name="T17" fmla="*/ 192 h 512"/>
                <a:gd name="T18" fmla="*/ 4023 w 7008"/>
                <a:gd name="T19" fmla="*/ 0 h 512"/>
                <a:gd name="T20" fmla="*/ 3512 w 7008"/>
                <a:gd name="T21" fmla="*/ 447 h 512"/>
                <a:gd name="T22" fmla="*/ 3400 w 7008"/>
                <a:gd name="T23" fmla="*/ 383 h 512"/>
                <a:gd name="T24" fmla="*/ 3161 w 7008"/>
                <a:gd name="T25" fmla="*/ 80 h 512"/>
                <a:gd name="T26" fmla="*/ 2777 w 7008"/>
                <a:gd name="T27" fmla="*/ 143 h 512"/>
                <a:gd name="T28" fmla="*/ 2506 w 7008"/>
                <a:gd name="T29" fmla="*/ 383 h 512"/>
                <a:gd name="T30" fmla="*/ 2251 w 7008"/>
                <a:gd name="T31" fmla="*/ 192 h 512"/>
                <a:gd name="T32" fmla="*/ 2011 w 7008"/>
                <a:gd name="T33" fmla="*/ 16 h 512"/>
                <a:gd name="T34" fmla="*/ 1676 w 7008"/>
                <a:gd name="T35" fmla="*/ 255 h 512"/>
                <a:gd name="T36" fmla="*/ 1405 w 7008"/>
                <a:gd name="T37" fmla="*/ 367 h 512"/>
                <a:gd name="T38" fmla="*/ 1086 w 7008"/>
                <a:gd name="T39" fmla="*/ 32 h 512"/>
                <a:gd name="T40" fmla="*/ 766 w 7008"/>
                <a:gd name="T41" fmla="*/ 192 h 512"/>
                <a:gd name="T42" fmla="*/ 351 w 7008"/>
                <a:gd name="T43" fmla="*/ 303 h 512"/>
                <a:gd name="T44" fmla="*/ 0 w 7008"/>
                <a:gd name="T45" fmla="*/ 0 h 512"/>
                <a:gd name="T46" fmla="*/ 128 w 7008"/>
                <a:gd name="T47" fmla="*/ 112 h 512"/>
                <a:gd name="T48" fmla="*/ 303 w 7008"/>
                <a:gd name="T49" fmla="*/ 319 h 512"/>
                <a:gd name="T50" fmla="*/ 750 w 7008"/>
                <a:gd name="T51" fmla="*/ 303 h 512"/>
                <a:gd name="T52" fmla="*/ 1213 w 7008"/>
                <a:gd name="T53" fmla="*/ 159 h 512"/>
                <a:gd name="T54" fmla="*/ 1516 w 7008"/>
                <a:gd name="T55" fmla="*/ 479 h 512"/>
                <a:gd name="T56" fmla="*/ 1740 w 7008"/>
                <a:gd name="T57" fmla="*/ 271 h 512"/>
                <a:gd name="T58" fmla="*/ 1995 w 7008"/>
                <a:gd name="T59" fmla="*/ 64 h 512"/>
                <a:gd name="T60" fmla="*/ 2330 w 7008"/>
                <a:gd name="T61" fmla="*/ 383 h 512"/>
                <a:gd name="T62" fmla="*/ 2729 w 7008"/>
                <a:gd name="T63" fmla="*/ 287 h 512"/>
                <a:gd name="T64" fmla="*/ 3129 w 7008"/>
                <a:gd name="T65" fmla="*/ 128 h 512"/>
                <a:gd name="T66" fmla="*/ 3368 w 7008"/>
                <a:gd name="T67" fmla="*/ 447 h 512"/>
                <a:gd name="T68" fmla="*/ 3767 w 7008"/>
                <a:gd name="T69" fmla="*/ 319 h 512"/>
                <a:gd name="T70" fmla="*/ 4023 w 7008"/>
                <a:gd name="T71" fmla="*/ 64 h 512"/>
                <a:gd name="T72" fmla="*/ 4230 w 7008"/>
                <a:gd name="T73" fmla="*/ 255 h 512"/>
                <a:gd name="T74" fmla="*/ 4517 w 7008"/>
                <a:gd name="T75" fmla="*/ 463 h 512"/>
                <a:gd name="T76" fmla="*/ 5012 w 7008"/>
                <a:gd name="T77" fmla="*/ 80 h 512"/>
                <a:gd name="T78" fmla="*/ 5172 w 7008"/>
                <a:gd name="T79" fmla="*/ 223 h 512"/>
                <a:gd name="T80" fmla="*/ 5507 w 7008"/>
                <a:gd name="T81" fmla="*/ 511 h 512"/>
                <a:gd name="T82" fmla="*/ 5794 w 7008"/>
                <a:gd name="T83" fmla="*/ 287 h 512"/>
                <a:gd name="T84" fmla="*/ 6146 w 7008"/>
                <a:gd name="T85" fmla="*/ 207 h 512"/>
                <a:gd name="T86" fmla="*/ 6497 w 7008"/>
                <a:gd name="T87" fmla="*/ 495 h 512"/>
                <a:gd name="T88" fmla="*/ 6848 w 7008"/>
                <a:gd name="T89" fmla="*/ 271 h 512"/>
                <a:gd name="T90" fmla="*/ 6960 w 7008"/>
                <a:gd name="T91" fmla="*/ 95 h 512"/>
                <a:gd name="T92" fmla="*/ 7007 w 7008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512">
                  <a:moveTo>
                    <a:pt x="6816" y="207"/>
                  </a:moveTo>
                  <a:lnTo>
                    <a:pt x="6816" y="207"/>
                  </a:lnTo>
                  <a:cubicBezTo>
                    <a:pt x="6768" y="287"/>
                    <a:pt x="6720" y="367"/>
                    <a:pt x="6657" y="399"/>
                  </a:cubicBezTo>
                  <a:cubicBezTo>
                    <a:pt x="6609" y="431"/>
                    <a:pt x="6561" y="447"/>
                    <a:pt x="6529" y="447"/>
                  </a:cubicBezTo>
                  <a:cubicBezTo>
                    <a:pt x="6385" y="447"/>
                    <a:pt x="6289" y="303"/>
                    <a:pt x="6210" y="207"/>
                  </a:cubicBezTo>
                  <a:cubicBezTo>
                    <a:pt x="6146" y="128"/>
                    <a:pt x="6082" y="95"/>
                    <a:pt x="6002" y="95"/>
                  </a:cubicBezTo>
                  <a:cubicBezTo>
                    <a:pt x="5922" y="95"/>
                    <a:pt x="5842" y="128"/>
                    <a:pt x="5778" y="207"/>
                  </a:cubicBezTo>
                  <a:cubicBezTo>
                    <a:pt x="5763" y="223"/>
                    <a:pt x="5747" y="255"/>
                    <a:pt x="5730" y="271"/>
                  </a:cubicBezTo>
                  <a:cubicBezTo>
                    <a:pt x="5667" y="351"/>
                    <a:pt x="5603" y="447"/>
                    <a:pt x="5507" y="447"/>
                  </a:cubicBezTo>
                  <a:cubicBezTo>
                    <a:pt x="5459" y="447"/>
                    <a:pt x="5411" y="431"/>
                    <a:pt x="5364" y="383"/>
                  </a:cubicBezTo>
                  <a:cubicBezTo>
                    <a:pt x="5300" y="335"/>
                    <a:pt x="5268" y="271"/>
                    <a:pt x="5236" y="223"/>
                  </a:cubicBezTo>
                  <a:cubicBezTo>
                    <a:pt x="5204" y="159"/>
                    <a:pt x="5172" y="95"/>
                    <a:pt x="5124" y="64"/>
                  </a:cubicBezTo>
                  <a:cubicBezTo>
                    <a:pt x="5092" y="32"/>
                    <a:pt x="5044" y="16"/>
                    <a:pt x="5012" y="16"/>
                  </a:cubicBezTo>
                  <a:cubicBezTo>
                    <a:pt x="4917" y="16"/>
                    <a:pt x="4853" y="128"/>
                    <a:pt x="4789" y="223"/>
                  </a:cubicBezTo>
                  <a:cubicBezTo>
                    <a:pt x="4789" y="240"/>
                    <a:pt x="4789" y="240"/>
                    <a:pt x="4789" y="240"/>
                  </a:cubicBezTo>
                  <a:cubicBezTo>
                    <a:pt x="4725" y="335"/>
                    <a:pt x="4613" y="399"/>
                    <a:pt x="4517" y="399"/>
                  </a:cubicBezTo>
                  <a:cubicBezTo>
                    <a:pt x="4470" y="399"/>
                    <a:pt x="4438" y="383"/>
                    <a:pt x="4390" y="367"/>
                  </a:cubicBezTo>
                  <a:cubicBezTo>
                    <a:pt x="4326" y="319"/>
                    <a:pt x="4294" y="255"/>
                    <a:pt x="4246" y="192"/>
                  </a:cubicBezTo>
                  <a:cubicBezTo>
                    <a:pt x="4214" y="128"/>
                    <a:pt x="4182" y="64"/>
                    <a:pt x="4118" y="32"/>
                  </a:cubicBezTo>
                  <a:cubicBezTo>
                    <a:pt x="4087" y="16"/>
                    <a:pt x="4054" y="0"/>
                    <a:pt x="4023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87" y="335"/>
                    <a:pt x="3607" y="447"/>
                    <a:pt x="3512" y="447"/>
                  </a:cubicBezTo>
                  <a:lnTo>
                    <a:pt x="3512" y="447"/>
                  </a:lnTo>
                  <a:cubicBezTo>
                    <a:pt x="3480" y="447"/>
                    <a:pt x="3448" y="431"/>
                    <a:pt x="3400" y="383"/>
                  </a:cubicBezTo>
                  <a:cubicBezTo>
                    <a:pt x="3368" y="351"/>
                    <a:pt x="3336" y="303"/>
                    <a:pt x="3304" y="240"/>
                  </a:cubicBezTo>
                  <a:cubicBezTo>
                    <a:pt x="3257" y="176"/>
                    <a:pt x="3224" y="128"/>
                    <a:pt x="3161" y="80"/>
                  </a:cubicBezTo>
                  <a:cubicBezTo>
                    <a:pt x="3112" y="48"/>
                    <a:pt x="3065" y="32"/>
                    <a:pt x="3017" y="32"/>
                  </a:cubicBezTo>
                  <a:cubicBezTo>
                    <a:pt x="2937" y="32"/>
                    <a:pt x="2841" y="64"/>
                    <a:pt x="2777" y="143"/>
                  </a:cubicBezTo>
                  <a:cubicBezTo>
                    <a:pt x="2746" y="159"/>
                    <a:pt x="2714" y="207"/>
                    <a:pt x="2698" y="240"/>
                  </a:cubicBezTo>
                  <a:cubicBezTo>
                    <a:pt x="2650" y="303"/>
                    <a:pt x="2586" y="383"/>
                    <a:pt x="2506" y="383"/>
                  </a:cubicBezTo>
                  <a:cubicBezTo>
                    <a:pt x="2474" y="383"/>
                    <a:pt x="2458" y="383"/>
                    <a:pt x="2426" y="367"/>
                  </a:cubicBezTo>
                  <a:cubicBezTo>
                    <a:pt x="2346" y="335"/>
                    <a:pt x="2299" y="271"/>
                    <a:pt x="2251" y="192"/>
                  </a:cubicBezTo>
                  <a:cubicBezTo>
                    <a:pt x="2203" y="128"/>
                    <a:pt x="2171" y="48"/>
                    <a:pt x="2091" y="32"/>
                  </a:cubicBezTo>
                  <a:cubicBezTo>
                    <a:pt x="2059" y="16"/>
                    <a:pt x="2043" y="16"/>
                    <a:pt x="2011" y="16"/>
                  </a:cubicBezTo>
                  <a:cubicBezTo>
                    <a:pt x="1899" y="16"/>
                    <a:pt x="1804" y="80"/>
                    <a:pt x="1724" y="192"/>
                  </a:cubicBezTo>
                  <a:cubicBezTo>
                    <a:pt x="1708" y="207"/>
                    <a:pt x="1692" y="223"/>
                    <a:pt x="1676" y="255"/>
                  </a:cubicBezTo>
                  <a:cubicBezTo>
                    <a:pt x="1628" y="335"/>
                    <a:pt x="1580" y="415"/>
                    <a:pt x="1500" y="415"/>
                  </a:cubicBezTo>
                  <a:cubicBezTo>
                    <a:pt x="1469" y="415"/>
                    <a:pt x="1452" y="399"/>
                    <a:pt x="1405" y="367"/>
                  </a:cubicBezTo>
                  <a:cubicBezTo>
                    <a:pt x="1357" y="335"/>
                    <a:pt x="1325" y="271"/>
                    <a:pt x="1309" y="223"/>
                  </a:cubicBezTo>
                  <a:cubicBezTo>
                    <a:pt x="1245" y="143"/>
                    <a:pt x="1197" y="64"/>
                    <a:pt x="1086" y="32"/>
                  </a:cubicBezTo>
                  <a:cubicBezTo>
                    <a:pt x="1069" y="32"/>
                    <a:pt x="1038" y="16"/>
                    <a:pt x="1022" y="16"/>
                  </a:cubicBezTo>
                  <a:cubicBezTo>
                    <a:pt x="926" y="16"/>
                    <a:pt x="846" y="80"/>
                    <a:pt x="766" y="192"/>
                  </a:cubicBezTo>
                  <a:cubicBezTo>
                    <a:pt x="686" y="287"/>
                    <a:pt x="606" y="399"/>
                    <a:pt x="511" y="399"/>
                  </a:cubicBezTo>
                  <a:cubicBezTo>
                    <a:pt x="447" y="399"/>
                    <a:pt x="399" y="367"/>
                    <a:pt x="351" y="303"/>
                  </a:cubicBezTo>
                  <a:cubicBezTo>
                    <a:pt x="319" y="271"/>
                    <a:pt x="303" y="240"/>
                    <a:pt x="271" y="207"/>
                  </a:cubicBezTo>
                  <a:cubicBezTo>
                    <a:pt x="207" y="112"/>
                    <a:pt x="128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8" y="112"/>
                  </a:cubicBezTo>
                  <a:cubicBezTo>
                    <a:pt x="192" y="143"/>
                    <a:pt x="223" y="192"/>
                    <a:pt x="255" y="255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9"/>
                    <a:pt x="447" y="447"/>
                    <a:pt x="511" y="447"/>
                  </a:cubicBezTo>
                  <a:cubicBezTo>
                    <a:pt x="591" y="447"/>
                    <a:pt x="686" y="383"/>
                    <a:pt x="750" y="303"/>
                  </a:cubicBezTo>
                  <a:cubicBezTo>
                    <a:pt x="830" y="176"/>
                    <a:pt x="926" y="80"/>
                    <a:pt x="1038" y="80"/>
                  </a:cubicBezTo>
                  <a:cubicBezTo>
                    <a:pt x="1086" y="80"/>
                    <a:pt x="1149" y="95"/>
                    <a:pt x="1213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57" y="383"/>
                    <a:pt x="1421" y="479"/>
                    <a:pt x="1516" y="479"/>
                  </a:cubicBezTo>
                  <a:cubicBezTo>
                    <a:pt x="1548" y="479"/>
                    <a:pt x="1580" y="463"/>
                    <a:pt x="1612" y="431"/>
                  </a:cubicBezTo>
                  <a:cubicBezTo>
                    <a:pt x="1676" y="399"/>
                    <a:pt x="1708" y="335"/>
                    <a:pt x="1740" y="271"/>
                  </a:cubicBezTo>
                  <a:cubicBezTo>
                    <a:pt x="1788" y="176"/>
                    <a:pt x="1852" y="80"/>
                    <a:pt x="1980" y="64"/>
                  </a:cubicBezTo>
                  <a:lnTo>
                    <a:pt x="1995" y="64"/>
                  </a:lnTo>
                  <a:cubicBezTo>
                    <a:pt x="2107" y="64"/>
                    <a:pt x="2171" y="159"/>
                    <a:pt x="2235" y="255"/>
                  </a:cubicBezTo>
                  <a:cubicBezTo>
                    <a:pt x="2267" y="303"/>
                    <a:pt x="2299" y="351"/>
                    <a:pt x="2330" y="383"/>
                  </a:cubicBezTo>
                  <a:cubicBezTo>
                    <a:pt x="2394" y="431"/>
                    <a:pt x="2442" y="447"/>
                    <a:pt x="2490" y="447"/>
                  </a:cubicBezTo>
                  <a:cubicBezTo>
                    <a:pt x="2570" y="447"/>
                    <a:pt x="2666" y="383"/>
                    <a:pt x="2729" y="287"/>
                  </a:cubicBezTo>
                  <a:cubicBezTo>
                    <a:pt x="2825" y="159"/>
                    <a:pt x="2921" y="95"/>
                    <a:pt x="3001" y="95"/>
                  </a:cubicBezTo>
                  <a:cubicBezTo>
                    <a:pt x="3049" y="95"/>
                    <a:pt x="3081" y="112"/>
                    <a:pt x="3129" y="128"/>
                  </a:cubicBezTo>
                  <a:cubicBezTo>
                    <a:pt x="3193" y="176"/>
                    <a:pt x="3240" y="240"/>
                    <a:pt x="3272" y="303"/>
                  </a:cubicBezTo>
                  <a:cubicBezTo>
                    <a:pt x="3304" y="351"/>
                    <a:pt x="3336" y="399"/>
                    <a:pt x="3368" y="447"/>
                  </a:cubicBezTo>
                  <a:cubicBezTo>
                    <a:pt x="3416" y="479"/>
                    <a:pt x="3464" y="495"/>
                    <a:pt x="3512" y="495"/>
                  </a:cubicBezTo>
                  <a:cubicBezTo>
                    <a:pt x="3623" y="495"/>
                    <a:pt x="3735" y="383"/>
                    <a:pt x="3767" y="319"/>
                  </a:cubicBezTo>
                  <a:cubicBezTo>
                    <a:pt x="3783" y="303"/>
                    <a:pt x="3799" y="287"/>
                    <a:pt x="3815" y="255"/>
                  </a:cubicBezTo>
                  <a:cubicBezTo>
                    <a:pt x="3863" y="176"/>
                    <a:pt x="3927" y="64"/>
                    <a:pt x="4023" y="64"/>
                  </a:cubicBezTo>
                  <a:cubicBezTo>
                    <a:pt x="4054" y="64"/>
                    <a:pt x="4102" y="95"/>
                    <a:pt x="4150" y="143"/>
                  </a:cubicBezTo>
                  <a:cubicBezTo>
                    <a:pt x="4166" y="176"/>
                    <a:pt x="4198" y="207"/>
                    <a:pt x="4230" y="255"/>
                  </a:cubicBezTo>
                  <a:cubicBezTo>
                    <a:pt x="4278" y="335"/>
                    <a:pt x="4326" y="415"/>
                    <a:pt x="4438" y="447"/>
                  </a:cubicBezTo>
                  <a:cubicBezTo>
                    <a:pt x="4470" y="463"/>
                    <a:pt x="4486" y="463"/>
                    <a:pt x="4517" y="463"/>
                  </a:cubicBezTo>
                  <a:cubicBezTo>
                    <a:pt x="4645" y="463"/>
                    <a:pt x="4757" y="383"/>
                    <a:pt x="4837" y="255"/>
                  </a:cubicBezTo>
                  <a:cubicBezTo>
                    <a:pt x="4885" y="176"/>
                    <a:pt x="4948" y="80"/>
                    <a:pt x="5012" y="80"/>
                  </a:cubicBezTo>
                  <a:cubicBezTo>
                    <a:pt x="5060" y="80"/>
                    <a:pt x="5108" y="112"/>
                    <a:pt x="5140" y="176"/>
                  </a:cubicBezTo>
                  <a:cubicBezTo>
                    <a:pt x="5156" y="192"/>
                    <a:pt x="5156" y="207"/>
                    <a:pt x="5172" y="223"/>
                  </a:cubicBezTo>
                  <a:cubicBezTo>
                    <a:pt x="5236" y="335"/>
                    <a:pt x="5300" y="447"/>
                    <a:pt x="5428" y="495"/>
                  </a:cubicBezTo>
                  <a:cubicBezTo>
                    <a:pt x="5459" y="495"/>
                    <a:pt x="5475" y="511"/>
                    <a:pt x="5507" y="511"/>
                  </a:cubicBezTo>
                  <a:cubicBezTo>
                    <a:pt x="5635" y="511"/>
                    <a:pt x="5699" y="399"/>
                    <a:pt x="5778" y="303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2"/>
                    <a:pt x="5938" y="143"/>
                    <a:pt x="6002" y="143"/>
                  </a:cubicBezTo>
                  <a:cubicBezTo>
                    <a:pt x="6066" y="143"/>
                    <a:pt x="6114" y="159"/>
                    <a:pt x="6146" y="207"/>
                  </a:cubicBezTo>
                  <a:cubicBezTo>
                    <a:pt x="6177" y="240"/>
                    <a:pt x="6194" y="271"/>
                    <a:pt x="6225" y="303"/>
                  </a:cubicBezTo>
                  <a:cubicBezTo>
                    <a:pt x="6289" y="399"/>
                    <a:pt x="6353" y="479"/>
                    <a:pt x="6497" y="495"/>
                  </a:cubicBezTo>
                  <a:lnTo>
                    <a:pt x="6513" y="495"/>
                  </a:lnTo>
                  <a:cubicBezTo>
                    <a:pt x="6672" y="495"/>
                    <a:pt x="6800" y="383"/>
                    <a:pt x="6848" y="271"/>
                  </a:cubicBezTo>
                  <a:cubicBezTo>
                    <a:pt x="6864" y="255"/>
                    <a:pt x="6864" y="240"/>
                    <a:pt x="6880" y="223"/>
                  </a:cubicBezTo>
                  <a:cubicBezTo>
                    <a:pt x="6896" y="176"/>
                    <a:pt x="6928" y="128"/>
                    <a:pt x="6960" y="95"/>
                  </a:cubicBezTo>
                  <a:cubicBezTo>
                    <a:pt x="6976" y="80"/>
                    <a:pt x="6992" y="64"/>
                    <a:pt x="7007" y="64"/>
                  </a:cubicBezTo>
                  <a:cubicBezTo>
                    <a:pt x="7007" y="0"/>
                    <a:pt x="7007" y="0"/>
                    <a:pt x="7007" y="0"/>
                  </a:cubicBezTo>
                  <a:cubicBezTo>
                    <a:pt x="6912" y="0"/>
                    <a:pt x="6864" y="112"/>
                    <a:pt x="6816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30"/>
            <p:cNvSpPr>
              <a:spLocks noChangeArrowheads="1"/>
            </p:cNvSpPr>
            <p:nvPr/>
          </p:nvSpPr>
          <p:spPr bwMode="auto">
            <a:xfrm>
              <a:off x="2517775" y="-1230485"/>
              <a:ext cx="2522538" cy="184150"/>
            </a:xfrm>
            <a:custGeom>
              <a:avLst/>
              <a:gdLst>
                <a:gd name="T0" fmla="*/ 6513 w 7008"/>
                <a:gd name="T1" fmla="*/ 383 h 511"/>
                <a:gd name="T2" fmla="*/ 6258 w 7008"/>
                <a:gd name="T3" fmla="*/ 191 h 511"/>
                <a:gd name="T4" fmla="*/ 5986 w 7008"/>
                <a:gd name="T5" fmla="*/ 31 h 511"/>
                <a:gd name="T6" fmla="*/ 5571 w 7008"/>
                <a:gd name="T7" fmla="*/ 335 h 511"/>
                <a:gd name="T8" fmla="*/ 5283 w 7008"/>
                <a:gd name="T9" fmla="*/ 175 h 511"/>
                <a:gd name="T10" fmla="*/ 5012 w 7008"/>
                <a:gd name="T11" fmla="*/ 0 h 511"/>
                <a:gd name="T12" fmla="*/ 4741 w 7008"/>
                <a:gd name="T13" fmla="*/ 207 h 511"/>
                <a:gd name="T14" fmla="*/ 4278 w 7008"/>
                <a:gd name="T15" fmla="*/ 239 h 511"/>
                <a:gd name="T16" fmla="*/ 4006 w 7008"/>
                <a:gd name="T17" fmla="*/ 31 h 511"/>
                <a:gd name="T18" fmla="*/ 3735 w 7008"/>
                <a:gd name="T19" fmla="*/ 207 h 511"/>
                <a:gd name="T20" fmla="*/ 3496 w 7008"/>
                <a:gd name="T21" fmla="*/ 367 h 511"/>
                <a:gd name="T22" fmla="*/ 3209 w 7008"/>
                <a:gd name="T23" fmla="*/ 159 h 511"/>
                <a:gd name="T24" fmla="*/ 2810 w 7008"/>
                <a:gd name="T25" fmla="*/ 175 h 511"/>
                <a:gd name="T26" fmla="*/ 2506 w 7008"/>
                <a:gd name="T27" fmla="*/ 398 h 511"/>
                <a:gd name="T28" fmla="*/ 2267 w 7008"/>
                <a:gd name="T29" fmla="*/ 239 h 511"/>
                <a:gd name="T30" fmla="*/ 2027 w 7008"/>
                <a:gd name="T31" fmla="*/ 63 h 511"/>
                <a:gd name="T32" fmla="*/ 1516 w 7008"/>
                <a:gd name="T33" fmla="*/ 446 h 511"/>
                <a:gd name="T34" fmla="*/ 1261 w 7008"/>
                <a:gd name="T35" fmla="*/ 271 h 511"/>
                <a:gd name="T36" fmla="*/ 1005 w 7008"/>
                <a:gd name="T37" fmla="*/ 95 h 511"/>
                <a:gd name="T38" fmla="*/ 718 w 7008"/>
                <a:gd name="T39" fmla="*/ 319 h 511"/>
                <a:gd name="T40" fmla="*/ 367 w 7008"/>
                <a:gd name="T41" fmla="*/ 398 h 511"/>
                <a:gd name="T42" fmla="*/ 0 w 7008"/>
                <a:gd name="T43" fmla="*/ 79 h 511"/>
                <a:gd name="T44" fmla="*/ 303 w 7008"/>
                <a:gd name="T45" fmla="*/ 383 h 511"/>
                <a:gd name="T46" fmla="*/ 734 w 7008"/>
                <a:gd name="T47" fmla="*/ 383 h 511"/>
                <a:gd name="T48" fmla="*/ 1005 w 7008"/>
                <a:gd name="T49" fmla="*/ 159 h 511"/>
                <a:gd name="T50" fmla="*/ 1261 w 7008"/>
                <a:gd name="T51" fmla="*/ 335 h 511"/>
                <a:gd name="T52" fmla="*/ 1516 w 7008"/>
                <a:gd name="T53" fmla="*/ 495 h 511"/>
                <a:gd name="T54" fmla="*/ 1868 w 7008"/>
                <a:gd name="T55" fmla="*/ 191 h 511"/>
                <a:gd name="T56" fmla="*/ 2235 w 7008"/>
                <a:gd name="T57" fmla="*/ 271 h 511"/>
                <a:gd name="T58" fmla="*/ 2570 w 7008"/>
                <a:gd name="T59" fmla="*/ 462 h 511"/>
                <a:gd name="T60" fmla="*/ 2921 w 7008"/>
                <a:gd name="T61" fmla="*/ 175 h 511"/>
                <a:gd name="T62" fmla="*/ 3272 w 7008"/>
                <a:gd name="T63" fmla="*/ 287 h 511"/>
                <a:gd name="T64" fmla="*/ 3640 w 7008"/>
                <a:gd name="T65" fmla="*/ 398 h 511"/>
                <a:gd name="T66" fmla="*/ 4006 w 7008"/>
                <a:gd name="T67" fmla="*/ 95 h 511"/>
                <a:gd name="T68" fmla="*/ 4246 w 7008"/>
                <a:gd name="T69" fmla="*/ 287 h 511"/>
                <a:gd name="T70" fmla="*/ 4501 w 7008"/>
                <a:gd name="T71" fmla="*/ 495 h 511"/>
                <a:gd name="T72" fmla="*/ 5012 w 7008"/>
                <a:gd name="T73" fmla="*/ 48 h 511"/>
                <a:gd name="T74" fmla="*/ 5268 w 7008"/>
                <a:gd name="T75" fmla="*/ 239 h 511"/>
                <a:gd name="T76" fmla="*/ 5523 w 7008"/>
                <a:gd name="T77" fmla="*/ 398 h 511"/>
                <a:gd name="T78" fmla="*/ 5874 w 7008"/>
                <a:gd name="T79" fmla="*/ 127 h 511"/>
                <a:gd name="T80" fmla="*/ 6258 w 7008"/>
                <a:gd name="T81" fmla="*/ 239 h 511"/>
                <a:gd name="T82" fmla="*/ 6529 w 7008"/>
                <a:gd name="T83" fmla="*/ 431 h 511"/>
                <a:gd name="T84" fmla="*/ 6928 w 7008"/>
                <a:gd name="T85" fmla="*/ 143 h 511"/>
                <a:gd name="T86" fmla="*/ 7007 w 7008"/>
                <a:gd name="T87" fmla="*/ 79 h 511"/>
                <a:gd name="T88" fmla="*/ 6513 w 7008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8" h="511">
                  <a:moveTo>
                    <a:pt x="6513" y="383"/>
                  </a:moveTo>
                  <a:lnTo>
                    <a:pt x="6513" y="383"/>
                  </a:lnTo>
                  <a:cubicBezTo>
                    <a:pt x="6465" y="383"/>
                    <a:pt x="6417" y="367"/>
                    <a:pt x="6369" y="319"/>
                  </a:cubicBezTo>
                  <a:cubicBezTo>
                    <a:pt x="6321" y="287"/>
                    <a:pt x="6289" y="239"/>
                    <a:pt x="6258" y="191"/>
                  </a:cubicBezTo>
                  <a:cubicBezTo>
                    <a:pt x="6194" y="111"/>
                    <a:pt x="6130" y="15"/>
                    <a:pt x="6018" y="15"/>
                  </a:cubicBezTo>
                  <a:cubicBezTo>
                    <a:pt x="6002" y="15"/>
                    <a:pt x="5986" y="15"/>
                    <a:pt x="5986" y="31"/>
                  </a:cubicBezTo>
                  <a:cubicBezTo>
                    <a:pt x="5874" y="31"/>
                    <a:pt x="5826" y="111"/>
                    <a:pt x="5763" y="191"/>
                  </a:cubicBezTo>
                  <a:cubicBezTo>
                    <a:pt x="5715" y="255"/>
                    <a:pt x="5667" y="319"/>
                    <a:pt x="5571" y="335"/>
                  </a:cubicBezTo>
                  <a:cubicBezTo>
                    <a:pt x="5555" y="350"/>
                    <a:pt x="5539" y="350"/>
                    <a:pt x="5507" y="350"/>
                  </a:cubicBezTo>
                  <a:cubicBezTo>
                    <a:pt x="5411" y="350"/>
                    <a:pt x="5347" y="271"/>
                    <a:pt x="5283" y="175"/>
                  </a:cubicBezTo>
                  <a:cubicBezTo>
                    <a:pt x="5252" y="143"/>
                    <a:pt x="5236" y="111"/>
                    <a:pt x="5204" y="95"/>
                  </a:cubicBezTo>
                  <a:cubicBezTo>
                    <a:pt x="5156" y="31"/>
                    <a:pt x="5076" y="0"/>
                    <a:pt x="5012" y="0"/>
                  </a:cubicBezTo>
                  <a:cubicBezTo>
                    <a:pt x="4948" y="0"/>
                    <a:pt x="4885" y="31"/>
                    <a:pt x="4837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93" y="319"/>
                    <a:pt x="4629" y="431"/>
                    <a:pt x="4517" y="431"/>
                  </a:cubicBezTo>
                  <a:cubicBezTo>
                    <a:pt x="4390" y="431"/>
                    <a:pt x="4342" y="319"/>
                    <a:pt x="4278" y="239"/>
                  </a:cubicBezTo>
                  <a:cubicBezTo>
                    <a:pt x="4262" y="207"/>
                    <a:pt x="4230" y="175"/>
                    <a:pt x="4214" y="143"/>
                  </a:cubicBezTo>
                  <a:cubicBezTo>
                    <a:pt x="4150" y="79"/>
                    <a:pt x="4087" y="31"/>
                    <a:pt x="4006" y="31"/>
                  </a:cubicBezTo>
                  <a:cubicBezTo>
                    <a:pt x="3943" y="31"/>
                    <a:pt x="3895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87" y="287"/>
                    <a:pt x="3623" y="367"/>
                    <a:pt x="3512" y="367"/>
                  </a:cubicBezTo>
                  <a:cubicBezTo>
                    <a:pt x="3496" y="367"/>
                    <a:pt x="3496" y="367"/>
                    <a:pt x="3496" y="367"/>
                  </a:cubicBezTo>
                  <a:cubicBezTo>
                    <a:pt x="3400" y="367"/>
                    <a:pt x="3336" y="303"/>
                    <a:pt x="3288" y="239"/>
                  </a:cubicBezTo>
                  <a:cubicBezTo>
                    <a:pt x="3257" y="207"/>
                    <a:pt x="3240" y="191"/>
                    <a:pt x="3209" y="159"/>
                  </a:cubicBezTo>
                  <a:cubicBezTo>
                    <a:pt x="3145" y="111"/>
                    <a:pt x="3081" y="95"/>
                    <a:pt x="3017" y="95"/>
                  </a:cubicBezTo>
                  <a:cubicBezTo>
                    <a:pt x="2937" y="95"/>
                    <a:pt x="2873" y="127"/>
                    <a:pt x="2810" y="175"/>
                  </a:cubicBezTo>
                  <a:cubicBezTo>
                    <a:pt x="2793" y="191"/>
                    <a:pt x="2762" y="223"/>
                    <a:pt x="2729" y="255"/>
                  </a:cubicBezTo>
                  <a:cubicBezTo>
                    <a:pt x="2666" y="335"/>
                    <a:pt x="2602" y="398"/>
                    <a:pt x="2506" y="398"/>
                  </a:cubicBezTo>
                  <a:cubicBezTo>
                    <a:pt x="2474" y="398"/>
                    <a:pt x="2442" y="398"/>
                    <a:pt x="2410" y="383"/>
                  </a:cubicBezTo>
                  <a:cubicBezTo>
                    <a:pt x="2346" y="350"/>
                    <a:pt x="2299" y="287"/>
                    <a:pt x="2267" y="239"/>
                  </a:cubicBezTo>
                  <a:cubicBezTo>
                    <a:pt x="2219" y="175"/>
                    <a:pt x="2171" y="111"/>
                    <a:pt x="2075" y="79"/>
                  </a:cubicBezTo>
                  <a:cubicBezTo>
                    <a:pt x="2059" y="79"/>
                    <a:pt x="2043" y="63"/>
                    <a:pt x="2027" y="63"/>
                  </a:cubicBezTo>
                  <a:cubicBezTo>
                    <a:pt x="1899" y="63"/>
                    <a:pt x="1820" y="175"/>
                    <a:pt x="1756" y="271"/>
                  </a:cubicBezTo>
                  <a:cubicBezTo>
                    <a:pt x="1676" y="367"/>
                    <a:pt x="1612" y="446"/>
                    <a:pt x="1516" y="446"/>
                  </a:cubicBezTo>
                  <a:cubicBezTo>
                    <a:pt x="1469" y="446"/>
                    <a:pt x="1437" y="431"/>
                    <a:pt x="1405" y="414"/>
                  </a:cubicBezTo>
                  <a:cubicBezTo>
                    <a:pt x="1341" y="367"/>
                    <a:pt x="1293" y="319"/>
                    <a:pt x="1261" y="271"/>
                  </a:cubicBezTo>
                  <a:cubicBezTo>
                    <a:pt x="1213" y="191"/>
                    <a:pt x="1149" y="127"/>
                    <a:pt x="1053" y="111"/>
                  </a:cubicBezTo>
                  <a:cubicBezTo>
                    <a:pt x="1038" y="111"/>
                    <a:pt x="1022" y="95"/>
                    <a:pt x="1005" y="95"/>
                  </a:cubicBezTo>
                  <a:cubicBezTo>
                    <a:pt x="878" y="95"/>
                    <a:pt x="814" y="191"/>
                    <a:pt x="734" y="303"/>
                  </a:cubicBezTo>
                  <a:lnTo>
                    <a:pt x="718" y="319"/>
                  </a:lnTo>
                  <a:cubicBezTo>
                    <a:pt x="654" y="398"/>
                    <a:pt x="575" y="446"/>
                    <a:pt x="511" y="446"/>
                  </a:cubicBezTo>
                  <a:cubicBezTo>
                    <a:pt x="447" y="446"/>
                    <a:pt x="399" y="431"/>
                    <a:pt x="367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92" y="175"/>
                    <a:pt x="128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1" y="127"/>
                    <a:pt x="271" y="350"/>
                    <a:pt x="303" y="383"/>
                  </a:cubicBezTo>
                  <a:cubicBezTo>
                    <a:pt x="351" y="462"/>
                    <a:pt x="415" y="510"/>
                    <a:pt x="495" y="510"/>
                  </a:cubicBezTo>
                  <a:cubicBezTo>
                    <a:pt x="575" y="510"/>
                    <a:pt x="670" y="462"/>
                    <a:pt x="734" y="383"/>
                  </a:cubicBezTo>
                  <a:cubicBezTo>
                    <a:pt x="750" y="367"/>
                    <a:pt x="766" y="350"/>
                    <a:pt x="782" y="319"/>
                  </a:cubicBezTo>
                  <a:cubicBezTo>
                    <a:pt x="846" y="239"/>
                    <a:pt x="910" y="159"/>
                    <a:pt x="1005" y="159"/>
                  </a:cubicBezTo>
                  <a:cubicBezTo>
                    <a:pt x="1038" y="159"/>
                    <a:pt x="1069" y="159"/>
                    <a:pt x="1101" y="175"/>
                  </a:cubicBezTo>
                  <a:cubicBezTo>
                    <a:pt x="1181" y="207"/>
                    <a:pt x="1213" y="271"/>
                    <a:pt x="1261" y="335"/>
                  </a:cubicBezTo>
                  <a:cubicBezTo>
                    <a:pt x="1325" y="414"/>
                    <a:pt x="1373" y="495"/>
                    <a:pt x="1500" y="495"/>
                  </a:cubicBezTo>
                  <a:cubicBezTo>
                    <a:pt x="1500" y="495"/>
                    <a:pt x="1500" y="495"/>
                    <a:pt x="1516" y="495"/>
                  </a:cubicBezTo>
                  <a:cubicBezTo>
                    <a:pt x="1644" y="495"/>
                    <a:pt x="1692" y="414"/>
                    <a:pt x="1756" y="319"/>
                  </a:cubicBezTo>
                  <a:cubicBezTo>
                    <a:pt x="1788" y="271"/>
                    <a:pt x="1820" y="223"/>
                    <a:pt x="1868" y="191"/>
                  </a:cubicBezTo>
                  <a:cubicBezTo>
                    <a:pt x="1916" y="159"/>
                    <a:pt x="1963" y="127"/>
                    <a:pt x="2011" y="127"/>
                  </a:cubicBezTo>
                  <a:cubicBezTo>
                    <a:pt x="2075" y="127"/>
                    <a:pt x="2155" y="175"/>
                    <a:pt x="2235" y="271"/>
                  </a:cubicBezTo>
                  <a:cubicBezTo>
                    <a:pt x="2315" y="367"/>
                    <a:pt x="2394" y="462"/>
                    <a:pt x="2522" y="462"/>
                  </a:cubicBezTo>
                  <a:cubicBezTo>
                    <a:pt x="2538" y="462"/>
                    <a:pt x="2554" y="462"/>
                    <a:pt x="2570" y="462"/>
                  </a:cubicBezTo>
                  <a:cubicBezTo>
                    <a:pt x="2666" y="431"/>
                    <a:pt x="2714" y="383"/>
                    <a:pt x="2762" y="303"/>
                  </a:cubicBezTo>
                  <a:cubicBezTo>
                    <a:pt x="2810" y="255"/>
                    <a:pt x="2857" y="191"/>
                    <a:pt x="2921" y="175"/>
                  </a:cubicBezTo>
                  <a:cubicBezTo>
                    <a:pt x="2953" y="159"/>
                    <a:pt x="2985" y="159"/>
                    <a:pt x="3017" y="159"/>
                  </a:cubicBezTo>
                  <a:cubicBezTo>
                    <a:pt x="3112" y="159"/>
                    <a:pt x="3193" y="223"/>
                    <a:pt x="3272" y="287"/>
                  </a:cubicBezTo>
                  <a:cubicBezTo>
                    <a:pt x="3336" y="367"/>
                    <a:pt x="3416" y="431"/>
                    <a:pt x="3512" y="431"/>
                  </a:cubicBezTo>
                  <a:cubicBezTo>
                    <a:pt x="3559" y="431"/>
                    <a:pt x="3592" y="431"/>
                    <a:pt x="3640" y="398"/>
                  </a:cubicBezTo>
                  <a:cubicBezTo>
                    <a:pt x="3687" y="383"/>
                    <a:pt x="3735" y="319"/>
                    <a:pt x="3767" y="271"/>
                  </a:cubicBezTo>
                  <a:cubicBezTo>
                    <a:pt x="3831" y="175"/>
                    <a:pt x="3895" y="95"/>
                    <a:pt x="4006" y="95"/>
                  </a:cubicBezTo>
                  <a:lnTo>
                    <a:pt x="4023" y="95"/>
                  </a:lnTo>
                  <a:cubicBezTo>
                    <a:pt x="4134" y="111"/>
                    <a:pt x="4198" y="191"/>
                    <a:pt x="4246" y="287"/>
                  </a:cubicBezTo>
                  <a:cubicBezTo>
                    <a:pt x="4294" y="350"/>
                    <a:pt x="4326" y="398"/>
                    <a:pt x="4358" y="431"/>
                  </a:cubicBezTo>
                  <a:cubicBezTo>
                    <a:pt x="4422" y="462"/>
                    <a:pt x="4470" y="495"/>
                    <a:pt x="4501" y="495"/>
                  </a:cubicBezTo>
                  <a:cubicBezTo>
                    <a:pt x="4613" y="495"/>
                    <a:pt x="4693" y="383"/>
                    <a:pt x="4757" y="271"/>
                  </a:cubicBezTo>
                  <a:cubicBezTo>
                    <a:pt x="4837" y="159"/>
                    <a:pt x="4917" y="48"/>
                    <a:pt x="5012" y="48"/>
                  </a:cubicBezTo>
                  <a:cubicBezTo>
                    <a:pt x="5044" y="48"/>
                    <a:pt x="5076" y="63"/>
                    <a:pt x="5108" y="79"/>
                  </a:cubicBezTo>
                  <a:cubicBezTo>
                    <a:pt x="5172" y="111"/>
                    <a:pt x="5220" y="175"/>
                    <a:pt x="5268" y="239"/>
                  </a:cubicBezTo>
                  <a:cubicBezTo>
                    <a:pt x="5316" y="319"/>
                    <a:pt x="5380" y="398"/>
                    <a:pt x="5491" y="398"/>
                  </a:cubicBezTo>
                  <a:cubicBezTo>
                    <a:pt x="5507" y="398"/>
                    <a:pt x="5507" y="398"/>
                    <a:pt x="5523" y="398"/>
                  </a:cubicBezTo>
                  <a:cubicBezTo>
                    <a:pt x="5635" y="398"/>
                    <a:pt x="5699" y="335"/>
                    <a:pt x="5763" y="239"/>
                  </a:cubicBezTo>
                  <a:cubicBezTo>
                    <a:pt x="5794" y="207"/>
                    <a:pt x="5826" y="159"/>
                    <a:pt x="5874" y="127"/>
                  </a:cubicBezTo>
                  <a:cubicBezTo>
                    <a:pt x="5922" y="95"/>
                    <a:pt x="5954" y="79"/>
                    <a:pt x="6002" y="79"/>
                  </a:cubicBezTo>
                  <a:cubicBezTo>
                    <a:pt x="6098" y="79"/>
                    <a:pt x="6177" y="159"/>
                    <a:pt x="6258" y="239"/>
                  </a:cubicBezTo>
                  <a:cubicBezTo>
                    <a:pt x="6337" y="335"/>
                    <a:pt x="6417" y="431"/>
                    <a:pt x="6513" y="431"/>
                  </a:cubicBezTo>
                  <a:cubicBezTo>
                    <a:pt x="6529" y="431"/>
                    <a:pt x="6529" y="431"/>
                    <a:pt x="6529" y="431"/>
                  </a:cubicBezTo>
                  <a:cubicBezTo>
                    <a:pt x="6624" y="431"/>
                    <a:pt x="6688" y="367"/>
                    <a:pt x="6768" y="287"/>
                  </a:cubicBezTo>
                  <a:cubicBezTo>
                    <a:pt x="6816" y="239"/>
                    <a:pt x="6864" y="175"/>
                    <a:pt x="6928" y="143"/>
                  </a:cubicBezTo>
                  <a:cubicBezTo>
                    <a:pt x="6944" y="127"/>
                    <a:pt x="6976" y="127"/>
                    <a:pt x="7007" y="127"/>
                  </a:cubicBezTo>
                  <a:cubicBezTo>
                    <a:pt x="7007" y="79"/>
                    <a:pt x="7007" y="79"/>
                    <a:pt x="7007" y="79"/>
                  </a:cubicBezTo>
                  <a:cubicBezTo>
                    <a:pt x="6912" y="79"/>
                    <a:pt x="6848" y="159"/>
                    <a:pt x="6768" y="239"/>
                  </a:cubicBezTo>
                  <a:cubicBezTo>
                    <a:pt x="6688" y="303"/>
                    <a:pt x="6609" y="383"/>
                    <a:pt x="6513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31"/>
            <p:cNvSpPr>
              <a:spLocks noChangeArrowheads="1"/>
            </p:cNvSpPr>
            <p:nvPr/>
          </p:nvSpPr>
          <p:spPr bwMode="auto">
            <a:xfrm>
              <a:off x="2517775" y="-874885"/>
              <a:ext cx="2522538" cy="173037"/>
            </a:xfrm>
            <a:custGeom>
              <a:avLst/>
              <a:gdLst>
                <a:gd name="T0" fmla="*/ 6545 w 7008"/>
                <a:gd name="T1" fmla="*/ 335 h 480"/>
                <a:gd name="T2" fmla="*/ 6273 w 7008"/>
                <a:gd name="T3" fmla="*/ 191 h 480"/>
                <a:gd name="T4" fmla="*/ 6018 w 7008"/>
                <a:gd name="T5" fmla="*/ 32 h 480"/>
                <a:gd name="T6" fmla="*/ 5523 w 7008"/>
                <a:gd name="T7" fmla="*/ 335 h 480"/>
                <a:gd name="T8" fmla="*/ 5268 w 7008"/>
                <a:gd name="T9" fmla="*/ 160 h 480"/>
                <a:gd name="T10" fmla="*/ 5012 w 7008"/>
                <a:gd name="T11" fmla="*/ 0 h 480"/>
                <a:gd name="T12" fmla="*/ 4741 w 7008"/>
                <a:gd name="T13" fmla="*/ 224 h 480"/>
                <a:gd name="T14" fmla="*/ 4438 w 7008"/>
                <a:gd name="T15" fmla="*/ 415 h 480"/>
                <a:gd name="T16" fmla="*/ 4166 w 7008"/>
                <a:gd name="T17" fmla="*/ 80 h 480"/>
                <a:gd name="T18" fmla="*/ 3767 w 7008"/>
                <a:gd name="T19" fmla="*/ 176 h 480"/>
                <a:gd name="T20" fmla="*/ 3272 w 7008"/>
                <a:gd name="T21" fmla="*/ 224 h 480"/>
                <a:gd name="T22" fmla="*/ 3017 w 7008"/>
                <a:gd name="T23" fmla="*/ 128 h 480"/>
                <a:gd name="T24" fmla="*/ 2682 w 7008"/>
                <a:gd name="T25" fmla="*/ 303 h 480"/>
                <a:gd name="T26" fmla="*/ 2282 w 7008"/>
                <a:gd name="T27" fmla="*/ 208 h 480"/>
                <a:gd name="T28" fmla="*/ 2011 w 7008"/>
                <a:gd name="T29" fmla="*/ 48 h 480"/>
                <a:gd name="T30" fmla="*/ 1500 w 7008"/>
                <a:gd name="T31" fmla="*/ 431 h 480"/>
                <a:gd name="T32" fmla="*/ 1261 w 7008"/>
                <a:gd name="T33" fmla="*/ 255 h 480"/>
                <a:gd name="T34" fmla="*/ 1005 w 7008"/>
                <a:gd name="T35" fmla="*/ 96 h 480"/>
                <a:gd name="T36" fmla="*/ 718 w 7008"/>
                <a:gd name="T37" fmla="*/ 319 h 480"/>
                <a:gd name="T38" fmla="*/ 335 w 7008"/>
                <a:gd name="T39" fmla="*/ 335 h 480"/>
                <a:gd name="T40" fmla="*/ 0 w 7008"/>
                <a:gd name="T41" fmla="*/ 80 h 480"/>
                <a:gd name="T42" fmla="*/ 128 w 7008"/>
                <a:gd name="T43" fmla="*/ 160 h 480"/>
                <a:gd name="T44" fmla="*/ 287 w 7008"/>
                <a:gd name="T45" fmla="*/ 367 h 480"/>
                <a:gd name="T46" fmla="*/ 686 w 7008"/>
                <a:gd name="T47" fmla="*/ 415 h 480"/>
                <a:gd name="T48" fmla="*/ 1005 w 7008"/>
                <a:gd name="T49" fmla="*/ 144 h 480"/>
                <a:gd name="T50" fmla="*/ 1261 w 7008"/>
                <a:gd name="T51" fmla="*/ 319 h 480"/>
                <a:gd name="T52" fmla="*/ 1500 w 7008"/>
                <a:gd name="T53" fmla="*/ 479 h 480"/>
                <a:gd name="T54" fmla="*/ 2027 w 7008"/>
                <a:gd name="T55" fmla="*/ 96 h 480"/>
                <a:gd name="T56" fmla="*/ 2251 w 7008"/>
                <a:gd name="T57" fmla="*/ 255 h 480"/>
                <a:gd name="T58" fmla="*/ 2538 w 7008"/>
                <a:gd name="T59" fmla="*/ 415 h 480"/>
                <a:gd name="T60" fmla="*/ 2921 w 7008"/>
                <a:gd name="T61" fmla="*/ 191 h 480"/>
                <a:gd name="T62" fmla="*/ 3240 w 7008"/>
                <a:gd name="T63" fmla="*/ 288 h 480"/>
                <a:gd name="T64" fmla="*/ 3496 w 7008"/>
                <a:gd name="T65" fmla="*/ 399 h 480"/>
                <a:gd name="T66" fmla="*/ 3783 w 7008"/>
                <a:gd name="T67" fmla="*/ 240 h 480"/>
                <a:gd name="T68" fmla="*/ 4087 w 7008"/>
                <a:gd name="T69" fmla="*/ 96 h 480"/>
                <a:gd name="T70" fmla="*/ 4406 w 7008"/>
                <a:gd name="T71" fmla="*/ 463 h 480"/>
                <a:gd name="T72" fmla="*/ 4773 w 7008"/>
                <a:gd name="T73" fmla="*/ 255 h 480"/>
                <a:gd name="T74" fmla="*/ 5124 w 7008"/>
                <a:gd name="T75" fmla="*/ 80 h 480"/>
                <a:gd name="T76" fmla="*/ 5459 w 7008"/>
                <a:gd name="T77" fmla="*/ 383 h 480"/>
                <a:gd name="T78" fmla="*/ 5651 w 7008"/>
                <a:gd name="T79" fmla="*/ 351 h 480"/>
                <a:gd name="T80" fmla="*/ 6002 w 7008"/>
                <a:gd name="T81" fmla="*/ 96 h 480"/>
                <a:gd name="T82" fmla="*/ 6258 w 7008"/>
                <a:gd name="T83" fmla="*/ 255 h 480"/>
                <a:gd name="T84" fmla="*/ 6513 w 7008"/>
                <a:gd name="T85" fmla="*/ 415 h 480"/>
                <a:gd name="T86" fmla="*/ 6768 w 7008"/>
                <a:gd name="T87" fmla="*/ 255 h 480"/>
                <a:gd name="T88" fmla="*/ 7007 w 7008"/>
                <a:gd name="T89" fmla="*/ 128 h 480"/>
                <a:gd name="T90" fmla="*/ 6768 w 7008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08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29" y="335"/>
                    <a:pt x="6513" y="335"/>
                  </a:cubicBezTo>
                  <a:cubicBezTo>
                    <a:pt x="6401" y="335"/>
                    <a:pt x="6337" y="272"/>
                    <a:pt x="6273" y="191"/>
                  </a:cubicBezTo>
                  <a:cubicBezTo>
                    <a:pt x="6241" y="144"/>
                    <a:pt x="6194" y="112"/>
                    <a:pt x="6146" y="80"/>
                  </a:cubicBezTo>
                  <a:cubicBezTo>
                    <a:pt x="6098" y="48"/>
                    <a:pt x="6066" y="32"/>
                    <a:pt x="6018" y="32"/>
                  </a:cubicBezTo>
                  <a:cubicBezTo>
                    <a:pt x="5922" y="32"/>
                    <a:pt x="5842" y="112"/>
                    <a:pt x="5778" y="176"/>
                  </a:cubicBezTo>
                  <a:cubicBezTo>
                    <a:pt x="5699" y="255"/>
                    <a:pt x="5619" y="335"/>
                    <a:pt x="5523" y="335"/>
                  </a:cubicBezTo>
                  <a:cubicBezTo>
                    <a:pt x="5491" y="335"/>
                    <a:pt x="5459" y="335"/>
                    <a:pt x="5443" y="319"/>
                  </a:cubicBezTo>
                  <a:cubicBezTo>
                    <a:pt x="5364" y="288"/>
                    <a:pt x="5316" y="224"/>
                    <a:pt x="5268" y="160"/>
                  </a:cubicBezTo>
                  <a:cubicBezTo>
                    <a:pt x="5220" y="96"/>
                    <a:pt x="5172" y="48"/>
                    <a:pt x="5108" y="16"/>
                  </a:cubicBezTo>
                  <a:cubicBezTo>
                    <a:pt x="5076" y="0"/>
                    <a:pt x="5044" y="0"/>
                    <a:pt x="5012" y="0"/>
                  </a:cubicBezTo>
                  <a:cubicBezTo>
                    <a:pt x="4933" y="0"/>
                    <a:pt x="4853" y="48"/>
                    <a:pt x="4773" y="160"/>
                  </a:cubicBezTo>
                  <a:cubicBezTo>
                    <a:pt x="4757" y="176"/>
                    <a:pt x="4757" y="208"/>
                    <a:pt x="4741" y="224"/>
                  </a:cubicBezTo>
                  <a:cubicBezTo>
                    <a:pt x="4693" y="319"/>
                    <a:pt x="4613" y="431"/>
                    <a:pt x="4517" y="431"/>
                  </a:cubicBezTo>
                  <a:cubicBezTo>
                    <a:pt x="4486" y="431"/>
                    <a:pt x="4470" y="415"/>
                    <a:pt x="4438" y="415"/>
                  </a:cubicBezTo>
                  <a:cubicBezTo>
                    <a:pt x="4358" y="383"/>
                    <a:pt x="4326" y="303"/>
                    <a:pt x="4278" y="224"/>
                  </a:cubicBezTo>
                  <a:cubicBezTo>
                    <a:pt x="4246" y="176"/>
                    <a:pt x="4214" y="112"/>
                    <a:pt x="4166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27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72" y="224"/>
                  </a:cubicBezTo>
                  <a:cubicBezTo>
                    <a:pt x="3224" y="191"/>
                    <a:pt x="3161" y="144"/>
                    <a:pt x="3112" y="128"/>
                  </a:cubicBezTo>
                  <a:cubicBezTo>
                    <a:pt x="3081" y="128"/>
                    <a:pt x="3049" y="128"/>
                    <a:pt x="3017" y="128"/>
                  </a:cubicBezTo>
                  <a:cubicBezTo>
                    <a:pt x="2921" y="128"/>
                    <a:pt x="2841" y="176"/>
                    <a:pt x="2762" y="240"/>
                  </a:cubicBezTo>
                  <a:cubicBezTo>
                    <a:pt x="2729" y="255"/>
                    <a:pt x="2714" y="288"/>
                    <a:pt x="2682" y="303"/>
                  </a:cubicBezTo>
                  <a:cubicBezTo>
                    <a:pt x="2634" y="335"/>
                    <a:pt x="2570" y="351"/>
                    <a:pt x="2522" y="351"/>
                  </a:cubicBezTo>
                  <a:cubicBezTo>
                    <a:pt x="2426" y="351"/>
                    <a:pt x="2363" y="288"/>
                    <a:pt x="2282" y="208"/>
                  </a:cubicBezTo>
                  <a:cubicBezTo>
                    <a:pt x="2203" y="128"/>
                    <a:pt x="2123" y="48"/>
                    <a:pt x="2027" y="48"/>
                  </a:cubicBezTo>
                  <a:cubicBezTo>
                    <a:pt x="2011" y="48"/>
                    <a:pt x="2011" y="48"/>
                    <a:pt x="2011" y="48"/>
                  </a:cubicBezTo>
                  <a:cubicBezTo>
                    <a:pt x="1899" y="48"/>
                    <a:pt x="1820" y="144"/>
                    <a:pt x="1740" y="240"/>
                  </a:cubicBezTo>
                  <a:cubicBezTo>
                    <a:pt x="1676" y="335"/>
                    <a:pt x="1596" y="431"/>
                    <a:pt x="1500" y="431"/>
                  </a:cubicBezTo>
                  <a:cubicBezTo>
                    <a:pt x="1452" y="431"/>
                    <a:pt x="1405" y="399"/>
                    <a:pt x="1357" y="367"/>
                  </a:cubicBezTo>
                  <a:cubicBezTo>
                    <a:pt x="1325" y="335"/>
                    <a:pt x="1293" y="288"/>
                    <a:pt x="1261" y="255"/>
                  </a:cubicBezTo>
                  <a:cubicBezTo>
                    <a:pt x="1197" y="176"/>
                    <a:pt x="1149" y="112"/>
                    <a:pt x="1038" y="96"/>
                  </a:cubicBezTo>
                  <a:cubicBezTo>
                    <a:pt x="1022" y="96"/>
                    <a:pt x="1022" y="96"/>
                    <a:pt x="1005" y="96"/>
                  </a:cubicBezTo>
                  <a:cubicBezTo>
                    <a:pt x="894" y="96"/>
                    <a:pt x="814" y="191"/>
                    <a:pt x="734" y="288"/>
                  </a:cubicBezTo>
                  <a:cubicBezTo>
                    <a:pt x="734" y="288"/>
                    <a:pt x="718" y="303"/>
                    <a:pt x="718" y="319"/>
                  </a:cubicBezTo>
                  <a:cubicBezTo>
                    <a:pt x="654" y="399"/>
                    <a:pt x="575" y="431"/>
                    <a:pt x="511" y="431"/>
                  </a:cubicBezTo>
                  <a:cubicBezTo>
                    <a:pt x="447" y="431"/>
                    <a:pt x="383" y="399"/>
                    <a:pt x="335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207" y="176"/>
                    <a:pt x="144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8" y="128"/>
                    <a:pt x="96" y="144"/>
                    <a:pt x="128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287" y="367"/>
                  </a:cubicBezTo>
                  <a:cubicBezTo>
                    <a:pt x="351" y="447"/>
                    <a:pt x="431" y="479"/>
                    <a:pt x="527" y="479"/>
                  </a:cubicBezTo>
                  <a:cubicBezTo>
                    <a:pt x="575" y="479"/>
                    <a:pt x="639" y="463"/>
                    <a:pt x="686" y="415"/>
                  </a:cubicBezTo>
                  <a:cubicBezTo>
                    <a:pt x="718" y="383"/>
                    <a:pt x="750" y="351"/>
                    <a:pt x="782" y="319"/>
                  </a:cubicBezTo>
                  <a:cubicBezTo>
                    <a:pt x="846" y="240"/>
                    <a:pt x="910" y="144"/>
                    <a:pt x="1005" y="144"/>
                  </a:cubicBezTo>
                  <a:cubicBezTo>
                    <a:pt x="1022" y="144"/>
                    <a:pt x="1038" y="144"/>
                    <a:pt x="1069" y="160"/>
                  </a:cubicBezTo>
                  <a:cubicBezTo>
                    <a:pt x="1149" y="176"/>
                    <a:pt x="1197" y="240"/>
                    <a:pt x="1261" y="319"/>
                  </a:cubicBezTo>
                  <a:cubicBezTo>
                    <a:pt x="1309" y="383"/>
                    <a:pt x="1357" y="447"/>
                    <a:pt x="1452" y="479"/>
                  </a:cubicBezTo>
                  <a:cubicBezTo>
                    <a:pt x="1469" y="479"/>
                    <a:pt x="1485" y="479"/>
                    <a:pt x="1500" y="479"/>
                  </a:cubicBezTo>
                  <a:cubicBezTo>
                    <a:pt x="1612" y="479"/>
                    <a:pt x="1692" y="383"/>
                    <a:pt x="1772" y="272"/>
                  </a:cubicBezTo>
                  <a:cubicBezTo>
                    <a:pt x="1852" y="191"/>
                    <a:pt x="1931" y="96"/>
                    <a:pt x="2027" y="96"/>
                  </a:cubicBezTo>
                  <a:cubicBezTo>
                    <a:pt x="2075" y="96"/>
                    <a:pt x="2123" y="128"/>
                    <a:pt x="2187" y="191"/>
                  </a:cubicBezTo>
                  <a:cubicBezTo>
                    <a:pt x="2203" y="208"/>
                    <a:pt x="2235" y="224"/>
                    <a:pt x="2251" y="255"/>
                  </a:cubicBezTo>
                  <a:cubicBezTo>
                    <a:pt x="2330" y="335"/>
                    <a:pt x="2394" y="415"/>
                    <a:pt x="2522" y="415"/>
                  </a:cubicBezTo>
                  <a:lnTo>
                    <a:pt x="2538" y="415"/>
                  </a:lnTo>
                  <a:cubicBezTo>
                    <a:pt x="2634" y="415"/>
                    <a:pt x="2698" y="351"/>
                    <a:pt x="2762" y="303"/>
                  </a:cubicBezTo>
                  <a:cubicBezTo>
                    <a:pt x="2810" y="255"/>
                    <a:pt x="2857" y="208"/>
                    <a:pt x="2921" y="191"/>
                  </a:cubicBezTo>
                  <a:cubicBezTo>
                    <a:pt x="2953" y="176"/>
                    <a:pt x="2985" y="176"/>
                    <a:pt x="3001" y="176"/>
                  </a:cubicBezTo>
                  <a:cubicBezTo>
                    <a:pt x="3097" y="176"/>
                    <a:pt x="3161" y="224"/>
                    <a:pt x="3240" y="288"/>
                  </a:cubicBezTo>
                  <a:cubicBezTo>
                    <a:pt x="3272" y="303"/>
                    <a:pt x="3304" y="335"/>
                    <a:pt x="3352" y="367"/>
                  </a:cubicBezTo>
                  <a:cubicBezTo>
                    <a:pt x="3400" y="383"/>
                    <a:pt x="3448" y="399"/>
                    <a:pt x="3496" y="399"/>
                  </a:cubicBezTo>
                  <a:cubicBezTo>
                    <a:pt x="3576" y="399"/>
                    <a:pt x="3655" y="367"/>
                    <a:pt x="3719" y="303"/>
                  </a:cubicBezTo>
                  <a:cubicBezTo>
                    <a:pt x="3735" y="288"/>
                    <a:pt x="3767" y="272"/>
                    <a:pt x="3783" y="240"/>
                  </a:cubicBezTo>
                  <a:cubicBezTo>
                    <a:pt x="3847" y="160"/>
                    <a:pt x="3911" y="80"/>
                    <a:pt x="4006" y="80"/>
                  </a:cubicBezTo>
                  <a:cubicBezTo>
                    <a:pt x="4039" y="80"/>
                    <a:pt x="4054" y="80"/>
                    <a:pt x="4087" y="96"/>
                  </a:cubicBezTo>
                  <a:cubicBezTo>
                    <a:pt x="4166" y="128"/>
                    <a:pt x="4214" y="208"/>
                    <a:pt x="4246" y="288"/>
                  </a:cubicBezTo>
                  <a:cubicBezTo>
                    <a:pt x="4294" y="351"/>
                    <a:pt x="4342" y="431"/>
                    <a:pt x="4406" y="463"/>
                  </a:cubicBezTo>
                  <a:cubicBezTo>
                    <a:pt x="4453" y="479"/>
                    <a:pt x="4486" y="479"/>
                    <a:pt x="4517" y="479"/>
                  </a:cubicBezTo>
                  <a:cubicBezTo>
                    <a:pt x="4629" y="479"/>
                    <a:pt x="4709" y="367"/>
                    <a:pt x="4773" y="255"/>
                  </a:cubicBezTo>
                  <a:cubicBezTo>
                    <a:pt x="4853" y="144"/>
                    <a:pt x="4917" y="48"/>
                    <a:pt x="5012" y="48"/>
                  </a:cubicBezTo>
                  <a:cubicBezTo>
                    <a:pt x="5044" y="48"/>
                    <a:pt x="5092" y="64"/>
                    <a:pt x="5124" y="80"/>
                  </a:cubicBezTo>
                  <a:cubicBezTo>
                    <a:pt x="5188" y="112"/>
                    <a:pt x="5220" y="176"/>
                    <a:pt x="5268" y="224"/>
                  </a:cubicBezTo>
                  <a:cubicBezTo>
                    <a:pt x="5316" y="288"/>
                    <a:pt x="5364" y="367"/>
                    <a:pt x="5459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19" y="367"/>
                    <a:pt x="5651" y="351"/>
                  </a:cubicBezTo>
                  <a:cubicBezTo>
                    <a:pt x="5699" y="319"/>
                    <a:pt x="5747" y="272"/>
                    <a:pt x="5778" y="240"/>
                  </a:cubicBezTo>
                  <a:cubicBezTo>
                    <a:pt x="5842" y="160"/>
                    <a:pt x="5906" y="96"/>
                    <a:pt x="6002" y="96"/>
                  </a:cubicBezTo>
                  <a:lnTo>
                    <a:pt x="6018" y="96"/>
                  </a:lnTo>
                  <a:cubicBezTo>
                    <a:pt x="6130" y="96"/>
                    <a:pt x="6194" y="176"/>
                    <a:pt x="6258" y="255"/>
                  </a:cubicBezTo>
                  <a:cubicBezTo>
                    <a:pt x="6305" y="303"/>
                    <a:pt x="6353" y="351"/>
                    <a:pt x="6401" y="383"/>
                  </a:cubicBezTo>
                  <a:cubicBezTo>
                    <a:pt x="6433" y="399"/>
                    <a:pt x="6465" y="415"/>
                    <a:pt x="6513" y="415"/>
                  </a:cubicBezTo>
                  <a:cubicBezTo>
                    <a:pt x="6593" y="415"/>
                    <a:pt x="6688" y="335"/>
                    <a:pt x="6752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64" y="176"/>
                    <a:pt x="6928" y="144"/>
                  </a:cubicBezTo>
                  <a:cubicBezTo>
                    <a:pt x="6944" y="128"/>
                    <a:pt x="6976" y="128"/>
                    <a:pt x="7007" y="128"/>
                  </a:cubicBezTo>
                  <a:cubicBezTo>
                    <a:pt x="7007" y="80"/>
                    <a:pt x="7007" y="80"/>
                    <a:pt x="7007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5" y="272"/>
                    <a:pt x="6641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32"/>
            <p:cNvSpPr>
              <a:spLocks noChangeArrowheads="1"/>
            </p:cNvSpPr>
            <p:nvPr/>
          </p:nvSpPr>
          <p:spPr bwMode="auto">
            <a:xfrm>
              <a:off x="2517775" y="-506585"/>
              <a:ext cx="2522538" cy="177800"/>
            </a:xfrm>
            <a:custGeom>
              <a:avLst/>
              <a:gdLst>
                <a:gd name="T0" fmla="*/ 6800 w 7008"/>
                <a:gd name="T1" fmla="*/ 223 h 495"/>
                <a:gd name="T2" fmla="*/ 6529 w 7008"/>
                <a:gd name="T3" fmla="*/ 446 h 495"/>
                <a:gd name="T4" fmla="*/ 5986 w 7008"/>
                <a:gd name="T5" fmla="*/ 80 h 495"/>
                <a:gd name="T6" fmla="*/ 5730 w 7008"/>
                <a:gd name="T7" fmla="*/ 271 h 495"/>
                <a:gd name="T8" fmla="*/ 5428 w 7008"/>
                <a:gd name="T9" fmla="*/ 431 h 495"/>
                <a:gd name="T10" fmla="*/ 5124 w 7008"/>
                <a:gd name="T11" fmla="*/ 63 h 495"/>
                <a:gd name="T12" fmla="*/ 4773 w 7008"/>
                <a:gd name="T13" fmla="*/ 223 h 495"/>
                <a:gd name="T14" fmla="*/ 4517 w 7008"/>
                <a:gd name="T15" fmla="*/ 415 h 495"/>
                <a:gd name="T16" fmla="*/ 4262 w 7008"/>
                <a:gd name="T17" fmla="*/ 191 h 495"/>
                <a:gd name="T18" fmla="*/ 4023 w 7008"/>
                <a:gd name="T19" fmla="*/ 0 h 495"/>
                <a:gd name="T20" fmla="*/ 3512 w 7008"/>
                <a:gd name="T21" fmla="*/ 415 h 495"/>
                <a:gd name="T22" fmla="*/ 3368 w 7008"/>
                <a:gd name="T23" fmla="*/ 319 h 495"/>
                <a:gd name="T24" fmla="*/ 3065 w 7008"/>
                <a:gd name="T25" fmla="*/ 32 h 495"/>
                <a:gd name="T26" fmla="*/ 2714 w 7008"/>
                <a:gd name="T27" fmla="*/ 207 h 495"/>
                <a:gd name="T28" fmla="*/ 2363 w 7008"/>
                <a:gd name="T29" fmla="*/ 319 h 495"/>
                <a:gd name="T30" fmla="*/ 2043 w 7008"/>
                <a:gd name="T31" fmla="*/ 16 h 495"/>
                <a:gd name="T32" fmla="*/ 1676 w 7008"/>
                <a:gd name="T33" fmla="*/ 287 h 495"/>
                <a:gd name="T34" fmla="*/ 1373 w 7008"/>
                <a:gd name="T35" fmla="*/ 319 h 495"/>
                <a:gd name="T36" fmla="*/ 1038 w 7008"/>
                <a:gd name="T37" fmla="*/ 16 h 495"/>
                <a:gd name="T38" fmla="*/ 734 w 7008"/>
                <a:gd name="T39" fmla="*/ 223 h 495"/>
                <a:gd name="T40" fmla="*/ 335 w 7008"/>
                <a:gd name="T41" fmla="*/ 303 h 495"/>
                <a:gd name="T42" fmla="*/ 0 w 7008"/>
                <a:gd name="T43" fmla="*/ 32 h 495"/>
                <a:gd name="T44" fmla="*/ 128 w 7008"/>
                <a:gd name="T45" fmla="*/ 96 h 495"/>
                <a:gd name="T46" fmla="*/ 303 w 7008"/>
                <a:gd name="T47" fmla="*/ 319 h 495"/>
                <a:gd name="T48" fmla="*/ 718 w 7008"/>
                <a:gd name="T49" fmla="*/ 335 h 495"/>
                <a:gd name="T50" fmla="*/ 1022 w 7008"/>
                <a:gd name="T51" fmla="*/ 63 h 495"/>
                <a:gd name="T52" fmla="*/ 1277 w 7008"/>
                <a:gd name="T53" fmla="*/ 271 h 495"/>
                <a:gd name="T54" fmla="*/ 1533 w 7008"/>
                <a:gd name="T55" fmla="*/ 463 h 495"/>
                <a:gd name="T56" fmla="*/ 1868 w 7008"/>
                <a:gd name="T57" fmla="*/ 127 h 495"/>
                <a:gd name="T58" fmla="*/ 2251 w 7008"/>
                <a:gd name="T59" fmla="*/ 271 h 495"/>
                <a:gd name="T60" fmla="*/ 2634 w 7008"/>
                <a:gd name="T61" fmla="*/ 398 h 495"/>
                <a:gd name="T62" fmla="*/ 2985 w 7008"/>
                <a:gd name="T63" fmla="*/ 80 h 495"/>
                <a:gd name="T64" fmla="*/ 3288 w 7008"/>
                <a:gd name="T65" fmla="*/ 287 h 495"/>
                <a:gd name="T66" fmla="*/ 3687 w 7008"/>
                <a:gd name="T67" fmla="*/ 398 h 495"/>
                <a:gd name="T68" fmla="*/ 4006 w 7008"/>
                <a:gd name="T69" fmla="*/ 63 h 495"/>
                <a:gd name="T70" fmla="*/ 4230 w 7008"/>
                <a:gd name="T71" fmla="*/ 255 h 495"/>
                <a:gd name="T72" fmla="*/ 4517 w 7008"/>
                <a:gd name="T73" fmla="*/ 463 h 495"/>
                <a:gd name="T74" fmla="*/ 4821 w 7008"/>
                <a:gd name="T75" fmla="*/ 271 h 495"/>
                <a:gd name="T76" fmla="*/ 5092 w 7008"/>
                <a:gd name="T77" fmla="*/ 111 h 495"/>
                <a:gd name="T78" fmla="*/ 5252 w 7008"/>
                <a:gd name="T79" fmla="*/ 351 h 495"/>
                <a:gd name="T80" fmla="*/ 5507 w 7008"/>
                <a:gd name="T81" fmla="*/ 494 h 495"/>
                <a:gd name="T82" fmla="*/ 5794 w 7008"/>
                <a:gd name="T83" fmla="*/ 287 h 495"/>
                <a:gd name="T84" fmla="*/ 6146 w 7008"/>
                <a:gd name="T85" fmla="*/ 191 h 495"/>
                <a:gd name="T86" fmla="*/ 6513 w 7008"/>
                <a:gd name="T87" fmla="*/ 494 h 495"/>
                <a:gd name="T88" fmla="*/ 6832 w 7008"/>
                <a:gd name="T89" fmla="*/ 255 h 495"/>
                <a:gd name="T90" fmla="*/ 6944 w 7008"/>
                <a:gd name="T91" fmla="*/ 96 h 495"/>
                <a:gd name="T92" fmla="*/ 7007 w 7008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495">
                  <a:moveTo>
                    <a:pt x="6800" y="223"/>
                  </a:moveTo>
                  <a:lnTo>
                    <a:pt x="6800" y="223"/>
                  </a:lnTo>
                  <a:cubicBezTo>
                    <a:pt x="6768" y="287"/>
                    <a:pt x="6720" y="351"/>
                    <a:pt x="6672" y="383"/>
                  </a:cubicBezTo>
                  <a:cubicBezTo>
                    <a:pt x="6624" y="431"/>
                    <a:pt x="6577" y="446"/>
                    <a:pt x="6529" y="446"/>
                  </a:cubicBezTo>
                  <a:cubicBezTo>
                    <a:pt x="6401" y="446"/>
                    <a:pt x="6305" y="335"/>
                    <a:pt x="6241" y="239"/>
                  </a:cubicBezTo>
                  <a:cubicBezTo>
                    <a:pt x="6162" y="143"/>
                    <a:pt x="6082" y="80"/>
                    <a:pt x="5986" y="80"/>
                  </a:cubicBezTo>
                  <a:cubicBezTo>
                    <a:pt x="5938" y="80"/>
                    <a:pt x="5874" y="111"/>
                    <a:pt x="5826" y="159"/>
                  </a:cubicBezTo>
                  <a:cubicBezTo>
                    <a:pt x="5794" y="175"/>
                    <a:pt x="5763" y="223"/>
                    <a:pt x="5730" y="271"/>
                  </a:cubicBezTo>
                  <a:cubicBezTo>
                    <a:pt x="5683" y="351"/>
                    <a:pt x="5619" y="446"/>
                    <a:pt x="5507" y="446"/>
                  </a:cubicBezTo>
                  <a:cubicBezTo>
                    <a:pt x="5491" y="446"/>
                    <a:pt x="5459" y="446"/>
                    <a:pt x="5428" y="431"/>
                  </a:cubicBezTo>
                  <a:cubicBezTo>
                    <a:pt x="5347" y="383"/>
                    <a:pt x="5300" y="303"/>
                    <a:pt x="5252" y="223"/>
                  </a:cubicBezTo>
                  <a:cubicBezTo>
                    <a:pt x="5204" y="159"/>
                    <a:pt x="5172" y="96"/>
                    <a:pt x="5124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17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709" y="351"/>
                    <a:pt x="4613" y="415"/>
                    <a:pt x="4517" y="415"/>
                  </a:cubicBezTo>
                  <a:cubicBezTo>
                    <a:pt x="4453" y="415"/>
                    <a:pt x="4406" y="383"/>
                    <a:pt x="4358" y="335"/>
                  </a:cubicBezTo>
                  <a:cubicBezTo>
                    <a:pt x="4310" y="303"/>
                    <a:pt x="4278" y="255"/>
                    <a:pt x="4262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54" y="0"/>
                    <a:pt x="4039" y="0"/>
                    <a:pt x="4023" y="0"/>
                  </a:cubicBezTo>
                  <a:cubicBezTo>
                    <a:pt x="3927" y="0"/>
                    <a:pt x="3831" y="111"/>
                    <a:pt x="3751" y="223"/>
                  </a:cubicBezTo>
                  <a:cubicBezTo>
                    <a:pt x="3671" y="319"/>
                    <a:pt x="3592" y="415"/>
                    <a:pt x="3512" y="415"/>
                  </a:cubicBezTo>
                  <a:lnTo>
                    <a:pt x="3512" y="415"/>
                  </a:lnTo>
                  <a:cubicBezTo>
                    <a:pt x="3464" y="415"/>
                    <a:pt x="3416" y="383"/>
                    <a:pt x="3368" y="319"/>
                  </a:cubicBezTo>
                  <a:cubicBezTo>
                    <a:pt x="3336" y="287"/>
                    <a:pt x="3320" y="271"/>
                    <a:pt x="3304" y="239"/>
                  </a:cubicBezTo>
                  <a:cubicBezTo>
                    <a:pt x="3240" y="143"/>
                    <a:pt x="3176" y="48"/>
                    <a:pt x="3065" y="32"/>
                  </a:cubicBezTo>
                  <a:cubicBezTo>
                    <a:pt x="3049" y="16"/>
                    <a:pt x="3033" y="16"/>
                    <a:pt x="3017" y="16"/>
                  </a:cubicBezTo>
                  <a:cubicBezTo>
                    <a:pt x="2873" y="16"/>
                    <a:pt x="2777" y="127"/>
                    <a:pt x="2714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58" y="383"/>
                    <a:pt x="2410" y="367"/>
                    <a:pt x="2363" y="319"/>
                  </a:cubicBezTo>
                  <a:cubicBezTo>
                    <a:pt x="2315" y="287"/>
                    <a:pt x="2282" y="239"/>
                    <a:pt x="2251" y="191"/>
                  </a:cubicBezTo>
                  <a:cubicBezTo>
                    <a:pt x="2203" y="111"/>
                    <a:pt x="2155" y="48"/>
                    <a:pt x="2043" y="16"/>
                  </a:cubicBezTo>
                  <a:cubicBezTo>
                    <a:pt x="2027" y="16"/>
                    <a:pt x="2011" y="16"/>
                    <a:pt x="2011" y="16"/>
                  </a:cubicBezTo>
                  <a:cubicBezTo>
                    <a:pt x="1852" y="16"/>
                    <a:pt x="1756" y="175"/>
                    <a:pt x="1676" y="287"/>
                  </a:cubicBezTo>
                  <a:cubicBezTo>
                    <a:pt x="1628" y="367"/>
                    <a:pt x="1564" y="398"/>
                    <a:pt x="1516" y="398"/>
                  </a:cubicBezTo>
                  <a:cubicBezTo>
                    <a:pt x="1469" y="398"/>
                    <a:pt x="1421" y="367"/>
                    <a:pt x="1373" y="319"/>
                  </a:cubicBezTo>
                  <a:cubicBezTo>
                    <a:pt x="1357" y="287"/>
                    <a:pt x="1325" y="255"/>
                    <a:pt x="1309" y="223"/>
                  </a:cubicBezTo>
                  <a:cubicBezTo>
                    <a:pt x="1245" y="111"/>
                    <a:pt x="1181" y="16"/>
                    <a:pt x="1038" y="16"/>
                  </a:cubicBezTo>
                  <a:cubicBezTo>
                    <a:pt x="1038" y="0"/>
                    <a:pt x="1022" y="0"/>
                    <a:pt x="1005" y="0"/>
                  </a:cubicBezTo>
                  <a:cubicBezTo>
                    <a:pt x="878" y="0"/>
                    <a:pt x="798" y="111"/>
                    <a:pt x="734" y="223"/>
                  </a:cubicBezTo>
                  <a:cubicBezTo>
                    <a:pt x="654" y="335"/>
                    <a:pt x="575" y="383"/>
                    <a:pt x="495" y="383"/>
                  </a:cubicBezTo>
                  <a:cubicBezTo>
                    <a:pt x="447" y="383"/>
                    <a:pt x="399" y="351"/>
                    <a:pt x="335" y="303"/>
                  </a:cubicBezTo>
                  <a:cubicBezTo>
                    <a:pt x="319" y="271"/>
                    <a:pt x="303" y="239"/>
                    <a:pt x="271" y="223"/>
                  </a:cubicBezTo>
                  <a:cubicBezTo>
                    <a:pt x="207" y="127"/>
                    <a:pt x="128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8" y="96"/>
                  </a:cubicBezTo>
                  <a:cubicBezTo>
                    <a:pt x="175" y="143"/>
                    <a:pt x="223" y="191"/>
                    <a:pt x="255" y="239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8"/>
                    <a:pt x="431" y="431"/>
                    <a:pt x="511" y="431"/>
                  </a:cubicBezTo>
                  <a:cubicBezTo>
                    <a:pt x="591" y="431"/>
                    <a:pt x="654" y="398"/>
                    <a:pt x="718" y="335"/>
                  </a:cubicBezTo>
                  <a:cubicBezTo>
                    <a:pt x="734" y="303"/>
                    <a:pt x="750" y="271"/>
                    <a:pt x="766" y="239"/>
                  </a:cubicBezTo>
                  <a:cubicBezTo>
                    <a:pt x="830" y="159"/>
                    <a:pt x="910" y="63"/>
                    <a:pt x="1022" y="63"/>
                  </a:cubicBezTo>
                  <a:cubicBezTo>
                    <a:pt x="1053" y="63"/>
                    <a:pt x="1086" y="63"/>
                    <a:pt x="1133" y="96"/>
                  </a:cubicBezTo>
                  <a:cubicBezTo>
                    <a:pt x="1197" y="127"/>
                    <a:pt x="1245" y="207"/>
                    <a:pt x="1277" y="271"/>
                  </a:cubicBezTo>
                  <a:cubicBezTo>
                    <a:pt x="1341" y="367"/>
                    <a:pt x="1405" y="463"/>
                    <a:pt x="1516" y="463"/>
                  </a:cubicBezTo>
                  <a:cubicBezTo>
                    <a:pt x="1516" y="463"/>
                    <a:pt x="1516" y="463"/>
                    <a:pt x="1533" y="463"/>
                  </a:cubicBezTo>
                  <a:cubicBezTo>
                    <a:pt x="1628" y="463"/>
                    <a:pt x="1692" y="367"/>
                    <a:pt x="1740" y="287"/>
                  </a:cubicBezTo>
                  <a:cubicBezTo>
                    <a:pt x="1772" y="223"/>
                    <a:pt x="1804" y="175"/>
                    <a:pt x="1868" y="127"/>
                  </a:cubicBezTo>
                  <a:cubicBezTo>
                    <a:pt x="1916" y="96"/>
                    <a:pt x="1947" y="80"/>
                    <a:pt x="1995" y="80"/>
                  </a:cubicBezTo>
                  <a:cubicBezTo>
                    <a:pt x="2107" y="80"/>
                    <a:pt x="2187" y="175"/>
                    <a:pt x="2251" y="271"/>
                  </a:cubicBezTo>
                  <a:cubicBezTo>
                    <a:pt x="2330" y="367"/>
                    <a:pt x="2426" y="431"/>
                    <a:pt x="2522" y="431"/>
                  </a:cubicBezTo>
                  <a:cubicBezTo>
                    <a:pt x="2554" y="431"/>
                    <a:pt x="2602" y="431"/>
                    <a:pt x="2634" y="398"/>
                  </a:cubicBezTo>
                  <a:cubicBezTo>
                    <a:pt x="2682" y="367"/>
                    <a:pt x="2729" y="303"/>
                    <a:pt x="2762" y="255"/>
                  </a:cubicBezTo>
                  <a:cubicBezTo>
                    <a:pt x="2810" y="175"/>
                    <a:pt x="2873" y="96"/>
                    <a:pt x="2985" y="80"/>
                  </a:cubicBezTo>
                  <a:cubicBezTo>
                    <a:pt x="3001" y="80"/>
                    <a:pt x="3001" y="80"/>
                    <a:pt x="3001" y="80"/>
                  </a:cubicBezTo>
                  <a:cubicBezTo>
                    <a:pt x="3129" y="80"/>
                    <a:pt x="3209" y="191"/>
                    <a:pt x="3288" y="287"/>
                  </a:cubicBezTo>
                  <a:cubicBezTo>
                    <a:pt x="3368" y="398"/>
                    <a:pt x="3432" y="479"/>
                    <a:pt x="3528" y="479"/>
                  </a:cubicBezTo>
                  <a:cubicBezTo>
                    <a:pt x="3576" y="479"/>
                    <a:pt x="3623" y="463"/>
                    <a:pt x="3687" y="398"/>
                  </a:cubicBezTo>
                  <a:cubicBezTo>
                    <a:pt x="3719" y="367"/>
                    <a:pt x="3751" y="319"/>
                    <a:pt x="3783" y="271"/>
                  </a:cubicBezTo>
                  <a:cubicBezTo>
                    <a:pt x="3847" y="175"/>
                    <a:pt x="3911" y="63"/>
                    <a:pt x="4006" y="63"/>
                  </a:cubicBezTo>
                  <a:cubicBezTo>
                    <a:pt x="4023" y="63"/>
                    <a:pt x="4023" y="63"/>
                    <a:pt x="4039" y="63"/>
                  </a:cubicBezTo>
                  <a:cubicBezTo>
                    <a:pt x="4134" y="80"/>
                    <a:pt x="4182" y="175"/>
                    <a:pt x="4230" y="255"/>
                  </a:cubicBezTo>
                  <a:cubicBezTo>
                    <a:pt x="4278" y="319"/>
                    <a:pt x="4310" y="383"/>
                    <a:pt x="4358" y="415"/>
                  </a:cubicBezTo>
                  <a:cubicBezTo>
                    <a:pt x="4406" y="446"/>
                    <a:pt x="4453" y="463"/>
                    <a:pt x="4517" y="463"/>
                  </a:cubicBezTo>
                  <a:cubicBezTo>
                    <a:pt x="4597" y="463"/>
                    <a:pt x="4693" y="431"/>
                    <a:pt x="4757" y="367"/>
                  </a:cubicBezTo>
                  <a:cubicBezTo>
                    <a:pt x="4773" y="335"/>
                    <a:pt x="4789" y="303"/>
                    <a:pt x="4821" y="271"/>
                  </a:cubicBezTo>
                  <a:cubicBezTo>
                    <a:pt x="4869" y="175"/>
                    <a:pt x="4933" y="80"/>
                    <a:pt x="5012" y="80"/>
                  </a:cubicBezTo>
                  <a:cubicBezTo>
                    <a:pt x="5044" y="80"/>
                    <a:pt x="5060" y="96"/>
                    <a:pt x="5092" y="111"/>
                  </a:cubicBezTo>
                  <a:cubicBezTo>
                    <a:pt x="5140" y="143"/>
                    <a:pt x="5172" y="207"/>
                    <a:pt x="5204" y="255"/>
                  </a:cubicBezTo>
                  <a:cubicBezTo>
                    <a:pt x="5220" y="287"/>
                    <a:pt x="5236" y="319"/>
                    <a:pt x="5252" y="351"/>
                  </a:cubicBezTo>
                  <a:cubicBezTo>
                    <a:pt x="5300" y="398"/>
                    <a:pt x="5347" y="463"/>
                    <a:pt x="5428" y="479"/>
                  </a:cubicBezTo>
                  <a:cubicBezTo>
                    <a:pt x="5459" y="494"/>
                    <a:pt x="5475" y="494"/>
                    <a:pt x="5507" y="494"/>
                  </a:cubicBezTo>
                  <a:cubicBezTo>
                    <a:pt x="5635" y="494"/>
                    <a:pt x="5715" y="383"/>
                    <a:pt x="5778" y="287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1"/>
                    <a:pt x="5938" y="127"/>
                    <a:pt x="6018" y="127"/>
                  </a:cubicBezTo>
                  <a:cubicBezTo>
                    <a:pt x="6066" y="127"/>
                    <a:pt x="6114" y="159"/>
                    <a:pt x="6146" y="191"/>
                  </a:cubicBezTo>
                  <a:cubicBezTo>
                    <a:pt x="6177" y="223"/>
                    <a:pt x="6210" y="271"/>
                    <a:pt x="6241" y="303"/>
                  </a:cubicBezTo>
                  <a:cubicBezTo>
                    <a:pt x="6305" y="398"/>
                    <a:pt x="6369" y="494"/>
                    <a:pt x="6513" y="494"/>
                  </a:cubicBezTo>
                  <a:lnTo>
                    <a:pt x="6513" y="494"/>
                  </a:lnTo>
                  <a:cubicBezTo>
                    <a:pt x="6672" y="494"/>
                    <a:pt x="6784" y="351"/>
                    <a:pt x="6832" y="255"/>
                  </a:cubicBezTo>
                  <a:cubicBezTo>
                    <a:pt x="6848" y="239"/>
                    <a:pt x="6848" y="223"/>
                    <a:pt x="6864" y="207"/>
                  </a:cubicBezTo>
                  <a:cubicBezTo>
                    <a:pt x="6880" y="175"/>
                    <a:pt x="6896" y="127"/>
                    <a:pt x="6944" y="96"/>
                  </a:cubicBezTo>
                  <a:cubicBezTo>
                    <a:pt x="6960" y="80"/>
                    <a:pt x="6976" y="63"/>
                    <a:pt x="7007" y="63"/>
                  </a:cubicBezTo>
                  <a:cubicBezTo>
                    <a:pt x="7007" y="32"/>
                    <a:pt x="7007" y="32"/>
                    <a:pt x="7007" y="32"/>
                  </a:cubicBezTo>
                  <a:cubicBezTo>
                    <a:pt x="6912" y="32"/>
                    <a:pt x="6848" y="127"/>
                    <a:pt x="6800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39"/>
            <p:cNvSpPr>
              <a:spLocks noChangeArrowheads="1"/>
            </p:cNvSpPr>
            <p:nvPr/>
          </p:nvSpPr>
          <p:spPr bwMode="auto">
            <a:xfrm>
              <a:off x="0" y="-1598785"/>
              <a:ext cx="2517775" cy="184150"/>
            </a:xfrm>
            <a:custGeom>
              <a:avLst/>
              <a:gdLst>
                <a:gd name="T0" fmla="*/ 6801 w 6993"/>
                <a:gd name="T1" fmla="*/ 207 h 512"/>
                <a:gd name="T2" fmla="*/ 6513 w 6993"/>
                <a:gd name="T3" fmla="*/ 447 h 512"/>
                <a:gd name="T4" fmla="*/ 6002 w 6993"/>
                <a:gd name="T5" fmla="*/ 95 h 512"/>
                <a:gd name="T6" fmla="*/ 5715 w 6993"/>
                <a:gd name="T7" fmla="*/ 271 h 512"/>
                <a:gd name="T8" fmla="*/ 5348 w 6993"/>
                <a:gd name="T9" fmla="*/ 383 h 512"/>
                <a:gd name="T10" fmla="*/ 5124 w 6993"/>
                <a:gd name="T11" fmla="*/ 64 h 512"/>
                <a:gd name="T12" fmla="*/ 4789 w 6993"/>
                <a:gd name="T13" fmla="*/ 223 h 512"/>
                <a:gd name="T14" fmla="*/ 4502 w 6993"/>
                <a:gd name="T15" fmla="*/ 399 h 512"/>
                <a:gd name="T16" fmla="*/ 4246 w 6993"/>
                <a:gd name="T17" fmla="*/ 192 h 512"/>
                <a:gd name="T18" fmla="*/ 4007 w 6993"/>
                <a:gd name="T19" fmla="*/ 0 h 512"/>
                <a:gd name="T20" fmla="*/ 3512 w 6993"/>
                <a:gd name="T21" fmla="*/ 447 h 512"/>
                <a:gd name="T22" fmla="*/ 3400 w 6993"/>
                <a:gd name="T23" fmla="*/ 383 h 512"/>
                <a:gd name="T24" fmla="*/ 3161 w 6993"/>
                <a:gd name="T25" fmla="*/ 80 h 512"/>
                <a:gd name="T26" fmla="*/ 2761 w 6993"/>
                <a:gd name="T27" fmla="*/ 143 h 512"/>
                <a:gd name="T28" fmla="*/ 2490 w 6993"/>
                <a:gd name="T29" fmla="*/ 383 h 512"/>
                <a:gd name="T30" fmla="*/ 2251 w 6993"/>
                <a:gd name="T31" fmla="*/ 192 h 512"/>
                <a:gd name="T32" fmla="*/ 1995 w 6993"/>
                <a:gd name="T33" fmla="*/ 16 h 512"/>
                <a:gd name="T34" fmla="*/ 1676 w 6993"/>
                <a:gd name="T35" fmla="*/ 255 h 512"/>
                <a:gd name="T36" fmla="*/ 1405 w 6993"/>
                <a:gd name="T37" fmla="*/ 367 h 512"/>
                <a:gd name="T38" fmla="*/ 1085 w 6993"/>
                <a:gd name="T39" fmla="*/ 32 h 512"/>
                <a:gd name="T40" fmla="*/ 750 w 6993"/>
                <a:gd name="T41" fmla="*/ 192 h 512"/>
                <a:gd name="T42" fmla="*/ 335 w 6993"/>
                <a:gd name="T43" fmla="*/ 303 h 512"/>
                <a:gd name="T44" fmla="*/ 0 w 6993"/>
                <a:gd name="T45" fmla="*/ 0 h 512"/>
                <a:gd name="T46" fmla="*/ 128 w 6993"/>
                <a:gd name="T47" fmla="*/ 112 h 512"/>
                <a:gd name="T48" fmla="*/ 303 w 6993"/>
                <a:gd name="T49" fmla="*/ 319 h 512"/>
                <a:gd name="T50" fmla="*/ 735 w 6993"/>
                <a:gd name="T51" fmla="*/ 303 h 512"/>
                <a:gd name="T52" fmla="*/ 1197 w 6993"/>
                <a:gd name="T53" fmla="*/ 159 h 512"/>
                <a:gd name="T54" fmla="*/ 1501 w 6993"/>
                <a:gd name="T55" fmla="*/ 479 h 512"/>
                <a:gd name="T56" fmla="*/ 1724 w 6993"/>
                <a:gd name="T57" fmla="*/ 271 h 512"/>
                <a:gd name="T58" fmla="*/ 1995 w 6993"/>
                <a:gd name="T59" fmla="*/ 64 h 512"/>
                <a:gd name="T60" fmla="*/ 2331 w 6993"/>
                <a:gd name="T61" fmla="*/ 383 h 512"/>
                <a:gd name="T62" fmla="*/ 2714 w 6993"/>
                <a:gd name="T63" fmla="*/ 287 h 512"/>
                <a:gd name="T64" fmla="*/ 3113 w 6993"/>
                <a:gd name="T65" fmla="*/ 128 h 512"/>
                <a:gd name="T66" fmla="*/ 3368 w 6993"/>
                <a:gd name="T67" fmla="*/ 447 h 512"/>
                <a:gd name="T68" fmla="*/ 3767 w 6993"/>
                <a:gd name="T69" fmla="*/ 319 h 512"/>
                <a:gd name="T70" fmla="*/ 4007 w 6993"/>
                <a:gd name="T71" fmla="*/ 64 h 512"/>
                <a:gd name="T72" fmla="*/ 4214 w 6993"/>
                <a:gd name="T73" fmla="*/ 255 h 512"/>
                <a:gd name="T74" fmla="*/ 4518 w 6993"/>
                <a:gd name="T75" fmla="*/ 463 h 512"/>
                <a:gd name="T76" fmla="*/ 5013 w 6993"/>
                <a:gd name="T77" fmla="*/ 80 h 512"/>
                <a:gd name="T78" fmla="*/ 5156 w 6993"/>
                <a:gd name="T79" fmla="*/ 223 h 512"/>
                <a:gd name="T80" fmla="*/ 5507 w 6993"/>
                <a:gd name="T81" fmla="*/ 511 h 512"/>
                <a:gd name="T82" fmla="*/ 5779 w 6993"/>
                <a:gd name="T83" fmla="*/ 287 h 512"/>
                <a:gd name="T84" fmla="*/ 6146 w 6993"/>
                <a:gd name="T85" fmla="*/ 207 h 512"/>
                <a:gd name="T86" fmla="*/ 6481 w 6993"/>
                <a:gd name="T87" fmla="*/ 495 h 512"/>
                <a:gd name="T88" fmla="*/ 6848 w 6993"/>
                <a:gd name="T89" fmla="*/ 271 h 512"/>
                <a:gd name="T90" fmla="*/ 6944 w 6993"/>
                <a:gd name="T91" fmla="*/ 95 h 512"/>
                <a:gd name="T92" fmla="*/ 6992 w 6993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512">
                  <a:moveTo>
                    <a:pt x="6801" y="207"/>
                  </a:moveTo>
                  <a:lnTo>
                    <a:pt x="6801" y="207"/>
                  </a:lnTo>
                  <a:cubicBezTo>
                    <a:pt x="6768" y="287"/>
                    <a:pt x="6720" y="367"/>
                    <a:pt x="6656" y="399"/>
                  </a:cubicBezTo>
                  <a:cubicBezTo>
                    <a:pt x="6609" y="431"/>
                    <a:pt x="6561" y="447"/>
                    <a:pt x="6513" y="447"/>
                  </a:cubicBezTo>
                  <a:cubicBezTo>
                    <a:pt x="6369" y="447"/>
                    <a:pt x="6273" y="303"/>
                    <a:pt x="6194" y="207"/>
                  </a:cubicBezTo>
                  <a:cubicBezTo>
                    <a:pt x="6146" y="128"/>
                    <a:pt x="6066" y="95"/>
                    <a:pt x="6002" y="95"/>
                  </a:cubicBezTo>
                  <a:cubicBezTo>
                    <a:pt x="5907" y="95"/>
                    <a:pt x="5826" y="128"/>
                    <a:pt x="5763" y="207"/>
                  </a:cubicBezTo>
                  <a:cubicBezTo>
                    <a:pt x="5747" y="223"/>
                    <a:pt x="5731" y="255"/>
                    <a:pt x="5715" y="271"/>
                  </a:cubicBezTo>
                  <a:cubicBezTo>
                    <a:pt x="5651" y="351"/>
                    <a:pt x="5587" y="447"/>
                    <a:pt x="5491" y="447"/>
                  </a:cubicBezTo>
                  <a:cubicBezTo>
                    <a:pt x="5443" y="447"/>
                    <a:pt x="5396" y="431"/>
                    <a:pt x="5348" y="383"/>
                  </a:cubicBezTo>
                  <a:cubicBezTo>
                    <a:pt x="5300" y="335"/>
                    <a:pt x="5268" y="271"/>
                    <a:pt x="5220" y="223"/>
                  </a:cubicBezTo>
                  <a:cubicBezTo>
                    <a:pt x="5188" y="159"/>
                    <a:pt x="5172" y="95"/>
                    <a:pt x="5124" y="64"/>
                  </a:cubicBezTo>
                  <a:cubicBezTo>
                    <a:pt x="5077" y="32"/>
                    <a:pt x="5044" y="16"/>
                    <a:pt x="5013" y="16"/>
                  </a:cubicBezTo>
                  <a:cubicBezTo>
                    <a:pt x="4917" y="16"/>
                    <a:pt x="4837" y="128"/>
                    <a:pt x="4789" y="223"/>
                  </a:cubicBezTo>
                  <a:cubicBezTo>
                    <a:pt x="4773" y="240"/>
                    <a:pt x="4773" y="240"/>
                    <a:pt x="4773" y="240"/>
                  </a:cubicBezTo>
                  <a:cubicBezTo>
                    <a:pt x="4709" y="335"/>
                    <a:pt x="4613" y="399"/>
                    <a:pt x="4502" y="399"/>
                  </a:cubicBezTo>
                  <a:cubicBezTo>
                    <a:pt x="4470" y="399"/>
                    <a:pt x="4422" y="383"/>
                    <a:pt x="4390" y="367"/>
                  </a:cubicBezTo>
                  <a:cubicBezTo>
                    <a:pt x="4326" y="319"/>
                    <a:pt x="4278" y="255"/>
                    <a:pt x="4246" y="192"/>
                  </a:cubicBezTo>
                  <a:cubicBezTo>
                    <a:pt x="4198" y="128"/>
                    <a:pt x="4166" y="64"/>
                    <a:pt x="4102" y="32"/>
                  </a:cubicBezTo>
                  <a:cubicBezTo>
                    <a:pt x="4071" y="16"/>
                    <a:pt x="4039" y="0"/>
                    <a:pt x="4007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72" y="335"/>
                    <a:pt x="3608" y="447"/>
                    <a:pt x="3512" y="447"/>
                  </a:cubicBezTo>
                  <a:lnTo>
                    <a:pt x="3512" y="447"/>
                  </a:lnTo>
                  <a:cubicBezTo>
                    <a:pt x="3480" y="447"/>
                    <a:pt x="3432" y="431"/>
                    <a:pt x="3400" y="383"/>
                  </a:cubicBezTo>
                  <a:cubicBezTo>
                    <a:pt x="3353" y="351"/>
                    <a:pt x="3320" y="303"/>
                    <a:pt x="3289" y="240"/>
                  </a:cubicBezTo>
                  <a:cubicBezTo>
                    <a:pt x="3256" y="176"/>
                    <a:pt x="3225" y="128"/>
                    <a:pt x="3161" y="80"/>
                  </a:cubicBezTo>
                  <a:cubicBezTo>
                    <a:pt x="3113" y="48"/>
                    <a:pt x="3065" y="32"/>
                    <a:pt x="3001" y="32"/>
                  </a:cubicBezTo>
                  <a:cubicBezTo>
                    <a:pt x="2921" y="32"/>
                    <a:pt x="2842" y="64"/>
                    <a:pt x="2761" y="143"/>
                  </a:cubicBezTo>
                  <a:cubicBezTo>
                    <a:pt x="2730" y="159"/>
                    <a:pt x="2714" y="207"/>
                    <a:pt x="2682" y="240"/>
                  </a:cubicBezTo>
                  <a:cubicBezTo>
                    <a:pt x="2634" y="303"/>
                    <a:pt x="2586" y="383"/>
                    <a:pt x="2490" y="383"/>
                  </a:cubicBezTo>
                  <a:cubicBezTo>
                    <a:pt x="2474" y="383"/>
                    <a:pt x="2442" y="383"/>
                    <a:pt x="2426" y="367"/>
                  </a:cubicBezTo>
                  <a:cubicBezTo>
                    <a:pt x="2347" y="335"/>
                    <a:pt x="2299" y="271"/>
                    <a:pt x="2251" y="192"/>
                  </a:cubicBezTo>
                  <a:cubicBezTo>
                    <a:pt x="2203" y="128"/>
                    <a:pt x="2155" y="48"/>
                    <a:pt x="2091" y="32"/>
                  </a:cubicBezTo>
                  <a:cubicBezTo>
                    <a:pt x="2059" y="16"/>
                    <a:pt x="2027" y="16"/>
                    <a:pt x="1995" y="16"/>
                  </a:cubicBezTo>
                  <a:cubicBezTo>
                    <a:pt x="1900" y="16"/>
                    <a:pt x="1788" y="80"/>
                    <a:pt x="1708" y="192"/>
                  </a:cubicBezTo>
                  <a:cubicBezTo>
                    <a:pt x="1692" y="207"/>
                    <a:pt x="1676" y="223"/>
                    <a:pt x="1676" y="255"/>
                  </a:cubicBezTo>
                  <a:cubicBezTo>
                    <a:pt x="1628" y="335"/>
                    <a:pt x="1580" y="415"/>
                    <a:pt x="1501" y="415"/>
                  </a:cubicBezTo>
                  <a:cubicBezTo>
                    <a:pt x="1469" y="415"/>
                    <a:pt x="1437" y="399"/>
                    <a:pt x="1405" y="367"/>
                  </a:cubicBezTo>
                  <a:cubicBezTo>
                    <a:pt x="1357" y="335"/>
                    <a:pt x="1325" y="271"/>
                    <a:pt x="1293" y="223"/>
                  </a:cubicBezTo>
                  <a:cubicBezTo>
                    <a:pt x="1245" y="143"/>
                    <a:pt x="1197" y="64"/>
                    <a:pt x="1085" y="32"/>
                  </a:cubicBezTo>
                  <a:cubicBezTo>
                    <a:pt x="1054" y="32"/>
                    <a:pt x="1037" y="16"/>
                    <a:pt x="1006" y="16"/>
                  </a:cubicBezTo>
                  <a:cubicBezTo>
                    <a:pt x="910" y="16"/>
                    <a:pt x="830" y="80"/>
                    <a:pt x="750" y="192"/>
                  </a:cubicBezTo>
                  <a:cubicBezTo>
                    <a:pt x="687" y="287"/>
                    <a:pt x="607" y="399"/>
                    <a:pt x="495" y="399"/>
                  </a:cubicBezTo>
                  <a:cubicBezTo>
                    <a:pt x="447" y="399"/>
                    <a:pt x="399" y="367"/>
                    <a:pt x="335" y="303"/>
                  </a:cubicBezTo>
                  <a:cubicBezTo>
                    <a:pt x="319" y="271"/>
                    <a:pt x="288" y="240"/>
                    <a:pt x="271" y="207"/>
                  </a:cubicBezTo>
                  <a:cubicBezTo>
                    <a:pt x="192" y="112"/>
                    <a:pt x="112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8" y="112"/>
                  </a:cubicBezTo>
                  <a:cubicBezTo>
                    <a:pt x="176" y="143"/>
                    <a:pt x="207" y="192"/>
                    <a:pt x="240" y="255"/>
                  </a:cubicBezTo>
                  <a:cubicBezTo>
                    <a:pt x="255" y="271"/>
                    <a:pt x="288" y="303"/>
                    <a:pt x="303" y="319"/>
                  </a:cubicBezTo>
                  <a:cubicBezTo>
                    <a:pt x="367" y="399"/>
                    <a:pt x="431" y="447"/>
                    <a:pt x="511" y="447"/>
                  </a:cubicBezTo>
                  <a:cubicBezTo>
                    <a:pt x="591" y="447"/>
                    <a:pt x="671" y="383"/>
                    <a:pt x="735" y="303"/>
                  </a:cubicBezTo>
                  <a:cubicBezTo>
                    <a:pt x="830" y="176"/>
                    <a:pt x="910" y="80"/>
                    <a:pt x="1022" y="80"/>
                  </a:cubicBezTo>
                  <a:cubicBezTo>
                    <a:pt x="1085" y="80"/>
                    <a:pt x="1134" y="95"/>
                    <a:pt x="1197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41" y="383"/>
                    <a:pt x="1405" y="479"/>
                    <a:pt x="1501" y="479"/>
                  </a:cubicBezTo>
                  <a:cubicBezTo>
                    <a:pt x="1532" y="479"/>
                    <a:pt x="1564" y="463"/>
                    <a:pt x="1612" y="431"/>
                  </a:cubicBezTo>
                  <a:cubicBezTo>
                    <a:pt x="1660" y="399"/>
                    <a:pt x="1692" y="335"/>
                    <a:pt x="1724" y="271"/>
                  </a:cubicBezTo>
                  <a:cubicBezTo>
                    <a:pt x="1788" y="176"/>
                    <a:pt x="1836" y="80"/>
                    <a:pt x="1964" y="64"/>
                  </a:cubicBezTo>
                  <a:cubicBezTo>
                    <a:pt x="1979" y="64"/>
                    <a:pt x="1979" y="64"/>
                    <a:pt x="1995" y="64"/>
                  </a:cubicBezTo>
                  <a:cubicBezTo>
                    <a:pt x="2107" y="64"/>
                    <a:pt x="2171" y="159"/>
                    <a:pt x="2219" y="255"/>
                  </a:cubicBezTo>
                  <a:cubicBezTo>
                    <a:pt x="2251" y="303"/>
                    <a:pt x="2283" y="351"/>
                    <a:pt x="2331" y="383"/>
                  </a:cubicBezTo>
                  <a:cubicBezTo>
                    <a:pt x="2378" y="431"/>
                    <a:pt x="2426" y="447"/>
                    <a:pt x="2474" y="447"/>
                  </a:cubicBezTo>
                  <a:cubicBezTo>
                    <a:pt x="2570" y="447"/>
                    <a:pt x="2650" y="383"/>
                    <a:pt x="2714" y="287"/>
                  </a:cubicBezTo>
                  <a:cubicBezTo>
                    <a:pt x="2810" y="159"/>
                    <a:pt x="2906" y="95"/>
                    <a:pt x="3001" y="95"/>
                  </a:cubicBezTo>
                  <a:cubicBezTo>
                    <a:pt x="3033" y="95"/>
                    <a:pt x="3081" y="112"/>
                    <a:pt x="3113" y="128"/>
                  </a:cubicBezTo>
                  <a:cubicBezTo>
                    <a:pt x="3193" y="176"/>
                    <a:pt x="3225" y="240"/>
                    <a:pt x="3256" y="303"/>
                  </a:cubicBezTo>
                  <a:cubicBezTo>
                    <a:pt x="3289" y="351"/>
                    <a:pt x="3320" y="399"/>
                    <a:pt x="3368" y="447"/>
                  </a:cubicBezTo>
                  <a:cubicBezTo>
                    <a:pt x="3400" y="479"/>
                    <a:pt x="3448" y="495"/>
                    <a:pt x="3496" y="495"/>
                  </a:cubicBezTo>
                  <a:cubicBezTo>
                    <a:pt x="3624" y="495"/>
                    <a:pt x="3719" y="383"/>
                    <a:pt x="3767" y="319"/>
                  </a:cubicBezTo>
                  <a:cubicBezTo>
                    <a:pt x="3767" y="303"/>
                    <a:pt x="3783" y="287"/>
                    <a:pt x="3799" y="255"/>
                  </a:cubicBezTo>
                  <a:cubicBezTo>
                    <a:pt x="3863" y="176"/>
                    <a:pt x="3927" y="64"/>
                    <a:pt x="4007" y="64"/>
                  </a:cubicBezTo>
                  <a:cubicBezTo>
                    <a:pt x="4055" y="64"/>
                    <a:pt x="4087" y="95"/>
                    <a:pt x="4135" y="143"/>
                  </a:cubicBezTo>
                  <a:cubicBezTo>
                    <a:pt x="4166" y="176"/>
                    <a:pt x="4198" y="207"/>
                    <a:pt x="4214" y="255"/>
                  </a:cubicBezTo>
                  <a:cubicBezTo>
                    <a:pt x="4278" y="335"/>
                    <a:pt x="4326" y="415"/>
                    <a:pt x="4422" y="447"/>
                  </a:cubicBezTo>
                  <a:cubicBezTo>
                    <a:pt x="4454" y="463"/>
                    <a:pt x="4485" y="463"/>
                    <a:pt x="4518" y="463"/>
                  </a:cubicBezTo>
                  <a:cubicBezTo>
                    <a:pt x="4630" y="463"/>
                    <a:pt x="4757" y="383"/>
                    <a:pt x="4821" y="255"/>
                  </a:cubicBezTo>
                  <a:cubicBezTo>
                    <a:pt x="4885" y="176"/>
                    <a:pt x="4932" y="80"/>
                    <a:pt x="5013" y="80"/>
                  </a:cubicBezTo>
                  <a:cubicBezTo>
                    <a:pt x="5060" y="80"/>
                    <a:pt x="5092" y="112"/>
                    <a:pt x="5140" y="176"/>
                  </a:cubicBezTo>
                  <a:cubicBezTo>
                    <a:pt x="5140" y="192"/>
                    <a:pt x="5156" y="207"/>
                    <a:pt x="5156" y="223"/>
                  </a:cubicBezTo>
                  <a:cubicBezTo>
                    <a:pt x="5220" y="335"/>
                    <a:pt x="5284" y="447"/>
                    <a:pt x="5412" y="495"/>
                  </a:cubicBezTo>
                  <a:cubicBezTo>
                    <a:pt x="5443" y="495"/>
                    <a:pt x="5475" y="511"/>
                    <a:pt x="5507" y="511"/>
                  </a:cubicBezTo>
                  <a:cubicBezTo>
                    <a:pt x="5619" y="511"/>
                    <a:pt x="5699" y="399"/>
                    <a:pt x="5763" y="303"/>
                  </a:cubicBezTo>
                  <a:cubicBezTo>
                    <a:pt x="5779" y="287"/>
                    <a:pt x="5779" y="287"/>
                    <a:pt x="5779" y="287"/>
                  </a:cubicBezTo>
                  <a:cubicBezTo>
                    <a:pt x="5843" y="192"/>
                    <a:pt x="5922" y="143"/>
                    <a:pt x="6002" y="143"/>
                  </a:cubicBezTo>
                  <a:cubicBezTo>
                    <a:pt x="6050" y="143"/>
                    <a:pt x="6098" y="159"/>
                    <a:pt x="6146" y="207"/>
                  </a:cubicBezTo>
                  <a:cubicBezTo>
                    <a:pt x="6162" y="240"/>
                    <a:pt x="6194" y="271"/>
                    <a:pt x="6210" y="303"/>
                  </a:cubicBezTo>
                  <a:cubicBezTo>
                    <a:pt x="6290" y="399"/>
                    <a:pt x="6354" y="479"/>
                    <a:pt x="6481" y="495"/>
                  </a:cubicBezTo>
                  <a:cubicBezTo>
                    <a:pt x="6497" y="495"/>
                    <a:pt x="6497" y="495"/>
                    <a:pt x="6513" y="495"/>
                  </a:cubicBezTo>
                  <a:cubicBezTo>
                    <a:pt x="6673" y="495"/>
                    <a:pt x="6784" y="383"/>
                    <a:pt x="6848" y="271"/>
                  </a:cubicBezTo>
                  <a:cubicBezTo>
                    <a:pt x="6848" y="255"/>
                    <a:pt x="6864" y="240"/>
                    <a:pt x="6864" y="223"/>
                  </a:cubicBezTo>
                  <a:cubicBezTo>
                    <a:pt x="6896" y="176"/>
                    <a:pt x="6912" y="128"/>
                    <a:pt x="6944" y="95"/>
                  </a:cubicBezTo>
                  <a:cubicBezTo>
                    <a:pt x="6960" y="80"/>
                    <a:pt x="6976" y="64"/>
                    <a:pt x="6992" y="64"/>
                  </a:cubicBezTo>
                  <a:cubicBezTo>
                    <a:pt x="6992" y="0"/>
                    <a:pt x="6992" y="0"/>
                    <a:pt x="6992" y="0"/>
                  </a:cubicBezTo>
                  <a:cubicBezTo>
                    <a:pt x="6912" y="0"/>
                    <a:pt x="6848" y="112"/>
                    <a:pt x="6801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40"/>
            <p:cNvSpPr>
              <a:spLocks noChangeArrowheads="1"/>
            </p:cNvSpPr>
            <p:nvPr/>
          </p:nvSpPr>
          <p:spPr bwMode="auto">
            <a:xfrm>
              <a:off x="0" y="-1230485"/>
              <a:ext cx="2517775" cy="184150"/>
            </a:xfrm>
            <a:custGeom>
              <a:avLst/>
              <a:gdLst>
                <a:gd name="T0" fmla="*/ 6497 w 6993"/>
                <a:gd name="T1" fmla="*/ 383 h 511"/>
                <a:gd name="T2" fmla="*/ 6258 w 6993"/>
                <a:gd name="T3" fmla="*/ 191 h 511"/>
                <a:gd name="T4" fmla="*/ 5970 w 6993"/>
                <a:gd name="T5" fmla="*/ 31 h 511"/>
                <a:gd name="T6" fmla="*/ 5571 w 6993"/>
                <a:gd name="T7" fmla="*/ 335 h 511"/>
                <a:gd name="T8" fmla="*/ 5268 w 6993"/>
                <a:gd name="T9" fmla="*/ 175 h 511"/>
                <a:gd name="T10" fmla="*/ 5013 w 6993"/>
                <a:gd name="T11" fmla="*/ 0 h 511"/>
                <a:gd name="T12" fmla="*/ 4741 w 6993"/>
                <a:gd name="T13" fmla="*/ 207 h 511"/>
                <a:gd name="T14" fmla="*/ 4278 w 6993"/>
                <a:gd name="T15" fmla="*/ 239 h 511"/>
                <a:gd name="T16" fmla="*/ 3991 w 6993"/>
                <a:gd name="T17" fmla="*/ 31 h 511"/>
                <a:gd name="T18" fmla="*/ 3736 w 6993"/>
                <a:gd name="T19" fmla="*/ 207 h 511"/>
                <a:gd name="T20" fmla="*/ 3480 w 6993"/>
                <a:gd name="T21" fmla="*/ 367 h 511"/>
                <a:gd name="T22" fmla="*/ 3193 w 6993"/>
                <a:gd name="T23" fmla="*/ 159 h 511"/>
                <a:gd name="T24" fmla="*/ 2810 w 6993"/>
                <a:gd name="T25" fmla="*/ 175 h 511"/>
                <a:gd name="T26" fmla="*/ 2506 w 6993"/>
                <a:gd name="T27" fmla="*/ 398 h 511"/>
                <a:gd name="T28" fmla="*/ 2251 w 6993"/>
                <a:gd name="T29" fmla="*/ 239 h 511"/>
                <a:gd name="T30" fmla="*/ 2012 w 6993"/>
                <a:gd name="T31" fmla="*/ 63 h 511"/>
                <a:gd name="T32" fmla="*/ 1501 w 6993"/>
                <a:gd name="T33" fmla="*/ 446 h 511"/>
                <a:gd name="T34" fmla="*/ 1261 w 6993"/>
                <a:gd name="T35" fmla="*/ 271 h 511"/>
                <a:gd name="T36" fmla="*/ 1006 w 6993"/>
                <a:gd name="T37" fmla="*/ 95 h 511"/>
                <a:gd name="T38" fmla="*/ 702 w 6993"/>
                <a:gd name="T39" fmla="*/ 319 h 511"/>
                <a:gd name="T40" fmla="*/ 351 w 6993"/>
                <a:gd name="T41" fmla="*/ 398 h 511"/>
                <a:gd name="T42" fmla="*/ 0 w 6993"/>
                <a:gd name="T43" fmla="*/ 79 h 511"/>
                <a:gd name="T44" fmla="*/ 288 w 6993"/>
                <a:gd name="T45" fmla="*/ 383 h 511"/>
                <a:gd name="T46" fmla="*/ 718 w 6993"/>
                <a:gd name="T47" fmla="*/ 383 h 511"/>
                <a:gd name="T48" fmla="*/ 1006 w 6993"/>
                <a:gd name="T49" fmla="*/ 159 h 511"/>
                <a:gd name="T50" fmla="*/ 1261 w 6993"/>
                <a:gd name="T51" fmla="*/ 335 h 511"/>
                <a:gd name="T52" fmla="*/ 1501 w 6993"/>
                <a:gd name="T53" fmla="*/ 495 h 511"/>
                <a:gd name="T54" fmla="*/ 1852 w 6993"/>
                <a:gd name="T55" fmla="*/ 191 h 511"/>
                <a:gd name="T56" fmla="*/ 2219 w 6993"/>
                <a:gd name="T57" fmla="*/ 271 h 511"/>
                <a:gd name="T58" fmla="*/ 2570 w 6993"/>
                <a:gd name="T59" fmla="*/ 462 h 511"/>
                <a:gd name="T60" fmla="*/ 2921 w 6993"/>
                <a:gd name="T61" fmla="*/ 175 h 511"/>
                <a:gd name="T62" fmla="*/ 3256 w 6993"/>
                <a:gd name="T63" fmla="*/ 287 h 511"/>
                <a:gd name="T64" fmla="*/ 3624 w 6993"/>
                <a:gd name="T65" fmla="*/ 398 h 511"/>
                <a:gd name="T66" fmla="*/ 4007 w 6993"/>
                <a:gd name="T67" fmla="*/ 95 h 511"/>
                <a:gd name="T68" fmla="*/ 4246 w 6993"/>
                <a:gd name="T69" fmla="*/ 287 h 511"/>
                <a:gd name="T70" fmla="*/ 4502 w 6993"/>
                <a:gd name="T71" fmla="*/ 495 h 511"/>
                <a:gd name="T72" fmla="*/ 5013 w 6993"/>
                <a:gd name="T73" fmla="*/ 48 h 511"/>
                <a:gd name="T74" fmla="*/ 5252 w 6993"/>
                <a:gd name="T75" fmla="*/ 239 h 511"/>
                <a:gd name="T76" fmla="*/ 5507 w 6993"/>
                <a:gd name="T77" fmla="*/ 398 h 511"/>
                <a:gd name="T78" fmla="*/ 5859 w 6993"/>
                <a:gd name="T79" fmla="*/ 127 h 511"/>
                <a:gd name="T80" fmla="*/ 6242 w 6993"/>
                <a:gd name="T81" fmla="*/ 239 h 511"/>
                <a:gd name="T82" fmla="*/ 6513 w 6993"/>
                <a:gd name="T83" fmla="*/ 431 h 511"/>
                <a:gd name="T84" fmla="*/ 6928 w 6993"/>
                <a:gd name="T85" fmla="*/ 143 h 511"/>
                <a:gd name="T86" fmla="*/ 6992 w 6993"/>
                <a:gd name="T87" fmla="*/ 79 h 511"/>
                <a:gd name="T88" fmla="*/ 6497 w 6993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93" h="511">
                  <a:moveTo>
                    <a:pt x="6497" y="383"/>
                  </a:moveTo>
                  <a:lnTo>
                    <a:pt x="6497" y="383"/>
                  </a:lnTo>
                  <a:cubicBezTo>
                    <a:pt x="6449" y="383"/>
                    <a:pt x="6401" y="367"/>
                    <a:pt x="6369" y="319"/>
                  </a:cubicBezTo>
                  <a:cubicBezTo>
                    <a:pt x="6321" y="287"/>
                    <a:pt x="6290" y="239"/>
                    <a:pt x="6258" y="191"/>
                  </a:cubicBezTo>
                  <a:cubicBezTo>
                    <a:pt x="6194" y="111"/>
                    <a:pt x="6130" y="15"/>
                    <a:pt x="6002" y="15"/>
                  </a:cubicBezTo>
                  <a:cubicBezTo>
                    <a:pt x="6002" y="15"/>
                    <a:pt x="5986" y="15"/>
                    <a:pt x="5970" y="31"/>
                  </a:cubicBezTo>
                  <a:cubicBezTo>
                    <a:pt x="5874" y="31"/>
                    <a:pt x="5811" y="111"/>
                    <a:pt x="5763" y="191"/>
                  </a:cubicBezTo>
                  <a:cubicBezTo>
                    <a:pt x="5699" y="255"/>
                    <a:pt x="5651" y="319"/>
                    <a:pt x="5571" y="335"/>
                  </a:cubicBezTo>
                  <a:cubicBezTo>
                    <a:pt x="5539" y="350"/>
                    <a:pt x="5523" y="350"/>
                    <a:pt x="5507" y="350"/>
                  </a:cubicBezTo>
                  <a:cubicBezTo>
                    <a:pt x="5396" y="350"/>
                    <a:pt x="5332" y="271"/>
                    <a:pt x="5268" y="175"/>
                  </a:cubicBezTo>
                  <a:cubicBezTo>
                    <a:pt x="5252" y="143"/>
                    <a:pt x="5220" y="111"/>
                    <a:pt x="5204" y="95"/>
                  </a:cubicBezTo>
                  <a:cubicBezTo>
                    <a:pt x="5140" y="31"/>
                    <a:pt x="5077" y="0"/>
                    <a:pt x="5013" y="0"/>
                  </a:cubicBezTo>
                  <a:cubicBezTo>
                    <a:pt x="4949" y="0"/>
                    <a:pt x="4885" y="31"/>
                    <a:pt x="4837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77" y="319"/>
                    <a:pt x="4613" y="431"/>
                    <a:pt x="4502" y="431"/>
                  </a:cubicBezTo>
                  <a:cubicBezTo>
                    <a:pt x="4390" y="431"/>
                    <a:pt x="4326" y="319"/>
                    <a:pt x="4278" y="239"/>
                  </a:cubicBezTo>
                  <a:cubicBezTo>
                    <a:pt x="4246" y="207"/>
                    <a:pt x="4230" y="175"/>
                    <a:pt x="4214" y="143"/>
                  </a:cubicBezTo>
                  <a:cubicBezTo>
                    <a:pt x="4150" y="79"/>
                    <a:pt x="4071" y="31"/>
                    <a:pt x="3991" y="31"/>
                  </a:cubicBezTo>
                  <a:cubicBezTo>
                    <a:pt x="3943" y="31"/>
                    <a:pt x="3879" y="63"/>
                    <a:pt x="3831" y="95"/>
                  </a:cubicBezTo>
                  <a:cubicBezTo>
                    <a:pt x="3799" y="127"/>
                    <a:pt x="3767" y="175"/>
                    <a:pt x="3736" y="207"/>
                  </a:cubicBezTo>
                  <a:cubicBezTo>
                    <a:pt x="3672" y="287"/>
                    <a:pt x="3608" y="367"/>
                    <a:pt x="3496" y="367"/>
                  </a:cubicBezTo>
                  <a:lnTo>
                    <a:pt x="3480" y="367"/>
                  </a:lnTo>
                  <a:cubicBezTo>
                    <a:pt x="3384" y="367"/>
                    <a:pt x="3336" y="303"/>
                    <a:pt x="3272" y="239"/>
                  </a:cubicBezTo>
                  <a:cubicBezTo>
                    <a:pt x="3256" y="207"/>
                    <a:pt x="3225" y="191"/>
                    <a:pt x="3193" y="159"/>
                  </a:cubicBezTo>
                  <a:cubicBezTo>
                    <a:pt x="3145" y="111"/>
                    <a:pt x="3081" y="95"/>
                    <a:pt x="3001" y="95"/>
                  </a:cubicBezTo>
                  <a:cubicBezTo>
                    <a:pt x="2937" y="95"/>
                    <a:pt x="2858" y="127"/>
                    <a:pt x="2810" y="175"/>
                  </a:cubicBezTo>
                  <a:cubicBezTo>
                    <a:pt x="2778" y="191"/>
                    <a:pt x="2746" y="223"/>
                    <a:pt x="2730" y="255"/>
                  </a:cubicBezTo>
                  <a:cubicBezTo>
                    <a:pt x="2650" y="335"/>
                    <a:pt x="2586" y="398"/>
                    <a:pt x="2506" y="398"/>
                  </a:cubicBezTo>
                  <a:cubicBezTo>
                    <a:pt x="2474" y="398"/>
                    <a:pt x="2426" y="398"/>
                    <a:pt x="2395" y="383"/>
                  </a:cubicBezTo>
                  <a:cubicBezTo>
                    <a:pt x="2331" y="350"/>
                    <a:pt x="2299" y="287"/>
                    <a:pt x="2251" y="239"/>
                  </a:cubicBezTo>
                  <a:cubicBezTo>
                    <a:pt x="2203" y="175"/>
                    <a:pt x="2155" y="111"/>
                    <a:pt x="2075" y="79"/>
                  </a:cubicBezTo>
                  <a:cubicBezTo>
                    <a:pt x="2059" y="79"/>
                    <a:pt x="2027" y="63"/>
                    <a:pt x="2012" y="63"/>
                  </a:cubicBezTo>
                  <a:cubicBezTo>
                    <a:pt x="1900" y="63"/>
                    <a:pt x="1820" y="175"/>
                    <a:pt x="1740" y="271"/>
                  </a:cubicBezTo>
                  <a:cubicBezTo>
                    <a:pt x="1660" y="367"/>
                    <a:pt x="1596" y="446"/>
                    <a:pt x="1501" y="446"/>
                  </a:cubicBezTo>
                  <a:cubicBezTo>
                    <a:pt x="1469" y="446"/>
                    <a:pt x="1421" y="431"/>
                    <a:pt x="1389" y="414"/>
                  </a:cubicBezTo>
                  <a:cubicBezTo>
                    <a:pt x="1325" y="367"/>
                    <a:pt x="1293" y="319"/>
                    <a:pt x="1261" y="271"/>
                  </a:cubicBezTo>
                  <a:cubicBezTo>
                    <a:pt x="1197" y="191"/>
                    <a:pt x="1149" y="127"/>
                    <a:pt x="1037" y="111"/>
                  </a:cubicBezTo>
                  <a:cubicBezTo>
                    <a:pt x="1022" y="111"/>
                    <a:pt x="1022" y="95"/>
                    <a:pt x="1006" y="95"/>
                  </a:cubicBezTo>
                  <a:cubicBezTo>
                    <a:pt x="878" y="95"/>
                    <a:pt x="798" y="191"/>
                    <a:pt x="735" y="303"/>
                  </a:cubicBezTo>
                  <a:cubicBezTo>
                    <a:pt x="718" y="303"/>
                    <a:pt x="718" y="319"/>
                    <a:pt x="702" y="319"/>
                  </a:cubicBezTo>
                  <a:cubicBezTo>
                    <a:pt x="639" y="398"/>
                    <a:pt x="575" y="446"/>
                    <a:pt x="495" y="446"/>
                  </a:cubicBezTo>
                  <a:cubicBezTo>
                    <a:pt x="447" y="446"/>
                    <a:pt x="399" y="431"/>
                    <a:pt x="351" y="398"/>
                  </a:cubicBezTo>
                  <a:cubicBezTo>
                    <a:pt x="319" y="350"/>
                    <a:pt x="288" y="319"/>
                    <a:pt x="255" y="271"/>
                  </a:cubicBezTo>
                  <a:cubicBezTo>
                    <a:pt x="176" y="175"/>
                    <a:pt x="112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2" y="127"/>
                    <a:pt x="271" y="350"/>
                    <a:pt x="288" y="383"/>
                  </a:cubicBezTo>
                  <a:cubicBezTo>
                    <a:pt x="335" y="462"/>
                    <a:pt x="399" y="510"/>
                    <a:pt x="495" y="510"/>
                  </a:cubicBezTo>
                  <a:cubicBezTo>
                    <a:pt x="575" y="510"/>
                    <a:pt x="654" y="462"/>
                    <a:pt x="718" y="383"/>
                  </a:cubicBezTo>
                  <a:cubicBezTo>
                    <a:pt x="735" y="367"/>
                    <a:pt x="750" y="350"/>
                    <a:pt x="766" y="319"/>
                  </a:cubicBezTo>
                  <a:cubicBezTo>
                    <a:pt x="830" y="239"/>
                    <a:pt x="910" y="159"/>
                    <a:pt x="1006" y="159"/>
                  </a:cubicBezTo>
                  <a:cubicBezTo>
                    <a:pt x="1037" y="159"/>
                    <a:pt x="1054" y="159"/>
                    <a:pt x="1085" y="175"/>
                  </a:cubicBezTo>
                  <a:cubicBezTo>
                    <a:pt x="1165" y="207"/>
                    <a:pt x="1213" y="271"/>
                    <a:pt x="1261" y="335"/>
                  </a:cubicBezTo>
                  <a:cubicBezTo>
                    <a:pt x="1309" y="414"/>
                    <a:pt x="1373" y="495"/>
                    <a:pt x="1484" y="495"/>
                  </a:cubicBezTo>
                  <a:cubicBezTo>
                    <a:pt x="1501" y="495"/>
                    <a:pt x="1501" y="495"/>
                    <a:pt x="1501" y="495"/>
                  </a:cubicBezTo>
                  <a:cubicBezTo>
                    <a:pt x="1628" y="495"/>
                    <a:pt x="1692" y="414"/>
                    <a:pt x="1756" y="319"/>
                  </a:cubicBezTo>
                  <a:cubicBezTo>
                    <a:pt x="1788" y="271"/>
                    <a:pt x="1820" y="223"/>
                    <a:pt x="1852" y="191"/>
                  </a:cubicBezTo>
                  <a:cubicBezTo>
                    <a:pt x="1900" y="159"/>
                    <a:pt x="1948" y="127"/>
                    <a:pt x="1995" y="127"/>
                  </a:cubicBezTo>
                  <a:cubicBezTo>
                    <a:pt x="2075" y="127"/>
                    <a:pt x="2139" y="175"/>
                    <a:pt x="2219" y="271"/>
                  </a:cubicBezTo>
                  <a:cubicBezTo>
                    <a:pt x="2299" y="367"/>
                    <a:pt x="2378" y="462"/>
                    <a:pt x="2506" y="462"/>
                  </a:cubicBezTo>
                  <a:cubicBezTo>
                    <a:pt x="2522" y="462"/>
                    <a:pt x="2554" y="462"/>
                    <a:pt x="2570" y="462"/>
                  </a:cubicBezTo>
                  <a:cubicBezTo>
                    <a:pt x="2650" y="431"/>
                    <a:pt x="2698" y="383"/>
                    <a:pt x="2761" y="303"/>
                  </a:cubicBezTo>
                  <a:cubicBezTo>
                    <a:pt x="2794" y="255"/>
                    <a:pt x="2842" y="191"/>
                    <a:pt x="2921" y="175"/>
                  </a:cubicBezTo>
                  <a:cubicBezTo>
                    <a:pt x="2937" y="159"/>
                    <a:pt x="2969" y="159"/>
                    <a:pt x="3001" y="159"/>
                  </a:cubicBezTo>
                  <a:cubicBezTo>
                    <a:pt x="3097" y="159"/>
                    <a:pt x="3177" y="223"/>
                    <a:pt x="3256" y="287"/>
                  </a:cubicBezTo>
                  <a:cubicBezTo>
                    <a:pt x="3336" y="367"/>
                    <a:pt x="3416" y="431"/>
                    <a:pt x="3512" y="431"/>
                  </a:cubicBezTo>
                  <a:cubicBezTo>
                    <a:pt x="3544" y="431"/>
                    <a:pt x="3592" y="431"/>
                    <a:pt x="3624" y="398"/>
                  </a:cubicBezTo>
                  <a:cubicBezTo>
                    <a:pt x="3688" y="383"/>
                    <a:pt x="3719" y="319"/>
                    <a:pt x="3767" y="271"/>
                  </a:cubicBezTo>
                  <a:cubicBezTo>
                    <a:pt x="3831" y="175"/>
                    <a:pt x="3895" y="95"/>
                    <a:pt x="4007" y="95"/>
                  </a:cubicBezTo>
                  <a:cubicBezTo>
                    <a:pt x="4007" y="95"/>
                    <a:pt x="4007" y="95"/>
                    <a:pt x="4023" y="95"/>
                  </a:cubicBezTo>
                  <a:cubicBezTo>
                    <a:pt x="4135" y="111"/>
                    <a:pt x="4183" y="191"/>
                    <a:pt x="4246" y="287"/>
                  </a:cubicBezTo>
                  <a:cubicBezTo>
                    <a:pt x="4278" y="350"/>
                    <a:pt x="4310" y="398"/>
                    <a:pt x="4358" y="431"/>
                  </a:cubicBezTo>
                  <a:cubicBezTo>
                    <a:pt x="4406" y="462"/>
                    <a:pt x="4454" y="495"/>
                    <a:pt x="4502" y="495"/>
                  </a:cubicBezTo>
                  <a:cubicBezTo>
                    <a:pt x="4597" y="495"/>
                    <a:pt x="4677" y="383"/>
                    <a:pt x="4757" y="271"/>
                  </a:cubicBezTo>
                  <a:cubicBezTo>
                    <a:pt x="4821" y="159"/>
                    <a:pt x="4901" y="48"/>
                    <a:pt x="5013" y="48"/>
                  </a:cubicBezTo>
                  <a:cubicBezTo>
                    <a:pt x="5044" y="48"/>
                    <a:pt x="5060" y="63"/>
                    <a:pt x="5092" y="79"/>
                  </a:cubicBezTo>
                  <a:cubicBezTo>
                    <a:pt x="5172" y="111"/>
                    <a:pt x="5220" y="175"/>
                    <a:pt x="5252" y="239"/>
                  </a:cubicBezTo>
                  <a:cubicBezTo>
                    <a:pt x="5316" y="319"/>
                    <a:pt x="5364" y="398"/>
                    <a:pt x="5491" y="398"/>
                  </a:cubicBezTo>
                  <a:lnTo>
                    <a:pt x="5507" y="398"/>
                  </a:lnTo>
                  <a:cubicBezTo>
                    <a:pt x="5619" y="398"/>
                    <a:pt x="5683" y="335"/>
                    <a:pt x="5747" y="239"/>
                  </a:cubicBezTo>
                  <a:cubicBezTo>
                    <a:pt x="5779" y="207"/>
                    <a:pt x="5811" y="159"/>
                    <a:pt x="5859" y="127"/>
                  </a:cubicBezTo>
                  <a:cubicBezTo>
                    <a:pt x="5907" y="95"/>
                    <a:pt x="5954" y="79"/>
                    <a:pt x="6002" y="79"/>
                  </a:cubicBezTo>
                  <a:cubicBezTo>
                    <a:pt x="6098" y="79"/>
                    <a:pt x="6162" y="159"/>
                    <a:pt x="6242" y="239"/>
                  </a:cubicBezTo>
                  <a:cubicBezTo>
                    <a:pt x="6321" y="335"/>
                    <a:pt x="6401" y="431"/>
                    <a:pt x="6513" y="431"/>
                  </a:cubicBezTo>
                  <a:lnTo>
                    <a:pt x="6513" y="431"/>
                  </a:lnTo>
                  <a:cubicBezTo>
                    <a:pt x="6609" y="431"/>
                    <a:pt x="6689" y="367"/>
                    <a:pt x="6753" y="287"/>
                  </a:cubicBezTo>
                  <a:cubicBezTo>
                    <a:pt x="6801" y="239"/>
                    <a:pt x="6848" y="175"/>
                    <a:pt x="6928" y="143"/>
                  </a:cubicBezTo>
                  <a:cubicBezTo>
                    <a:pt x="6944" y="127"/>
                    <a:pt x="6960" y="127"/>
                    <a:pt x="6992" y="127"/>
                  </a:cubicBezTo>
                  <a:cubicBezTo>
                    <a:pt x="6992" y="79"/>
                    <a:pt x="6992" y="79"/>
                    <a:pt x="6992" y="79"/>
                  </a:cubicBezTo>
                  <a:cubicBezTo>
                    <a:pt x="6912" y="79"/>
                    <a:pt x="6832" y="159"/>
                    <a:pt x="6753" y="239"/>
                  </a:cubicBezTo>
                  <a:cubicBezTo>
                    <a:pt x="6673" y="303"/>
                    <a:pt x="6593" y="383"/>
                    <a:pt x="6497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41"/>
            <p:cNvSpPr>
              <a:spLocks noChangeArrowheads="1"/>
            </p:cNvSpPr>
            <p:nvPr/>
          </p:nvSpPr>
          <p:spPr bwMode="auto">
            <a:xfrm>
              <a:off x="0" y="-874885"/>
              <a:ext cx="2517775" cy="173037"/>
            </a:xfrm>
            <a:custGeom>
              <a:avLst/>
              <a:gdLst>
                <a:gd name="T0" fmla="*/ 6545 w 6993"/>
                <a:gd name="T1" fmla="*/ 335 h 480"/>
                <a:gd name="T2" fmla="*/ 6258 w 6993"/>
                <a:gd name="T3" fmla="*/ 191 h 480"/>
                <a:gd name="T4" fmla="*/ 6002 w 6993"/>
                <a:gd name="T5" fmla="*/ 32 h 480"/>
                <a:gd name="T6" fmla="*/ 5507 w 6993"/>
                <a:gd name="T7" fmla="*/ 335 h 480"/>
                <a:gd name="T8" fmla="*/ 5268 w 6993"/>
                <a:gd name="T9" fmla="*/ 160 h 480"/>
                <a:gd name="T10" fmla="*/ 5013 w 6993"/>
                <a:gd name="T11" fmla="*/ 0 h 480"/>
                <a:gd name="T12" fmla="*/ 4725 w 6993"/>
                <a:gd name="T13" fmla="*/ 224 h 480"/>
                <a:gd name="T14" fmla="*/ 4438 w 6993"/>
                <a:gd name="T15" fmla="*/ 415 h 480"/>
                <a:gd name="T16" fmla="*/ 4150 w 6993"/>
                <a:gd name="T17" fmla="*/ 80 h 480"/>
                <a:gd name="T18" fmla="*/ 3767 w 6993"/>
                <a:gd name="T19" fmla="*/ 176 h 480"/>
                <a:gd name="T20" fmla="*/ 3256 w 6993"/>
                <a:gd name="T21" fmla="*/ 224 h 480"/>
                <a:gd name="T22" fmla="*/ 3017 w 6993"/>
                <a:gd name="T23" fmla="*/ 128 h 480"/>
                <a:gd name="T24" fmla="*/ 2666 w 6993"/>
                <a:gd name="T25" fmla="*/ 303 h 480"/>
                <a:gd name="T26" fmla="*/ 2267 w 6993"/>
                <a:gd name="T27" fmla="*/ 208 h 480"/>
                <a:gd name="T28" fmla="*/ 2012 w 6993"/>
                <a:gd name="T29" fmla="*/ 48 h 480"/>
                <a:gd name="T30" fmla="*/ 1501 w 6993"/>
                <a:gd name="T31" fmla="*/ 431 h 480"/>
                <a:gd name="T32" fmla="*/ 1245 w 6993"/>
                <a:gd name="T33" fmla="*/ 255 h 480"/>
                <a:gd name="T34" fmla="*/ 1006 w 6993"/>
                <a:gd name="T35" fmla="*/ 96 h 480"/>
                <a:gd name="T36" fmla="*/ 702 w 6993"/>
                <a:gd name="T37" fmla="*/ 319 h 480"/>
                <a:gd name="T38" fmla="*/ 319 w 6993"/>
                <a:gd name="T39" fmla="*/ 335 h 480"/>
                <a:gd name="T40" fmla="*/ 0 w 6993"/>
                <a:gd name="T41" fmla="*/ 80 h 480"/>
                <a:gd name="T42" fmla="*/ 112 w 6993"/>
                <a:gd name="T43" fmla="*/ 160 h 480"/>
                <a:gd name="T44" fmla="*/ 288 w 6993"/>
                <a:gd name="T45" fmla="*/ 367 h 480"/>
                <a:gd name="T46" fmla="*/ 671 w 6993"/>
                <a:gd name="T47" fmla="*/ 415 h 480"/>
                <a:gd name="T48" fmla="*/ 1006 w 6993"/>
                <a:gd name="T49" fmla="*/ 144 h 480"/>
                <a:gd name="T50" fmla="*/ 1245 w 6993"/>
                <a:gd name="T51" fmla="*/ 319 h 480"/>
                <a:gd name="T52" fmla="*/ 1484 w 6993"/>
                <a:gd name="T53" fmla="*/ 479 h 480"/>
                <a:gd name="T54" fmla="*/ 2012 w 6993"/>
                <a:gd name="T55" fmla="*/ 96 h 480"/>
                <a:gd name="T56" fmla="*/ 2251 w 6993"/>
                <a:gd name="T57" fmla="*/ 255 h 480"/>
                <a:gd name="T58" fmla="*/ 2522 w 6993"/>
                <a:gd name="T59" fmla="*/ 415 h 480"/>
                <a:gd name="T60" fmla="*/ 2921 w 6993"/>
                <a:gd name="T61" fmla="*/ 191 h 480"/>
                <a:gd name="T62" fmla="*/ 3225 w 6993"/>
                <a:gd name="T63" fmla="*/ 288 h 480"/>
                <a:gd name="T64" fmla="*/ 3496 w 6993"/>
                <a:gd name="T65" fmla="*/ 399 h 480"/>
                <a:gd name="T66" fmla="*/ 3767 w 6993"/>
                <a:gd name="T67" fmla="*/ 240 h 480"/>
                <a:gd name="T68" fmla="*/ 4087 w 6993"/>
                <a:gd name="T69" fmla="*/ 96 h 480"/>
                <a:gd name="T70" fmla="*/ 4406 w 6993"/>
                <a:gd name="T71" fmla="*/ 463 h 480"/>
                <a:gd name="T72" fmla="*/ 4773 w 6993"/>
                <a:gd name="T73" fmla="*/ 255 h 480"/>
                <a:gd name="T74" fmla="*/ 5124 w 6993"/>
                <a:gd name="T75" fmla="*/ 80 h 480"/>
                <a:gd name="T76" fmla="*/ 5443 w 6993"/>
                <a:gd name="T77" fmla="*/ 383 h 480"/>
                <a:gd name="T78" fmla="*/ 5651 w 6993"/>
                <a:gd name="T79" fmla="*/ 351 h 480"/>
                <a:gd name="T80" fmla="*/ 6002 w 6993"/>
                <a:gd name="T81" fmla="*/ 96 h 480"/>
                <a:gd name="T82" fmla="*/ 6258 w 6993"/>
                <a:gd name="T83" fmla="*/ 255 h 480"/>
                <a:gd name="T84" fmla="*/ 6497 w 6993"/>
                <a:gd name="T85" fmla="*/ 415 h 480"/>
                <a:gd name="T86" fmla="*/ 6768 w 6993"/>
                <a:gd name="T87" fmla="*/ 255 h 480"/>
                <a:gd name="T88" fmla="*/ 6992 w 6993"/>
                <a:gd name="T89" fmla="*/ 128 h 480"/>
                <a:gd name="T90" fmla="*/ 6768 w 6993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93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13" y="335"/>
                    <a:pt x="6513" y="335"/>
                  </a:cubicBezTo>
                  <a:cubicBezTo>
                    <a:pt x="6385" y="335"/>
                    <a:pt x="6321" y="272"/>
                    <a:pt x="6258" y="191"/>
                  </a:cubicBezTo>
                  <a:cubicBezTo>
                    <a:pt x="6226" y="144"/>
                    <a:pt x="6194" y="112"/>
                    <a:pt x="6146" y="80"/>
                  </a:cubicBezTo>
                  <a:cubicBezTo>
                    <a:pt x="6098" y="48"/>
                    <a:pt x="6050" y="32"/>
                    <a:pt x="6002" y="32"/>
                  </a:cubicBezTo>
                  <a:cubicBezTo>
                    <a:pt x="5907" y="32"/>
                    <a:pt x="5843" y="112"/>
                    <a:pt x="5763" y="176"/>
                  </a:cubicBezTo>
                  <a:cubicBezTo>
                    <a:pt x="5683" y="255"/>
                    <a:pt x="5603" y="335"/>
                    <a:pt x="5507" y="335"/>
                  </a:cubicBezTo>
                  <a:cubicBezTo>
                    <a:pt x="5491" y="335"/>
                    <a:pt x="5460" y="335"/>
                    <a:pt x="5427" y="319"/>
                  </a:cubicBezTo>
                  <a:cubicBezTo>
                    <a:pt x="5348" y="288"/>
                    <a:pt x="5300" y="224"/>
                    <a:pt x="5268" y="160"/>
                  </a:cubicBezTo>
                  <a:cubicBezTo>
                    <a:pt x="5220" y="96"/>
                    <a:pt x="5172" y="48"/>
                    <a:pt x="5092" y="16"/>
                  </a:cubicBezTo>
                  <a:cubicBezTo>
                    <a:pt x="5060" y="0"/>
                    <a:pt x="5044" y="0"/>
                    <a:pt x="5013" y="0"/>
                  </a:cubicBezTo>
                  <a:cubicBezTo>
                    <a:pt x="4917" y="0"/>
                    <a:pt x="4837" y="48"/>
                    <a:pt x="4773" y="160"/>
                  </a:cubicBezTo>
                  <a:cubicBezTo>
                    <a:pt x="4757" y="176"/>
                    <a:pt x="4741" y="208"/>
                    <a:pt x="4725" y="224"/>
                  </a:cubicBezTo>
                  <a:cubicBezTo>
                    <a:pt x="4677" y="319"/>
                    <a:pt x="4613" y="431"/>
                    <a:pt x="4502" y="431"/>
                  </a:cubicBezTo>
                  <a:cubicBezTo>
                    <a:pt x="4485" y="431"/>
                    <a:pt x="4454" y="415"/>
                    <a:pt x="4438" y="415"/>
                  </a:cubicBezTo>
                  <a:cubicBezTo>
                    <a:pt x="4358" y="383"/>
                    <a:pt x="4310" y="303"/>
                    <a:pt x="4262" y="224"/>
                  </a:cubicBezTo>
                  <a:cubicBezTo>
                    <a:pt x="4230" y="176"/>
                    <a:pt x="4198" y="112"/>
                    <a:pt x="4150" y="80"/>
                  </a:cubicBezTo>
                  <a:cubicBezTo>
                    <a:pt x="4102" y="32"/>
                    <a:pt x="4055" y="16"/>
                    <a:pt x="4007" y="16"/>
                  </a:cubicBezTo>
                  <a:cubicBezTo>
                    <a:pt x="3911" y="16"/>
                    <a:pt x="3847" y="96"/>
                    <a:pt x="3767" y="176"/>
                  </a:cubicBezTo>
                  <a:cubicBezTo>
                    <a:pt x="3688" y="255"/>
                    <a:pt x="3608" y="335"/>
                    <a:pt x="3496" y="335"/>
                  </a:cubicBezTo>
                  <a:cubicBezTo>
                    <a:pt x="3400" y="335"/>
                    <a:pt x="3336" y="288"/>
                    <a:pt x="3256" y="224"/>
                  </a:cubicBezTo>
                  <a:cubicBezTo>
                    <a:pt x="3208" y="191"/>
                    <a:pt x="3161" y="144"/>
                    <a:pt x="3097" y="128"/>
                  </a:cubicBezTo>
                  <a:cubicBezTo>
                    <a:pt x="3065" y="128"/>
                    <a:pt x="3033" y="128"/>
                    <a:pt x="3017" y="128"/>
                  </a:cubicBezTo>
                  <a:cubicBezTo>
                    <a:pt x="2906" y="128"/>
                    <a:pt x="2842" y="176"/>
                    <a:pt x="2746" y="240"/>
                  </a:cubicBezTo>
                  <a:cubicBezTo>
                    <a:pt x="2730" y="255"/>
                    <a:pt x="2698" y="288"/>
                    <a:pt x="2666" y="303"/>
                  </a:cubicBezTo>
                  <a:cubicBezTo>
                    <a:pt x="2618" y="335"/>
                    <a:pt x="2570" y="351"/>
                    <a:pt x="2522" y="351"/>
                  </a:cubicBezTo>
                  <a:cubicBezTo>
                    <a:pt x="2426" y="351"/>
                    <a:pt x="2347" y="288"/>
                    <a:pt x="2267" y="208"/>
                  </a:cubicBezTo>
                  <a:cubicBezTo>
                    <a:pt x="2203" y="128"/>
                    <a:pt x="2123" y="48"/>
                    <a:pt x="2012" y="48"/>
                  </a:cubicBezTo>
                  <a:lnTo>
                    <a:pt x="2012" y="48"/>
                  </a:lnTo>
                  <a:cubicBezTo>
                    <a:pt x="1900" y="48"/>
                    <a:pt x="1820" y="144"/>
                    <a:pt x="1740" y="240"/>
                  </a:cubicBezTo>
                  <a:cubicBezTo>
                    <a:pt x="1660" y="335"/>
                    <a:pt x="1596" y="431"/>
                    <a:pt x="1501" y="431"/>
                  </a:cubicBezTo>
                  <a:cubicBezTo>
                    <a:pt x="1453" y="431"/>
                    <a:pt x="1405" y="399"/>
                    <a:pt x="1357" y="367"/>
                  </a:cubicBezTo>
                  <a:cubicBezTo>
                    <a:pt x="1309" y="335"/>
                    <a:pt x="1277" y="288"/>
                    <a:pt x="1245" y="255"/>
                  </a:cubicBezTo>
                  <a:cubicBezTo>
                    <a:pt x="1197" y="176"/>
                    <a:pt x="1134" y="112"/>
                    <a:pt x="1022" y="96"/>
                  </a:cubicBezTo>
                  <a:lnTo>
                    <a:pt x="1006" y="96"/>
                  </a:lnTo>
                  <a:cubicBezTo>
                    <a:pt x="878" y="96"/>
                    <a:pt x="814" y="191"/>
                    <a:pt x="735" y="288"/>
                  </a:cubicBezTo>
                  <a:cubicBezTo>
                    <a:pt x="718" y="288"/>
                    <a:pt x="718" y="303"/>
                    <a:pt x="702" y="319"/>
                  </a:cubicBezTo>
                  <a:cubicBezTo>
                    <a:pt x="639" y="399"/>
                    <a:pt x="575" y="431"/>
                    <a:pt x="495" y="431"/>
                  </a:cubicBezTo>
                  <a:cubicBezTo>
                    <a:pt x="431" y="431"/>
                    <a:pt x="367" y="399"/>
                    <a:pt x="319" y="335"/>
                  </a:cubicBezTo>
                  <a:cubicBezTo>
                    <a:pt x="303" y="319"/>
                    <a:pt x="288" y="288"/>
                    <a:pt x="271" y="272"/>
                  </a:cubicBezTo>
                  <a:cubicBezTo>
                    <a:pt x="192" y="176"/>
                    <a:pt x="128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28"/>
                    <a:pt x="96" y="144"/>
                    <a:pt x="112" y="160"/>
                  </a:cubicBezTo>
                  <a:cubicBezTo>
                    <a:pt x="176" y="191"/>
                    <a:pt x="207" y="240"/>
                    <a:pt x="240" y="288"/>
                  </a:cubicBezTo>
                  <a:cubicBezTo>
                    <a:pt x="255" y="319"/>
                    <a:pt x="271" y="351"/>
                    <a:pt x="288" y="367"/>
                  </a:cubicBezTo>
                  <a:cubicBezTo>
                    <a:pt x="351" y="447"/>
                    <a:pt x="431" y="479"/>
                    <a:pt x="511" y="479"/>
                  </a:cubicBezTo>
                  <a:cubicBezTo>
                    <a:pt x="575" y="479"/>
                    <a:pt x="623" y="463"/>
                    <a:pt x="671" y="415"/>
                  </a:cubicBezTo>
                  <a:cubicBezTo>
                    <a:pt x="718" y="383"/>
                    <a:pt x="735" y="351"/>
                    <a:pt x="766" y="319"/>
                  </a:cubicBezTo>
                  <a:cubicBezTo>
                    <a:pt x="830" y="240"/>
                    <a:pt x="894" y="144"/>
                    <a:pt x="1006" y="144"/>
                  </a:cubicBezTo>
                  <a:cubicBezTo>
                    <a:pt x="1022" y="144"/>
                    <a:pt x="1037" y="144"/>
                    <a:pt x="1054" y="160"/>
                  </a:cubicBezTo>
                  <a:cubicBezTo>
                    <a:pt x="1149" y="176"/>
                    <a:pt x="1197" y="240"/>
                    <a:pt x="1245" y="319"/>
                  </a:cubicBezTo>
                  <a:cubicBezTo>
                    <a:pt x="1309" y="383"/>
                    <a:pt x="1357" y="447"/>
                    <a:pt x="1453" y="479"/>
                  </a:cubicBezTo>
                  <a:cubicBezTo>
                    <a:pt x="1453" y="479"/>
                    <a:pt x="1469" y="479"/>
                    <a:pt x="1484" y="479"/>
                  </a:cubicBezTo>
                  <a:cubicBezTo>
                    <a:pt x="1596" y="479"/>
                    <a:pt x="1692" y="383"/>
                    <a:pt x="1772" y="272"/>
                  </a:cubicBezTo>
                  <a:cubicBezTo>
                    <a:pt x="1852" y="191"/>
                    <a:pt x="1916" y="96"/>
                    <a:pt x="2012" y="96"/>
                  </a:cubicBezTo>
                  <a:cubicBezTo>
                    <a:pt x="2075" y="96"/>
                    <a:pt x="2123" y="128"/>
                    <a:pt x="2171" y="191"/>
                  </a:cubicBezTo>
                  <a:cubicBezTo>
                    <a:pt x="2203" y="208"/>
                    <a:pt x="2219" y="224"/>
                    <a:pt x="2251" y="255"/>
                  </a:cubicBezTo>
                  <a:cubicBezTo>
                    <a:pt x="2315" y="335"/>
                    <a:pt x="2378" y="415"/>
                    <a:pt x="2506" y="415"/>
                  </a:cubicBezTo>
                  <a:cubicBezTo>
                    <a:pt x="2522" y="415"/>
                    <a:pt x="2522" y="415"/>
                    <a:pt x="2522" y="415"/>
                  </a:cubicBezTo>
                  <a:cubicBezTo>
                    <a:pt x="2618" y="415"/>
                    <a:pt x="2682" y="351"/>
                    <a:pt x="2746" y="303"/>
                  </a:cubicBezTo>
                  <a:cubicBezTo>
                    <a:pt x="2794" y="255"/>
                    <a:pt x="2842" y="208"/>
                    <a:pt x="2921" y="191"/>
                  </a:cubicBezTo>
                  <a:cubicBezTo>
                    <a:pt x="2953" y="176"/>
                    <a:pt x="2969" y="176"/>
                    <a:pt x="3001" y="176"/>
                  </a:cubicBezTo>
                  <a:cubicBezTo>
                    <a:pt x="3097" y="176"/>
                    <a:pt x="3161" y="224"/>
                    <a:pt x="3225" y="288"/>
                  </a:cubicBezTo>
                  <a:cubicBezTo>
                    <a:pt x="3256" y="303"/>
                    <a:pt x="3304" y="335"/>
                    <a:pt x="3336" y="367"/>
                  </a:cubicBezTo>
                  <a:cubicBezTo>
                    <a:pt x="3384" y="383"/>
                    <a:pt x="3448" y="399"/>
                    <a:pt x="3496" y="399"/>
                  </a:cubicBezTo>
                  <a:cubicBezTo>
                    <a:pt x="3576" y="399"/>
                    <a:pt x="3655" y="367"/>
                    <a:pt x="3703" y="303"/>
                  </a:cubicBezTo>
                  <a:cubicBezTo>
                    <a:pt x="3736" y="288"/>
                    <a:pt x="3751" y="272"/>
                    <a:pt x="3767" y="240"/>
                  </a:cubicBezTo>
                  <a:cubicBezTo>
                    <a:pt x="3831" y="160"/>
                    <a:pt x="3911" y="80"/>
                    <a:pt x="4007" y="80"/>
                  </a:cubicBezTo>
                  <a:cubicBezTo>
                    <a:pt x="4023" y="80"/>
                    <a:pt x="4055" y="80"/>
                    <a:pt x="4087" y="96"/>
                  </a:cubicBezTo>
                  <a:cubicBezTo>
                    <a:pt x="4166" y="128"/>
                    <a:pt x="4198" y="208"/>
                    <a:pt x="4246" y="288"/>
                  </a:cubicBezTo>
                  <a:cubicBezTo>
                    <a:pt x="4278" y="351"/>
                    <a:pt x="4326" y="431"/>
                    <a:pt x="4406" y="463"/>
                  </a:cubicBezTo>
                  <a:cubicBezTo>
                    <a:pt x="4438" y="479"/>
                    <a:pt x="4470" y="479"/>
                    <a:pt x="4502" y="479"/>
                  </a:cubicBezTo>
                  <a:cubicBezTo>
                    <a:pt x="4613" y="479"/>
                    <a:pt x="4693" y="367"/>
                    <a:pt x="4773" y="255"/>
                  </a:cubicBezTo>
                  <a:cubicBezTo>
                    <a:pt x="4837" y="144"/>
                    <a:pt x="4901" y="48"/>
                    <a:pt x="5013" y="48"/>
                  </a:cubicBezTo>
                  <a:cubicBezTo>
                    <a:pt x="5044" y="48"/>
                    <a:pt x="5077" y="64"/>
                    <a:pt x="5124" y="80"/>
                  </a:cubicBezTo>
                  <a:cubicBezTo>
                    <a:pt x="5172" y="112"/>
                    <a:pt x="5220" y="176"/>
                    <a:pt x="5252" y="224"/>
                  </a:cubicBezTo>
                  <a:cubicBezTo>
                    <a:pt x="5300" y="288"/>
                    <a:pt x="5364" y="367"/>
                    <a:pt x="5443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03" y="367"/>
                    <a:pt x="5651" y="351"/>
                  </a:cubicBezTo>
                  <a:cubicBezTo>
                    <a:pt x="5699" y="319"/>
                    <a:pt x="5731" y="272"/>
                    <a:pt x="5763" y="240"/>
                  </a:cubicBezTo>
                  <a:cubicBezTo>
                    <a:pt x="5826" y="160"/>
                    <a:pt x="5890" y="96"/>
                    <a:pt x="6002" y="96"/>
                  </a:cubicBezTo>
                  <a:cubicBezTo>
                    <a:pt x="6002" y="96"/>
                    <a:pt x="6002" y="96"/>
                    <a:pt x="6018" y="96"/>
                  </a:cubicBezTo>
                  <a:cubicBezTo>
                    <a:pt x="6114" y="96"/>
                    <a:pt x="6194" y="176"/>
                    <a:pt x="6258" y="255"/>
                  </a:cubicBezTo>
                  <a:cubicBezTo>
                    <a:pt x="6306" y="303"/>
                    <a:pt x="6337" y="351"/>
                    <a:pt x="6385" y="383"/>
                  </a:cubicBezTo>
                  <a:cubicBezTo>
                    <a:pt x="6417" y="399"/>
                    <a:pt x="6465" y="415"/>
                    <a:pt x="6497" y="415"/>
                  </a:cubicBezTo>
                  <a:cubicBezTo>
                    <a:pt x="6593" y="415"/>
                    <a:pt x="6673" y="335"/>
                    <a:pt x="6753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48" y="176"/>
                    <a:pt x="6912" y="144"/>
                  </a:cubicBezTo>
                  <a:cubicBezTo>
                    <a:pt x="6944" y="128"/>
                    <a:pt x="6976" y="128"/>
                    <a:pt x="6992" y="128"/>
                  </a:cubicBezTo>
                  <a:cubicBezTo>
                    <a:pt x="6992" y="80"/>
                    <a:pt x="6992" y="80"/>
                    <a:pt x="6992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1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42"/>
            <p:cNvSpPr>
              <a:spLocks noChangeArrowheads="1"/>
            </p:cNvSpPr>
            <p:nvPr/>
          </p:nvSpPr>
          <p:spPr bwMode="auto">
            <a:xfrm>
              <a:off x="0" y="-506585"/>
              <a:ext cx="2517775" cy="177800"/>
            </a:xfrm>
            <a:custGeom>
              <a:avLst/>
              <a:gdLst>
                <a:gd name="T0" fmla="*/ 6784 w 6993"/>
                <a:gd name="T1" fmla="*/ 223 h 495"/>
                <a:gd name="T2" fmla="*/ 6513 w 6993"/>
                <a:gd name="T3" fmla="*/ 446 h 495"/>
                <a:gd name="T4" fmla="*/ 5986 w 6993"/>
                <a:gd name="T5" fmla="*/ 80 h 495"/>
                <a:gd name="T6" fmla="*/ 5731 w 6993"/>
                <a:gd name="T7" fmla="*/ 271 h 495"/>
                <a:gd name="T8" fmla="*/ 5427 w 6993"/>
                <a:gd name="T9" fmla="*/ 431 h 495"/>
                <a:gd name="T10" fmla="*/ 5108 w 6993"/>
                <a:gd name="T11" fmla="*/ 63 h 495"/>
                <a:gd name="T12" fmla="*/ 4773 w 6993"/>
                <a:gd name="T13" fmla="*/ 223 h 495"/>
                <a:gd name="T14" fmla="*/ 4502 w 6993"/>
                <a:gd name="T15" fmla="*/ 415 h 495"/>
                <a:gd name="T16" fmla="*/ 4246 w 6993"/>
                <a:gd name="T17" fmla="*/ 191 h 495"/>
                <a:gd name="T18" fmla="*/ 4023 w 6993"/>
                <a:gd name="T19" fmla="*/ 0 h 495"/>
                <a:gd name="T20" fmla="*/ 3496 w 6993"/>
                <a:gd name="T21" fmla="*/ 415 h 495"/>
                <a:gd name="T22" fmla="*/ 3353 w 6993"/>
                <a:gd name="T23" fmla="*/ 319 h 495"/>
                <a:gd name="T24" fmla="*/ 3065 w 6993"/>
                <a:gd name="T25" fmla="*/ 32 h 495"/>
                <a:gd name="T26" fmla="*/ 2714 w 6993"/>
                <a:gd name="T27" fmla="*/ 207 h 495"/>
                <a:gd name="T28" fmla="*/ 2363 w 6993"/>
                <a:gd name="T29" fmla="*/ 319 h 495"/>
                <a:gd name="T30" fmla="*/ 2043 w 6993"/>
                <a:gd name="T31" fmla="*/ 16 h 495"/>
                <a:gd name="T32" fmla="*/ 1660 w 6993"/>
                <a:gd name="T33" fmla="*/ 287 h 495"/>
                <a:gd name="T34" fmla="*/ 1373 w 6993"/>
                <a:gd name="T35" fmla="*/ 319 h 495"/>
                <a:gd name="T36" fmla="*/ 1037 w 6993"/>
                <a:gd name="T37" fmla="*/ 16 h 495"/>
                <a:gd name="T38" fmla="*/ 718 w 6993"/>
                <a:gd name="T39" fmla="*/ 223 h 495"/>
                <a:gd name="T40" fmla="*/ 335 w 6993"/>
                <a:gd name="T41" fmla="*/ 303 h 495"/>
                <a:gd name="T42" fmla="*/ 0 w 6993"/>
                <a:gd name="T43" fmla="*/ 32 h 495"/>
                <a:gd name="T44" fmla="*/ 128 w 6993"/>
                <a:gd name="T45" fmla="*/ 96 h 495"/>
                <a:gd name="T46" fmla="*/ 303 w 6993"/>
                <a:gd name="T47" fmla="*/ 319 h 495"/>
                <a:gd name="T48" fmla="*/ 702 w 6993"/>
                <a:gd name="T49" fmla="*/ 335 h 495"/>
                <a:gd name="T50" fmla="*/ 1006 w 6993"/>
                <a:gd name="T51" fmla="*/ 63 h 495"/>
                <a:gd name="T52" fmla="*/ 1277 w 6993"/>
                <a:gd name="T53" fmla="*/ 271 h 495"/>
                <a:gd name="T54" fmla="*/ 1517 w 6993"/>
                <a:gd name="T55" fmla="*/ 463 h 495"/>
                <a:gd name="T56" fmla="*/ 1852 w 6993"/>
                <a:gd name="T57" fmla="*/ 127 h 495"/>
                <a:gd name="T58" fmla="*/ 2235 w 6993"/>
                <a:gd name="T59" fmla="*/ 271 h 495"/>
                <a:gd name="T60" fmla="*/ 2634 w 6993"/>
                <a:gd name="T61" fmla="*/ 398 h 495"/>
                <a:gd name="T62" fmla="*/ 2985 w 6993"/>
                <a:gd name="T63" fmla="*/ 80 h 495"/>
                <a:gd name="T64" fmla="*/ 3272 w 6993"/>
                <a:gd name="T65" fmla="*/ 287 h 495"/>
                <a:gd name="T66" fmla="*/ 3688 w 6993"/>
                <a:gd name="T67" fmla="*/ 398 h 495"/>
                <a:gd name="T68" fmla="*/ 4007 w 6993"/>
                <a:gd name="T69" fmla="*/ 63 h 495"/>
                <a:gd name="T70" fmla="*/ 4230 w 6993"/>
                <a:gd name="T71" fmla="*/ 255 h 495"/>
                <a:gd name="T72" fmla="*/ 4502 w 6993"/>
                <a:gd name="T73" fmla="*/ 463 h 495"/>
                <a:gd name="T74" fmla="*/ 4805 w 6993"/>
                <a:gd name="T75" fmla="*/ 271 h 495"/>
                <a:gd name="T76" fmla="*/ 5092 w 6993"/>
                <a:gd name="T77" fmla="*/ 111 h 495"/>
                <a:gd name="T78" fmla="*/ 5252 w 6993"/>
                <a:gd name="T79" fmla="*/ 351 h 495"/>
                <a:gd name="T80" fmla="*/ 5507 w 6993"/>
                <a:gd name="T81" fmla="*/ 494 h 495"/>
                <a:gd name="T82" fmla="*/ 5779 w 6993"/>
                <a:gd name="T83" fmla="*/ 287 h 495"/>
                <a:gd name="T84" fmla="*/ 6146 w 6993"/>
                <a:gd name="T85" fmla="*/ 191 h 495"/>
                <a:gd name="T86" fmla="*/ 6497 w 6993"/>
                <a:gd name="T87" fmla="*/ 494 h 495"/>
                <a:gd name="T88" fmla="*/ 6832 w 6993"/>
                <a:gd name="T89" fmla="*/ 255 h 495"/>
                <a:gd name="T90" fmla="*/ 6928 w 6993"/>
                <a:gd name="T91" fmla="*/ 96 h 495"/>
                <a:gd name="T92" fmla="*/ 6992 w 6993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495">
                  <a:moveTo>
                    <a:pt x="6784" y="223"/>
                  </a:moveTo>
                  <a:lnTo>
                    <a:pt x="6784" y="223"/>
                  </a:lnTo>
                  <a:cubicBezTo>
                    <a:pt x="6753" y="287"/>
                    <a:pt x="6720" y="351"/>
                    <a:pt x="6656" y="383"/>
                  </a:cubicBezTo>
                  <a:cubicBezTo>
                    <a:pt x="6609" y="431"/>
                    <a:pt x="6561" y="446"/>
                    <a:pt x="6513" y="446"/>
                  </a:cubicBezTo>
                  <a:cubicBezTo>
                    <a:pt x="6385" y="446"/>
                    <a:pt x="6290" y="335"/>
                    <a:pt x="6242" y="239"/>
                  </a:cubicBezTo>
                  <a:cubicBezTo>
                    <a:pt x="6162" y="143"/>
                    <a:pt x="6066" y="80"/>
                    <a:pt x="5986" y="80"/>
                  </a:cubicBezTo>
                  <a:cubicBezTo>
                    <a:pt x="5922" y="80"/>
                    <a:pt x="5874" y="111"/>
                    <a:pt x="5811" y="159"/>
                  </a:cubicBezTo>
                  <a:cubicBezTo>
                    <a:pt x="5779" y="175"/>
                    <a:pt x="5763" y="223"/>
                    <a:pt x="5731" y="271"/>
                  </a:cubicBezTo>
                  <a:cubicBezTo>
                    <a:pt x="5667" y="351"/>
                    <a:pt x="5603" y="446"/>
                    <a:pt x="5507" y="446"/>
                  </a:cubicBezTo>
                  <a:cubicBezTo>
                    <a:pt x="5475" y="446"/>
                    <a:pt x="5460" y="446"/>
                    <a:pt x="5427" y="431"/>
                  </a:cubicBezTo>
                  <a:cubicBezTo>
                    <a:pt x="5332" y="383"/>
                    <a:pt x="5284" y="303"/>
                    <a:pt x="5236" y="223"/>
                  </a:cubicBezTo>
                  <a:cubicBezTo>
                    <a:pt x="5204" y="159"/>
                    <a:pt x="5172" y="96"/>
                    <a:pt x="5108" y="63"/>
                  </a:cubicBezTo>
                  <a:cubicBezTo>
                    <a:pt x="5077" y="32"/>
                    <a:pt x="5044" y="32"/>
                    <a:pt x="5013" y="32"/>
                  </a:cubicBezTo>
                  <a:cubicBezTo>
                    <a:pt x="4901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693" y="351"/>
                    <a:pt x="4597" y="415"/>
                    <a:pt x="4502" y="415"/>
                  </a:cubicBezTo>
                  <a:cubicBezTo>
                    <a:pt x="4454" y="415"/>
                    <a:pt x="4390" y="383"/>
                    <a:pt x="4342" y="335"/>
                  </a:cubicBezTo>
                  <a:cubicBezTo>
                    <a:pt x="4310" y="303"/>
                    <a:pt x="4278" y="255"/>
                    <a:pt x="4246" y="191"/>
                  </a:cubicBezTo>
                  <a:cubicBezTo>
                    <a:pt x="4198" y="111"/>
                    <a:pt x="4150" y="32"/>
                    <a:pt x="4055" y="0"/>
                  </a:cubicBezTo>
                  <a:cubicBezTo>
                    <a:pt x="4039" y="0"/>
                    <a:pt x="4023" y="0"/>
                    <a:pt x="4023" y="0"/>
                  </a:cubicBezTo>
                  <a:cubicBezTo>
                    <a:pt x="3911" y="0"/>
                    <a:pt x="3831" y="111"/>
                    <a:pt x="3751" y="223"/>
                  </a:cubicBezTo>
                  <a:cubicBezTo>
                    <a:pt x="3672" y="319"/>
                    <a:pt x="3592" y="415"/>
                    <a:pt x="3496" y="415"/>
                  </a:cubicBezTo>
                  <a:lnTo>
                    <a:pt x="3496" y="415"/>
                  </a:lnTo>
                  <a:cubicBezTo>
                    <a:pt x="3448" y="415"/>
                    <a:pt x="3400" y="383"/>
                    <a:pt x="3353" y="319"/>
                  </a:cubicBezTo>
                  <a:cubicBezTo>
                    <a:pt x="3336" y="287"/>
                    <a:pt x="3320" y="271"/>
                    <a:pt x="3289" y="239"/>
                  </a:cubicBezTo>
                  <a:cubicBezTo>
                    <a:pt x="3225" y="143"/>
                    <a:pt x="3177" y="48"/>
                    <a:pt x="3065" y="32"/>
                  </a:cubicBezTo>
                  <a:cubicBezTo>
                    <a:pt x="3033" y="16"/>
                    <a:pt x="3017" y="16"/>
                    <a:pt x="3001" y="16"/>
                  </a:cubicBezTo>
                  <a:cubicBezTo>
                    <a:pt x="2873" y="16"/>
                    <a:pt x="2761" y="127"/>
                    <a:pt x="2714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42" y="383"/>
                    <a:pt x="2411" y="367"/>
                    <a:pt x="2363" y="319"/>
                  </a:cubicBezTo>
                  <a:cubicBezTo>
                    <a:pt x="2315" y="287"/>
                    <a:pt x="2283" y="239"/>
                    <a:pt x="2251" y="191"/>
                  </a:cubicBezTo>
                  <a:cubicBezTo>
                    <a:pt x="2187" y="111"/>
                    <a:pt x="2139" y="48"/>
                    <a:pt x="2043" y="16"/>
                  </a:cubicBezTo>
                  <a:cubicBezTo>
                    <a:pt x="2027" y="16"/>
                    <a:pt x="2012" y="16"/>
                    <a:pt x="1995" y="16"/>
                  </a:cubicBezTo>
                  <a:cubicBezTo>
                    <a:pt x="1836" y="16"/>
                    <a:pt x="1740" y="175"/>
                    <a:pt x="1660" y="287"/>
                  </a:cubicBezTo>
                  <a:cubicBezTo>
                    <a:pt x="1612" y="367"/>
                    <a:pt x="1564" y="398"/>
                    <a:pt x="1501" y="398"/>
                  </a:cubicBezTo>
                  <a:cubicBezTo>
                    <a:pt x="1453" y="398"/>
                    <a:pt x="1421" y="367"/>
                    <a:pt x="1373" y="319"/>
                  </a:cubicBezTo>
                  <a:cubicBezTo>
                    <a:pt x="1341" y="287"/>
                    <a:pt x="1325" y="255"/>
                    <a:pt x="1293" y="223"/>
                  </a:cubicBezTo>
                  <a:cubicBezTo>
                    <a:pt x="1229" y="111"/>
                    <a:pt x="1165" y="16"/>
                    <a:pt x="1037" y="16"/>
                  </a:cubicBezTo>
                  <a:cubicBezTo>
                    <a:pt x="1022" y="0"/>
                    <a:pt x="1022" y="0"/>
                    <a:pt x="1006" y="0"/>
                  </a:cubicBezTo>
                  <a:cubicBezTo>
                    <a:pt x="878" y="0"/>
                    <a:pt x="798" y="111"/>
                    <a:pt x="718" y="223"/>
                  </a:cubicBezTo>
                  <a:cubicBezTo>
                    <a:pt x="639" y="335"/>
                    <a:pt x="575" y="383"/>
                    <a:pt x="495" y="383"/>
                  </a:cubicBezTo>
                  <a:cubicBezTo>
                    <a:pt x="447" y="383"/>
                    <a:pt x="383" y="351"/>
                    <a:pt x="335" y="303"/>
                  </a:cubicBezTo>
                  <a:cubicBezTo>
                    <a:pt x="319" y="271"/>
                    <a:pt x="288" y="239"/>
                    <a:pt x="271" y="223"/>
                  </a:cubicBezTo>
                  <a:cubicBezTo>
                    <a:pt x="192" y="127"/>
                    <a:pt x="128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8" y="96"/>
                  </a:cubicBezTo>
                  <a:cubicBezTo>
                    <a:pt x="176" y="143"/>
                    <a:pt x="207" y="191"/>
                    <a:pt x="240" y="239"/>
                  </a:cubicBezTo>
                  <a:cubicBezTo>
                    <a:pt x="255" y="271"/>
                    <a:pt x="271" y="303"/>
                    <a:pt x="303" y="319"/>
                  </a:cubicBezTo>
                  <a:cubicBezTo>
                    <a:pt x="351" y="398"/>
                    <a:pt x="431" y="431"/>
                    <a:pt x="495" y="431"/>
                  </a:cubicBezTo>
                  <a:cubicBezTo>
                    <a:pt x="575" y="431"/>
                    <a:pt x="654" y="398"/>
                    <a:pt x="702" y="335"/>
                  </a:cubicBezTo>
                  <a:cubicBezTo>
                    <a:pt x="718" y="303"/>
                    <a:pt x="750" y="271"/>
                    <a:pt x="766" y="239"/>
                  </a:cubicBezTo>
                  <a:cubicBezTo>
                    <a:pt x="830" y="159"/>
                    <a:pt x="894" y="63"/>
                    <a:pt x="1006" y="63"/>
                  </a:cubicBezTo>
                  <a:cubicBezTo>
                    <a:pt x="1037" y="63"/>
                    <a:pt x="1085" y="63"/>
                    <a:pt x="1118" y="96"/>
                  </a:cubicBezTo>
                  <a:cubicBezTo>
                    <a:pt x="1182" y="127"/>
                    <a:pt x="1229" y="207"/>
                    <a:pt x="1277" y="271"/>
                  </a:cubicBezTo>
                  <a:cubicBezTo>
                    <a:pt x="1325" y="367"/>
                    <a:pt x="1389" y="463"/>
                    <a:pt x="1501" y="463"/>
                  </a:cubicBezTo>
                  <a:lnTo>
                    <a:pt x="1517" y="463"/>
                  </a:lnTo>
                  <a:cubicBezTo>
                    <a:pt x="1628" y="463"/>
                    <a:pt x="1676" y="367"/>
                    <a:pt x="1724" y="287"/>
                  </a:cubicBezTo>
                  <a:cubicBezTo>
                    <a:pt x="1772" y="223"/>
                    <a:pt x="1804" y="175"/>
                    <a:pt x="1852" y="127"/>
                  </a:cubicBezTo>
                  <a:cubicBezTo>
                    <a:pt x="1900" y="96"/>
                    <a:pt x="1948" y="80"/>
                    <a:pt x="1995" y="80"/>
                  </a:cubicBezTo>
                  <a:cubicBezTo>
                    <a:pt x="2091" y="80"/>
                    <a:pt x="2171" y="175"/>
                    <a:pt x="2235" y="271"/>
                  </a:cubicBezTo>
                  <a:cubicBezTo>
                    <a:pt x="2315" y="367"/>
                    <a:pt x="2411" y="431"/>
                    <a:pt x="2506" y="431"/>
                  </a:cubicBezTo>
                  <a:cubicBezTo>
                    <a:pt x="2554" y="431"/>
                    <a:pt x="2586" y="431"/>
                    <a:pt x="2634" y="398"/>
                  </a:cubicBezTo>
                  <a:cubicBezTo>
                    <a:pt x="2682" y="367"/>
                    <a:pt x="2714" y="303"/>
                    <a:pt x="2746" y="255"/>
                  </a:cubicBezTo>
                  <a:cubicBezTo>
                    <a:pt x="2810" y="175"/>
                    <a:pt x="2858" y="96"/>
                    <a:pt x="2985" y="80"/>
                  </a:cubicBezTo>
                  <a:lnTo>
                    <a:pt x="3001" y="80"/>
                  </a:lnTo>
                  <a:cubicBezTo>
                    <a:pt x="3113" y="80"/>
                    <a:pt x="3193" y="191"/>
                    <a:pt x="3272" y="287"/>
                  </a:cubicBezTo>
                  <a:cubicBezTo>
                    <a:pt x="3353" y="398"/>
                    <a:pt x="3416" y="479"/>
                    <a:pt x="3512" y="479"/>
                  </a:cubicBezTo>
                  <a:cubicBezTo>
                    <a:pt x="3560" y="479"/>
                    <a:pt x="3624" y="463"/>
                    <a:pt x="3688" y="398"/>
                  </a:cubicBezTo>
                  <a:cubicBezTo>
                    <a:pt x="3719" y="367"/>
                    <a:pt x="3736" y="319"/>
                    <a:pt x="3767" y="271"/>
                  </a:cubicBezTo>
                  <a:cubicBezTo>
                    <a:pt x="3831" y="175"/>
                    <a:pt x="3895" y="63"/>
                    <a:pt x="4007" y="63"/>
                  </a:cubicBezTo>
                  <a:lnTo>
                    <a:pt x="4023" y="63"/>
                  </a:lnTo>
                  <a:cubicBezTo>
                    <a:pt x="4119" y="80"/>
                    <a:pt x="4183" y="175"/>
                    <a:pt x="4230" y="255"/>
                  </a:cubicBezTo>
                  <a:cubicBezTo>
                    <a:pt x="4262" y="319"/>
                    <a:pt x="4294" y="383"/>
                    <a:pt x="4342" y="415"/>
                  </a:cubicBezTo>
                  <a:cubicBezTo>
                    <a:pt x="4390" y="446"/>
                    <a:pt x="4454" y="463"/>
                    <a:pt x="4502" y="463"/>
                  </a:cubicBezTo>
                  <a:cubicBezTo>
                    <a:pt x="4597" y="463"/>
                    <a:pt x="4677" y="431"/>
                    <a:pt x="4741" y="367"/>
                  </a:cubicBezTo>
                  <a:cubicBezTo>
                    <a:pt x="4773" y="335"/>
                    <a:pt x="4789" y="303"/>
                    <a:pt x="4805" y="271"/>
                  </a:cubicBezTo>
                  <a:cubicBezTo>
                    <a:pt x="4869" y="175"/>
                    <a:pt x="4917" y="80"/>
                    <a:pt x="4996" y="80"/>
                  </a:cubicBezTo>
                  <a:cubicBezTo>
                    <a:pt x="5028" y="80"/>
                    <a:pt x="5060" y="96"/>
                    <a:pt x="5092" y="111"/>
                  </a:cubicBezTo>
                  <a:cubicBezTo>
                    <a:pt x="5140" y="143"/>
                    <a:pt x="5156" y="207"/>
                    <a:pt x="5188" y="255"/>
                  </a:cubicBezTo>
                  <a:cubicBezTo>
                    <a:pt x="5204" y="287"/>
                    <a:pt x="5236" y="319"/>
                    <a:pt x="5252" y="351"/>
                  </a:cubicBezTo>
                  <a:cubicBezTo>
                    <a:pt x="5284" y="398"/>
                    <a:pt x="5348" y="463"/>
                    <a:pt x="5412" y="479"/>
                  </a:cubicBezTo>
                  <a:cubicBezTo>
                    <a:pt x="5443" y="494"/>
                    <a:pt x="5475" y="494"/>
                    <a:pt x="5507" y="494"/>
                  </a:cubicBezTo>
                  <a:cubicBezTo>
                    <a:pt x="5619" y="494"/>
                    <a:pt x="5699" y="383"/>
                    <a:pt x="5779" y="287"/>
                  </a:cubicBezTo>
                  <a:lnTo>
                    <a:pt x="5779" y="287"/>
                  </a:lnTo>
                  <a:cubicBezTo>
                    <a:pt x="5843" y="191"/>
                    <a:pt x="5938" y="127"/>
                    <a:pt x="6002" y="127"/>
                  </a:cubicBezTo>
                  <a:cubicBezTo>
                    <a:pt x="6050" y="127"/>
                    <a:pt x="6098" y="159"/>
                    <a:pt x="6146" y="191"/>
                  </a:cubicBezTo>
                  <a:cubicBezTo>
                    <a:pt x="6178" y="223"/>
                    <a:pt x="6210" y="271"/>
                    <a:pt x="6226" y="303"/>
                  </a:cubicBezTo>
                  <a:cubicBezTo>
                    <a:pt x="6306" y="398"/>
                    <a:pt x="6369" y="494"/>
                    <a:pt x="6497" y="494"/>
                  </a:cubicBezTo>
                  <a:cubicBezTo>
                    <a:pt x="6513" y="494"/>
                    <a:pt x="6513" y="494"/>
                    <a:pt x="6513" y="494"/>
                  </a:cubicBezTo>
                  <a:cubicBezTo>
                    <a:pt x="6656" y="494"/>
                    <a:pt x="6768" y="351"/>
                    <a:pt x="6832" y="255"/>
                  </a:cubicBezTo>
                  <a:cubicBezTo>
                    <a:pt x="6832" y="239"/>
                    <a:pt x="6848" y="223"/>
                    <a:pt x="6848" y="207"/>
                  </a:cubicBezTo>
                  <a:cubicBezTo>
                    <a:pt x="6880" y="175"/>
                    <a:pt x="6896" y="127"/>
                    <a:pt x="6928" y="96"/>
                  </a:cubicBezTo>
                  <a:cubicBezTo>
                    <a:pt x="6944" y="80"/>
                    <a:pt x="6976" y="63"/>
                    <a:pt x="6992" y="63"/>
                  </a:cubicBezTo>
                  <a:cubicBezTo>
                    <a:pt x="6992" y="32"/>
                    <a:pt x="6992" y="32"/>
                    <a:pt x="6992" y="32"/>
                  </a:cubicBezTo>
                  <a:cubicBezTo>
                    <a:pt x="6912" y="32"/>
                    <a:pt x="6848" y="127"/>
                    <a:pt x="6784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-41563" y="0"/>
            <a:ext cx="8962541" cy="6869151"/>
          </a:xfrm>
          <a:custGeom>
            <a:avLst/>
            <a:gdLst>
              <a:gd name="connsiteX0" fmla="*/ 0 w 6590371"/>
              <a:gd name="connsiteY0" fmla="*/ 0 h 6858000"/>
              <a:gd name="connsiteX1" fmla="*/ 3295186 w 6590371"/>
              <a:gd name="connsiteY1" fmla="*/ 0 h 6858000"/>
              <a:gd name="connsiteX2" fmla="*/ 6590372 w 6590371"/>
              <a:gd name="connsiteY2" fmla="*/ 3429000 h 6858000"/>
              <a:gd name="connsiteX3" fmla="*/ 3295186 w 6590371"/>
              <a:gd name="connsiteY3" fmla="*/ 6858000 h 6858000"/>
              <a:gd name="connsiteX4" fmla="*/ 0 w 6590371"/>
              <a:gd name="connsiteY4" fmla="*/ 6858000 h 6858000"/>
              <a:gd name="connsiteX5" fmla="*/ 0 w 6590371"/>
              <a:gd name="connsiteY5" fmla="*/ 0 h 6858000"/>
              <a:gd name="connsiteX0" fmla="*/ 0 w 9835377"/>
              <a:gd name="connsiteY0" fmla="*/ 0 h 6869151"/>
              <a:gd name="connsiteX1" fmla="*/ 6540191 w 9835377"/>
              <a:gd name="connsiteY1" fmla="*/ 11151 h 6869151"/>
              <a:gd name="connsiteX2" fmla="*/ 9835377 w 9835377"/>
              <a:gd name="connsiteY2" fmla="*/ 3440151 h 6869151"/>
              <a:gd name="connsiteX3" fmla="*/ 6540191 w 9835377"/>
              <a:gd name="connsiteY3" fmla="*/ 6869151 h 6869151"/>
              <a:gd name="connsiteX4" fmla="*/ 3245005 w 9835377"/>
              <a:gd name="connsiteY4" fmla="*/ 6869151 h 6869151"/>
              <a:gd name="connsiteX5" fmla="*/ 0 w 9835377"/>
              <a:gd name="connsiteY5" fmla="*/ 0 h 6869151"/>
              <a:gd name="connsiteX0" fmla="*/ 0 w 9835377"/>
              <a:gd name="connsiteY0" fmla="*/ 0 h 6880303"/>
              <a:gd name="connsiteX1" fmla="*/ 6540191 w 9835377"/>
              <a:gd name="connsiteY1" fmla="*/ 11151 h 6880303"/>
              <a:gd name="connsiteX2" fmla="*/ 9835377 w 9835377"/>
              <a:gd name="connsiteY2" fmla="*/ 3440151 h 6880303"/>
              <a:gd name="connsiteX3" fmla="*/ 6540191 w 9835377"/>
              <a:gd name="connsiteY3" fmla="*/ 6869151 h 6880303"/>
              <a:gd name="connsiteX4" fmla="*/ 1 w 9835377"/>
              <a:gd name="connsiteY4" fmla="*/ 6880303 h 6880303"/>
              <a:gd name="connsiteX5" fmla="*/ 0 w 9835377"/>
              <a:gd name="connsiteY5" fmla="*/ 0 h 6880303"/>
              <a:gd name="connsiteX0" fmla="*/ 761999 w 9835376"/>
              <a:gd name="connsiteY0" fmla="*/ 252085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761999 w 9835376"/>
              <a:gd name="connsiteY5" fmla="*/ 252085 h 6869152"/>
              <a:gd name="connsiteX0" fmla="*/ 872835 w 9835376"/>
              <a:gd name="connsiteY0" fmla="*/ 16558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872835 w 9835376"/>
              <a:gd name="connsiteY5" fmla="*/ 16558 h 6869152"/>
              <a:gd name="connsiteX0" fmla="*/ 0 w 8962541"/>
              <a:gd name="connsiteY0" fmla="*/ 16558 h 6858000"/>
              <a:gd name="connsiteX1" fmla="*/ 5667355 w 8962541"/>
              <a:gd name="connsiteY1" fmla="*/ 0 h 6858000"/>
              <a:gd name="connsiteX2" fmla="*/ 8962541 w 8962541"/>
              <a:gd name="connsiteY2" fmla="*/ 3429000 h 6858000"/>
              <a:gd name="connsiteX3" fmla="*/ 5667355 w 8962541"/>
              <a:gd name="connsiteY3" fmla="*/ 6858000 h 6858000"/>
              <a:gd name="connsiteX4" fmla="*/ 13856 w 8962541"/>
              <a:gd name="connsiteY4" fmla="*/ 6841443 h 6858000"/>
              <a:gd name="connsiteX5" fmla="*/ 0 w 8962541"/>
              <a:gd name="connsiteY5" fmla="*/ 16558 h 6858000"/>
              <a:gd name="connsiteX0" fmla="*/ 0 w 8962541"/>
              <a:gd name="connsiteY0" fmla="*/ 16558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16558 h 6869152"/>
              <a:gd name="connsiteX0" fmla="*/ 0 w 8962541"/>
              <a:gd name="connsiteY0" fmla="*/ 2704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2704 h 6869152"/>
              <a:gd name="connsiteX0" fmla="*/ 13854 w 8976395"/>
              <a:gd name="connsiteY0" fmla="*/ 2704 h 6858000"/>
              <a:gd name="connsiteX1" fmla="*/ 5681209 w 8976395"/>
              <a:gd name="connsiteY1" fmla="*/ 0 h 6858000"/>
              <a:gd name="connsiteX2" fmla="*/ 8976395 w 8976395"/>
              <a:gd name="connsiteY2" fmla="*/ 3429000 h 6858000"/>
              <a:gd name="connsiteX3" fmla="*/ 5681209 w 8976395"/>
              <a:gd name="connsiteY3" fmla="*/ 6858000 h 6858000"/>
              <a:gd name="connsiteX4" fmla="*/ 0 w 8976395"/>
              <a:gd name="connsiteY4" fmla="*/ 6855297 h 6858000"/>
              <a:gd name="connsiteX5" fmla="*/ 13854 w 8976395"/>
              <a:gd name="connsiteY5" fmla="*/ 2704 h 6858000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5 w 8962541"/>
              <a:gd name="connsiteY4" fmla="*/ 6869151 h 6869151"/>
              <a:gd name="connsiteX5" fmla="*/ 0 w 8962541"/>
              <a:gd name="connsiteY5" fmla="*/ 2704 h 6869151"/>
              <a:gd name="connsiteX0" fmla="*/ 0 w 8962541"/>
              <a:gd name="connsiteY0" fmla="*/ 2704 h 6883005"/>
              <a:gd name="connsiteX1" fmla="*/ 5667355 w 8962541"/>
              <a:gd name="connsiteY1" fmla="*/ 0 h 6883005"/>
              <a:gd name="connsiteX2" fmla="*/ 8962541 w 8962541"/>
              <a:gd name="connsiteY2" fmla="*/ 3429000 h 6883005"/>
              <a:gd name="connsiteX3" fmla="*/ 5667355 w 8962541"/>
              <a:gd name="connsiteY3" fmla="*/ 6858000 h 6883005"/>
              <a:gd name="connsiteX4" fmla="*/ 0 w 8962541"/>
              <a:gd name="connsiteY4" fmla="*/ 6883005 h 6883005"/>
              <a:gd name="connsiteX5" fmla="*/ 0 w 8962541"/>
              <a:gd name="connsiteY5" fmla="*/ 2704 h 6883005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4 w 8962541"/>
              <a:gd name="connsiteY4" fmla="*/ 6869151 h 6869151"/>
              <a:gd name="connsiteX5" fmla="*/ 0 w 8962541"/>
              <a:gd name="connsiteY5" fmla="*/ 2704 h 68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541" h="6869151">
                <a:moveTo>
                  <a:pt x="0" y="2704"/>
                </a:moveTo>
                <a:lnTo>
                  <a:pt x="5667355" y="0"/>
                </a:lnTo>
                <a:cubicBezTo>
                  <a:pt x="7487236" y="0"/>
                  <a:pt x="8962541" y="1535216"/>
                  <a:pt x="8962541" y="3429000"/>
                </a:cubicBezTo>
                <a:cubicBezTo>
                  <a:pt x="8962541" y="5322784"/>
                  <a:pt x="7487236" y="6858000"/>
                  <a:pt x="5667355" y="6858000"/>
                </a:cubicBezTo>
                <a:lnTo>
                  <a:pt x="13854" y="6869151"/>
                </a:lnTo>
                <a:lnTo>
                  <a:pt x="0" y="27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880000" tIns="1440000" rIns="28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6899564" y="1073067"/>
            <a:ext cx="4572000" cy="2362997"/>
          </a:xfrm>
          <a:custGeom>
            <a:avLst/>
            <a:gdLst>
              <a:gd name="connsiteX0" fmla="*/ 0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1325563 h 1325563"/>
              <a:gd name="connsiteX3" fmla="*/ 0 w 10515600"/>
              <a:gd name="connsiteY3" fmla="*/ 1325563 h 1325563"/>
              <a:gd name="connsiteX4" fmla="*/ 0 w 10515600"/>
              <a:gd name="connsiteY4" fmla="*/ 0 h 1325563"/>
              <a:gd name="connsiteX0" fmla="*/ 412955 w 10928555"/>
              <a:gd name="connsiteY0" fmla="*/ 0 h 1748350"/>
              <a:gd name="connsiteX1" fmla="*/ 10928555 w 10928555"/>
              <a:gd name="connsiteY1" fmla="*/ 0 h 1748350"/>
              <a:gd name="connsiteX2" fmla="*/ 10928555 w 10928555"/>
              <a:gd name="connsiteY2" fmla="*/ 1325563 h 1748350"/>
              <a:gd name="connsiteX3" fmla="*/ 0 w 10928555"/>
              <a:gd name="connsiteY3" fmla="*/ 1748350 h 1748350"/>
              <a:gd name="connsiteX4" fmla="*/ 412955 w 10928555"/>
              <a:gd name="connsiteY4" fmla="*/ 0 h 1748350"/>
              <a:gd name="connsiteX0" fmla="*/ 741868 w 11257468"/>
              <a:gd name="connsiteY0" fmla="*/ 0 h 1748350"/>
              <a:gd name="connsiteX1" fmla="*/ 11257468 w 11257468"/>
              <a:gd name="connsiteY1" fmla="*/ 0 h 1748350"/>
              <a:gd name="connsiteX2" fmla="*/ 11257468 w 11257468"/>
              <a:gd name="connsiteY2" fmla="*/ 1325563 h 1748350"/>
              <a:gd name="connsiteX3" fmla="*/ 0 w 11257468"/>
              <a:gd name="connsiteY3" fmla="*/ 1748350 h 1748350"/>
              <a:gd name="connsiteX4" fmla="*/ 741868 w 11257468"/>
              <a:gd name="connsiteY4" fmla="*/ 0 h 1748350"/>
              <a:gd name="connsiteX0" fmla="*/ 851506 w 11367106"/>
              <a:gd name="connsiteY0" fmla="*/ 0 h 1754514"/>
              <a:gd name="connsiteX1" fmla="*/ 11367106 w 11367106"/>
              <a:gd name="connsiteY1" fmla="*/ 0 h 1754514"/>
              <a:gd name="connsiteX2" fmla="*/ 11367106 w 11367106"/>
              <a:gd name="connsiteY2" fmla="*/ 1325563 h 1754514"/>
              <a:gd name="connsiteX3" fmla="*/ 0 w 11367106"/>
              <a:gd name="connsiteY3" fmla="*/ 1754514 h 1754514"/>
              <a:gd name="connsiteX4" fmla="*/ 851506 w 11367106"/>
              <a:gd name="connsiteY4" fmla="*/ 0 h 17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106" h="1754514">
                <a:moveTo>
                  <a:pt x="851506" y="0"/>
                </a:moveTo>
                <a:lnTo>
                  <a:pt x="11367106" y="0"/>
                </a:lnTo>
                <a:lnTo>
                  <a:pt x="11367106" y="1325563"/>
                </a:lnTo>
                <a:lnTo>
                  <a:pt x="0" y="1754514"/>
                </a:lnTo>
                <a:lnTo>
                  <a:pt x="85150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40000" tIns="288000" rIns="288000" bIns="900000" anchor="ctr" anchorCtr="0">
            <a:spAutoFit/>
          </a:bodyPr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3" name="Tekstvak 52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Tussenblad - roze</a:t>
            </a:r>
          </a:p>
        </p:txBody>
      </p: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/ beeld rechts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5599822" y="95276"/>
            <a:ext cx="2114706" cy="1053913"/>
            <a:chOff x="5599822" y="95276"/>
            <a:chExt cx="2114706" cy="1053913"/>
          </a:xfrm>
          <a:solidFill>
            <a:schemeClr val="accent2"/>
          </a:solidFill>
        </p:grpSpPr>
        <p:sp>
          <p:nvSpPr>
            <p:cNvPr id="19" name="Freeform 8"/>
            <p:cNvSpPr>
              <a:spLocks noChangeArrowheads="1"/>
            </p:cNvSpPr>
            <p:nvPr userDrawn="1"/>
          </p:nvSpPr>
          <p:spPr bwMode="auto">
            <a:xfrm rot="10800000">
              <a:off x="5599822" y="1009279"/>
              <a:ext cx="2114706" cy="139910"/>
            </a:xfrm>
            <a:custGeom>
              <a:avLst/>
              <a:gdLst>
                <a:gd name="T0" fmla="*/ 7851 w 8130"/>
                <a:gd name="T1" fmla="*/ 241 h 538"/>
                <a:gd name="T2" fmla="*/ 7555 w 8130"/>
                <a:gd name="T3" fmla="*/ 444 h 538"/>
                <a:gd name="T4" fmla="*/ 7203 w 8130"/>
                <a:gd name="T5" fmla="*/ 111 h 538"/>
                <a:gd name="T6" fmla="*/ 6722 w 8130"/>
                <a:gd name="T7" fmla="*/ 148 h 538"/>
                <a:gd name="T8" fmla="*/ 6407 w 8130"/>
                <a:gd name="T9" fmla="*/ 407 h 538"/>
                <a:gd name="T10" fmla="*/ 6111 w 8130"/>
                <a:gd name="T11" fmla="*/ 203 h 538"/>
                <a:gd name="T12" fmla="*/ 5815 w 8130"/>
                <a:gd name="T13" fmla="*/ 0 h 538"/>
                <a:gd name="T14" fmla="*/ 5518 w 8130"/>
                <a:gd name="T15" fmla="*/ 222 h 538"/>
                <a:gd name="T16" fmla="*/ 5111 w 8130"/>
                <a:gd name="T17" fmla="*/ 407 h 538"/>
                <a:gd name="T18" fmla="*/ 4778 w 8130"/>
                <a:gd name="T19" fmla="*/ 37 h 538"/>
                <a:gd name="T20" fmla="*/ 4370 w 8130"/>
                <a:gd name="T21" fmla="*/ 203 h 538"/>
                <a:gd name="T22" fmla="*/ 4000 w 8130"/>
                <a:gd name="T23" fmla="*/ 407 h 538"/>
                <a:gd name="T24" fmla="*/ 3611 w 8130"/>
                <a:gd name="T25" fmla="*/ 74 h 538"/>
                <a:gd name="T26" fmla="*/ 3259 w 8130"/>
                <a:gd name="T27" fmla="*/ 148 h 538"/>
                <a:gd name="T28" fmla="*/ 2926 w 8130"/>
                <a:gd name="T29" fmla="*/ 426 h 538"/>
                <a:gd name="T30" fmla="*/ 2630 w 8130"/>
                <a:gd name="T31" fmla="*/ 222 h 538"/>
                <a:gd name="T32" fmla="*/ 2352 w 8130"/>
                <a:gd name="T33" fmla="*/ 19 h 538"/>
                <a:gd name="T34" fmla="*/ 1759 w 8130"/>
                <a:gd name="T35" fmla="*/ 481 h 538"/>
                <a:gd name="T36" fmla="*/ 1629 w 8130"/>
                <a:gd name="T37" fmla="*/ 444 h 538"/>
                <a:gd name="T38" fmla="*/ 1277 w 8130"/>
                <a:gd name="T39" fmla="*/ 93 h 538"/>
                <a:gd name="T40" fmla="*/ 852 w 8130"/>
                <a:gd name="T41" fmla="*/ 315 h 538"/>
                <a:gd name="T42" fmla="*/ 389 w 8130"/>
                <a:gd name="T43" fmla="*/ 389 h 538"/>
                <a:gd name="T44" fmla="*/ 0 w 8130"/>
                <a:gd name="T45" fmla="*/ 74 h 538"/>
                <a:gd name="T46" fmla="*/ 130 w 8130"/>
                <a:gd name="T47" fmla="*/ 167 h 538"/>
                <a:gd name="T48" fmla="*/ 334 w 8130"/>
                <a:gd name="T49" fmla="*/ 407 h 538"/>
                <a:gd name="T50" fmla="*/ 592 w 8130"/>
                <a:gd name="T51" fmla="*/ 537 h 538"/>
                <a:gd name="T52" fmla="*/ 907 w 8130"/>
                <a:gd name="T53" fmla="*/ 333 h 538"/>
                <a:gd name="T54" fmla="*/ 1277 w 8130"/>
                <a:gd name="T55" fmla="*/ 167 h 538"/>
                <a:gd name="T56" fmla="*/ 1704 w 8130"/>
                <a:gd name="T57" fmla="*/ 537 h 538"/>
                <a:gd name="T58" fmla="*/ 2056 w 8130"/>
                <a:gd name="T59" fmla="*/ 333 h 538"/>
                <a:gd name="T60" fmla="*/ 2352 w 8130"/>
                <a:gd name="T61" fmla="*/ 111 h 538"/>
                <a:gd name="T62" fmla="*/ 2592 w 8130"/>
                <a:gd name="T63" fmla="*/ 259 h 538"/>
                <a:gd name="T64" fmla="*/ 3000 w 8130"/>
                <a:gd name="T65" fmla="*/ 481 h 538"/>
                <a:gd name="T66" fmla="*/ 3389 w 8130"/>
                <a:gd name="T67" fmla="*/ 148 h 538"/>
                <a:gd name="T68" fmla="*/ 3796 w 8130"/>
                <a:gd name="T69" fmla="*/ 296 h 538"/>
                <a:gd name="T70" fmla="*/ 4204 w 8130"/>
                <a:gd name="T71" fmla="*/ 444 h 538"/>
                <a:gd name="T72" fmla="*/ 4611 w 8130"/>
                <a:gd name="T73" fmla="*/ 74 h 538"/>
                <a:gd name="T74" fmla="*/ 4926 w 8130"/>
                <a:gd name="T75" fmla="*/ 278 h 538"/>
                <a:gd name="T76" fmla="*/ 5241 w 8130"/>
                <a:gd name="T77" fmla="*/ 518 h 538"/>
                <a:gd name="T78" fmla="*/ 5537 w 8130"/>
                <a:gd name="T79" fmla="*/ 296 h 538"/>
                <a:gd name="T80" fmla="*/ 5833 w 8130"/>
                <a:gd name="T81" fmla="*/ 55 h 538"/>
                <a:gd name="T82" fmla="*/ 6166 w 8130"/>
                <a:gd name="T83" fmla="*/ 370 h 538"/>
                <a:gd name="T84" fmla="*/ 6574 w 8130"/>
                <a:gd name="T85" fmla="*/ 407 h 538"/>
                <a:gd name="T86" fmla="*/ 6981 w 8130"/>
                <a:gd name="T87" fmla="*/ 74 h 538"/>
                <a:gd name="T88" fmla="*/ 7259 w 8130"/>
                <a:gd name="T89" fmla="*/ 278 h 538"/>
                <a:gd name="T90" fmla="*/ 7555 w 8130"/>
                <a:gd name="T91" fmla="*/ 500 h 538"/>
                <a:gd name="T92" fmla="*/ 7889 w 8130"/>
                <a:gd name="T93" fmla="*/ 278 h 538"/>
                <a:gd name="T94" fmla="*/ 8129 w 8130"/>
                <a:gd name="T95" fmla="*/ 111 h 538"/>
                <a:gd name="T96" fmla="*/ 7851 w 8130"/>
                <a:gd name="T97" fmla="*/ 24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0" h="538">
                  <a:moveTo>
                    <a:pt x="7851" y="241"/>
                  </a:moveTo>
                  <a:lnTo>
                    <a:pt x="7851" y="241"/>
                  </a:lnTo>
                  <a:cubicBezTo>
                    <a:pt x="7815" y="315"/>
                    <a:pt x="7759" y="389"/>
                    <a:pt x="7667" y="426"/>
                  </a:cubicBezTo>
                  <a:cubicBezTo>
                    <a:pt x="7629" y="426"/>
                    <a:pt x="7592" y="444"/>
                    <a:pt x="7555" y="444"/>
                  </a:cubicBezTo>
                  <a:cubicBezTo>
                    <a:pt x="7444" y="444"/>
                    <a:pt x="7370" y="333"/>
                    <a:pt x="7296" y="241"/>
                  </a:cubicBezTo>
                  <a:cubicBezTo>
                    <a:pt x="7259" y="185"/>
                    <a:pt x="7240" y="148"/>
                    <a:pt x="7203" y="111"/>
                  </a:cubicBezTo>
                  <a:cubicBezTo>
                    <a:pt x="7129" y="55"/>
                    <a:pt x="7055" y="19"/>
                    <a:pt x="6981" y="19"/>
                  </a:cubicBezTo>
                  <a:cubicBezTo>
                    <a:pt x="6888" y="19"/>
                    <a:pt x="6796" y="74"/>
                    <a:pt x="6722" y="148"/>
                  </a:cubicBezTo>
                  <a:cubicBezTo>
                    <a:pt x="6704" y="167"/>
                    <a:pt x="6685" y="185"/>
                    <a:pt x="6666" y="222"/>
                  </a:cubicBezTo>
                  <a:cubicBezTo>
                    <a:pt x="6592" y="315"/>
                    <a:pt x="6518" y="407"/>
                    <a:pt x="6407" y="407"/>
                  </a:cubicBezTo>
                  <a:cubicBezTo>
                    <a:pt x="6370" y="407"/>
                    <a:pt x="6333" y="407"/>
                    <a:pt x="6296" y="389"/>
                  </a:cubicBezTo>
                  <a:cubicBezTo>
                    <a:pt x="6222" y="352"/>
                    <a:pt x="6166" y="278"/>
                    <a:pt x="6111" y="203"/>
                  </a:cubicBezTo>
                  <a:cubicBezTo>
                    <a:pt x="6055" y="111"/>
                    <a:pt x="6000" y="37"/>
                    <a:pt x="5889" y="0"/>
                  </a:cubicBezTo>
                  <a:cubicBezTo>
                    <a:pt x="5870" y="0"/>
                    <a:pt x="5852" y="0"/>
                    <a:pt x="5815" y="0"/>
                  </a:cubicBezTo>
                  <a:cubicBezTo>
                    <a:pt x="5685" y="0"/>
                    <a:pt x="5574" y="111"/>
                    <a:pt x="5518" y="203"/>
                  </a:cubicBezTo>
                  <a:cubicBezTo>
                    <a:pt x="5518" y="222"/>
                    <a:pt x="5518" y="222"/>
                    <a:pt x="5518" y="222"/>
                  </a:cubicBezTo>
                  <a:cubicBezTo>
                    <a:pt x="5444" y="315"/>
                    <a:pt x="5351" y="463"/>
                    <a:pt x="5241" y="463"/>
                  </a:cubicBezTo>
                  <a:cubicBezTo>
                    <a:pt x="5185" y="463"/>
                    <a:pt x="5148" y="444"/>
                    <a:pt x="5111" y="407"/>
                  </a:cubicBezTo>
                  <a:cubicBezTo>
                    <a:pt x="5037" y="352"/>
                    <a:pt x="5000" y="296"/>
                    <a:pt x="4963" y="222"/>
                  </a:cubicBezTo>
                  <a:cubicBezTo>
                    <a:pt x="4907" y="148"/>
                    <a:pt x="4870" y="74"/>
                    <a:pt x="4778" y="37"/>
                  </a:cubicBezTo>
                  <a:cubicBezTo>
                    <a:pt x="4740" y="19"/>
                    <a:pt x="4685" y="0"/>
                    <a:pt x="4648" y="0"/>
                  </a:cubicBezTo>
                  <a:cubicBezTo>
                    <a:pt x="4537" y="0"/>
                    <a:pt x="4463" y="111"/>
                    <a:pt x="4370" y="203"/>
                  </a:cubicBezTo>
                  <a:cubicBezTo>
                    <a:pt x="4278" y="315"/>
                    <a:pt x="4204" y="407"/>
                    <a:pt x="4074" y="407"/>
                  </a:cubicBezTo>
                  <a:cubicBezTo>
                    <a:pt x="4055" y="407"/>
                    <a:pt x="4037" y="407"/>
                    <a:pt x="4000" y="407"/>
                  </a:cubicBezTo>
                  <a:cubicBezTo>
                    <a:pt x="3907" y="370"/>
                    <a:pt x="3852" y="296"/>
                    <a:pt x="3796" y="241"/>
                  </a:cubicBezTo>
                  <a:cubicBezTo>
                    <a:pt x="3741" y="167"/>
                    <a:pt x="3685" y="93"/>
                    <a:pt x="3611" y="74"/>
                  </a:cubicBezTo>
                  <a:cubicBezTo>
                    <a:pt x="3574" y="55"/>
                    <a:pt x="3537" y="55"/>
                    <a:pt x="3500" y="55"/>
                  </a:cubicBezTo>
                  <a:cubicBezTo>
                    <a:pt x="3426" y="55"/>
                    <a:pt x="3333" y="93"/>
                    <a:pt x="3259" y="148"/>
                  </a:cubicBezTo>
                  <a:cubicBezTo>
                    <a:pt x="3241" y="185"/>
                    <a:pt x="3203" y="203"/>
                    <a:pt x="3185" y="241"/>
                  </a:cubicBezTo>
                  <a:cubicBezTo>
                    <a:pt x="3111" y="333"/>
                    <a:pt x="3037" y="426"/>
                    <a:pt x="2926" y="426"/>
                  </a:cubicBezTo>
                  <a:cubicBezTo>
                    <a:pt x="2889" y="426"/>
                    <a:pt x="2852" y="407"/>
                    <a:pt x="2815" y="407"/>
                  </a:cubicBezTo>
                  <a:cubicBezTo>
                    <a:pt x="2741" y="370"/>
                    <a:pt x="2685" y="296"/>
                    <a:pt x="2630" y="222"/>
                  </a:cubicBezTo>
                  <a:cubicBezTo>
                    <a:pt x="2592" y="148"/>
                    <a:pt x="2537" y="93"/>
                    <a:pt x="2482" y="55"/>
                  </a:cubicBezTo>
                  <a:cubicBezTo>
                    <a:pt x="2426" y="37"/>
                    <a:pt x="2389" y="19"/>
                    <a:pt x="2352" y="19"/>
                  </a:cubicBezTo>
                  <a:cubicBezTo>
                    <a:pt x="2222" y="19"/>
                    <a:pt x="2130" y="148"/>
                    <a:pt x="2037" y="259"/>
                  </a:cubicBezTo>
                  <a:cubicBezTo>
                    <a:pt x="1944" y="370"/>
                    <a:pt x="1870" y="481"/>
                    <a:pt x="1759" y="481"/>
                  </a:cubicBezTo>
                  <a:lnTo>
                    <a:pt x="1759" y="481"/>
                  </a:lnTo>
                  <a:cubicBezTo>
                    <a:pt x="1704" y="481"/>
                    <a:pt x="1667" y="463"/>
                    <a:pt x="1629" y="444"/>
                  </a:cubicBezTo>
                  <a:cubicBezTo>
                    <a:pt x="1555" y="389"/>
                    <a:pt x="1519" y="333"/>
                    <a:pt x="1481" y="278"/>
                  </a:cubicBezTo>
                  <a:cubicBezTo>
                    <a:pt x="1426" y="185"/>
                    <a:pt x="1371" y="111"/>
                    <a:pt x="1277" y="93"/>
                  </a:cubicBezTo>
                  <a:cubicBezTo>
                    <a:pt x="1241" y="74"/>
                    <a:pt x="1203" y="74"/>
                    <a:pt x="1167" y="74"/>
                  </a:cubicBezTo>
                  <a:cubicBezTo>
                    <a:pt x="1037" y="74"/>
                    <a:pt x="944" y="203"/>
                    <a:pt x="852" y="315"/>
                  </a:cubicBezTo>
                  <a:cubicBezTo>
                    <a:pt x="796" y="389"/>
                    <a:pt x="685" y="481"/>
                    <a:pt x="574" y="481"/>
                  </a:cubicBezTo>
                  <a:cubicBezTo>
                    <a:pt x="500" y="481"/>
                    <a:pt x="444" y="463"/>
                    <a:pt x="389" y="389"/>
                  </a:cubicBezTo>
                  <a:cubicBezTo>
                    <a:pt x="352" y="352"/>
                    <a:pt x="315" y="315"/>
                    <a:pt x="278" y="278"/>
                  </a:cubicBezTo>
                  <a:cubicBezTo>
                    <a:pt x="204" y="167"/>
                    <a:pt x="148" y="74"/>
                    <a:pt x="0" y="7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6" y="111"/>
                    <a:pt x="111" y="148"/>
                    <a:pt x="130" y="167"/>
                  </a:cubicBezTo>
                  <a:cubicBezTo>
                    <a:pt x="185" y="203"/>
                    <a:pt x="222" y="259"/>
                    <a:pt x="259" y="315"/>
                  </a:cubicBezTo>
                  <a:cubicBezTo>
                    <a:pt x="278" y="352"/>
                    <a:pt x="296" y="389"/>
                    <a:pt x="334" y="407"/>
                  </a:cubicBezTo>
                  <a:cubicBezTo>
                    <a:pt x="389" y="500"/>
                    <a:pt x="500" y="537"/>
                    <a:pt x="592" y="537"/>
                  </a:cubicBezTo>
                  <a:lnTo>
                    <a:pt x="592" y="537"/>
                  </a:lnTo>
                  <a:cubicBezTo>
                    <a:pt x="667" y="537"/>
                    <a:pt x="759" y="500"/>
                    <a:pt x="815" y="444"/>
                  </a:cubicBezTo>
                  <a:cubicBezTo>
                    <a:pt x="852" y="426"/>
                    <a:pt x="870" y="370"/>
                    <a:pt x="907" y="333"/>
                  </a:cubicBezTo>
                  <a:cubicBezTo>
                    <a:pt x="981" y="241"/>
                    <a:pt x="1055" y="129"/>
                    <a:pt x="1167" y="129"/>
                  </a:cubicBezTo>
                  <a:cubicBezTo>
                    <a:pt x="1203" y="129"/>
                    <a:pt x="1241" y="148"/>
                    <a:pt x="1277" y="167"/>
                  </a:cubicBezTo>
                  <a:cubicBezTo>
                    <a:pt x="1371" y="203"/>
                    <a:pt x="1407" y="278"/>
                    <a:pt x="1463" y="333"/>
                  </a:cubicBezTo>
                  <a:cubicBezTo>
                    <a:pt x="1519" y="426"/>
                    <a:pt x="1593" y="518"/>
                    <a:pt x="1704" y="537"/>
                  </a:cubicBezTo>
                  <a:cubicBezTo>
                    <a:pt x="1722" y="537"/>
                    <a:pt x="1741" y="537"/>
                    <a:pt x="1759" y="537"/>
                  </a:cubicBezTo>
                  <a:cubicBezTo>
                    <a:pt x="1907" y="537"/>
                    <a:pt x="1981" y="444"/>
                    <a:pt x="2056" y="333"/>
                  </a:cubicBezTo>
                  <a:cubicBezTo>
                    <a:pt x="2092" y="278"/>
                    <a:pt x="2111" y="241"/>
                    <a:pt x="2148" y="203"/>
                  </a:cubicBezTo>
                  <a:cubicBezTo>
                    <a:pt x="2222" y="129"/>
                    <a:pt x="2278" y="111"/>
                    <a:pt x="2352" y="111"/>
                  </a:cubicBezTo>
                  <a:cubicBezTo>
                    <a:pt x="2426" y="111"/>
                    <a:pt x="2500" y="148"/>
                    <a:pt x="2556" y="222"/>
                  </a:cubicBezTo>
                  <a:cubicBezTo>
                    <a:pt x="2574" y="241"/>
                    <a:pt x="2592" y="241"/>
                    <a:pt x="2592" y="259"/>
                  </a:cubicBezTo>
                  <a:cubicBezTo>
                    <a:pt x="2685" y="370"/>
                    <a:pt x="2778" y="481"/>
                    <a:pt x="2926" y="481"/>
                  </a:cubicBezTo>
                  <a:cubicBezTo>
                    <a:pt x="2944" y="481"/>
                    <a:pt x="2981" y="481"/>
                    <a:pt x="3000" y="481"/>
                  </a:cubicBezTo>
                  <a:cubicBezTo>
                    <a:pt x="3093" y="444"/>
                    <a:pt x="3148" y="389"/>
                    <a:pt x="3203" y="315"/>
                  </a:cubicBezTo>
                  <a:cubicBezTo>
                    <a:pt x="3259" y="241"/>
                    <a:pt x="3315" y="185"/>
                    <a:pt x="3389" y="148"/>
                  </a:cubicBezTo>
                  <a:cubicBezTo>
                    <a:pt x="3426" y="129"/>
                    <a:pt x="3463" y="129"/>
                    <a:pt x="3500" y="129"/>
                  </a:cubicBezTo>
                  <a:cubicBezTo>
                    <a:pt x="3611" y="129"/>
                    <a:pt x="3703" y="222"/>
                    <a:pt x="3796" y="296"/>
                  </a:cubicBezTo>
                  <a:cubicBezTo>
                    <a:pt x="3870" y="389"/>
                    <a:pt x="3963" y="481"/>
                    <a:pt x="4092" y="481"/>
                  </a:cubicBezTo>
                  <a:cubicBezTo>
                    <a:pt x="4130" y="481"/>
                    <a:pt x="4166" y="481"/>
                    <a:pt x="4204" y="444"/>
                  </a:cubicBezTo>
                  <a:cubicBezTo>
                    <a:pt x="4278" y="426"/>
                    <a:pt x="4333" y="352"/>
                    <a:pt x="4370" y="278"/>
                  </a:cubicBezTo>
                  <a:cubicBezTo>
                    <a:pt x="4444" y="185"/>
                    <a:pt x="4500" y="111"/>
                    <a:pt x="4611" y="74"/>
                  </a:cubicBezTo>
                  <a:cubicBezTo>
                    <a:pt x="4630" y="74"/>
                    <a:pt x="4648" y="74"/>
                    <a:pt x="4666" y="74"/>
                  </a:cubicBezTo>
                  <a:cubicBezTo>
                    <a:pt x="4778" y="74"/>
                    <a:pt x="4852" y="185"/>
                    <a:pt x="4926" y="278"/>
                  </a:cubicBezTo>
                  <a:cubicBezTo>
                    <a:pt x="4944" y="315"/>
                    <a:pt x="4944" y="333"/>
                    <a:pt x="4963" y="352"/>
                  </a:cubicBezTo>
                  <a:cubicBezTo>
                    <a:pt x="5037" y="463"/>
                    <a:pt x="5148" y="518"/>
                    <a:pt x="5241" y="518"/>
                  </a:cubicBezTo>
                  <a:cubicBezTo>
                    <a:pt x="5315" y="518"/>
                    <a:pt x="5370" y="481"/>
                    <a:pt x="5444" y="444"/>
                  </a:cubicBezTo>
                  <a:cubicBezTo>
                    <a:pt x="5481" y="389"/>
                    <a:pt x="5518" y="352"/>
                    <a:pt x="5537" y="296"/>
                  </a:cubicBezTo>
                  <a:cubicBezTo>
                    <a:pt x="5593" y="203"/>
                    <a:pt x="5648" y="111"/>
                    <a:pt x="5741" y="74"/>
                  </a:cubicBezTo>
                  <a:cubicBezTo>
                    <a:pt x="5777" y="74"/>
                    <a:pt x="5796" y="55"/>
                    <a:pt x="5833" y="55"/>
                  </a:cubicBezTo>
                  <a:cubicBezTo>
                    <a:pt x="5944" y="55"/>
                    <a:pt x="6018" y="167"/>
                    <a:pt x="6092" y="259"/>
                  </a:cubicBezTo>
                  <a:cubicBezTo>
                    <a:pt x="6111" y="296"/>
                    <a:pt x="6148" y="333"/>
                    <a:pt x="6166" y="370"/>
                  </a:cubicBezTo>
                  <a:cubicBezTo>
                    <a:pt x="6240" y="426"/>
                    <a:pt x="6314" y="463"/>
                    <a:pt x="6407" y="463"/>
                  </a:cubicBezTo>
                  <a:cubicBezTo>
                    <a:pt x="6462" y="463"/>
                    <a:pt x="6537" y="444"/>
                    <a:pt x="6574" y="407"/>
                  </a:cubicBezTo>
                  <a:cubicBezTo>
                    <a:pt x="6630" y="370"/>
                    <a:pt x="6666" y="315"/>
                    <a:pt x="6704" y="278"/>
                  </a:cubicBezTo>
                  <a:cubicBezTo>
                    <a:pt x="6778" y="167"/>
                    <a:pt x="6852" y="74"/>
                    <a:pt x="6981" y="74"/>
                  </a:cubicBezTo>
                  <a:lnTo>
                    <a:pt x="6981" y="74"/>
                  </a:lnTo>
                  <a:cubicBezTo>
                    <a:pt x="7111" y="74"/>
                    <a:pt x="7185" y="185"/>
                    <a:pt x="7259" y="278"/>
                  </a:cubicBezTo>
                  <a:cubicBezTo>
                    <a:pt x="7296" y="333"/>
                    <a:pt x="7333" y="389"/>
                    <a:pt x="7389" y="426"/>
                  </a:cubicBezTo>
                  <a:cubicBezTo>
                    <a:pt x="7444" y="481"/>
                    <a:pt x="7499" y="500"/>
                    <a:pt x="7555" y="500"/>
                  </a:cubicBezTo>
                  <a:cubicBezTo>
                    <a:pt x="7685" y="500"/>
                    <a:pt x="7796" y="370"/>
                    <a:pt x="7851" y="315"/>
                  </a:cubicBezTo>
                  <a:cubicBezTo>
                    <a:pt x="7870" y="296"/>
                    <a:pt x="7870" y="278"/>
                    <a:pt x="7889" y="278"/>
                  </a:cubicBezTo>
                  <a:cubicBezTo>
                    <a:pt x="7925" y="222"/>
                    <a:pt x="7981" y="167"/>
                    <a:pt x="8037" y="129"/>
                  </a:cubicBezTo>
                  <a:cubicBezTo>
                    <a:pt x="8074" y="129"/>
                    <a:pt x="8092" y="111"/>
                    <a:pt x="8129" y="111"/>
                  </a:cubicBezTo>
                  <a:cubicBezTo>
                    <a:pt x="8129" y="74"/>
                    <a:pt x="8129" y="74"/>
                    <a:pt x="8129" y="74"/>
                  </a:cubicBezTo>
                  <a:cubicBezTo>
                    <a:pt x="8000" y="74"/>
                    <a:pt x="7925" y="167"/>
                    <a:pt x="7851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9"/>
            <p:cNvSpPr>
              <a:spLocks noChangeArrowheads="1"/>
            </p:cNvSpPr>
            <p:nvPr userDrawn="1"/>
          </p:nvSpPr>
          <p:spPr bwMode="auto">
            <a:xfrm rot="10800000">
              <a:off x="5599822" y="696201"/>
              <a:ext cx="2114706" cy="154819"/>
            </a:xfrm>
            <a:custGeom>
              <a:avLst/>
              <a:gdLst>
                <a:gd name="T0" fmla="*/ 7907 w 8130"/>
                <a:gd name="T1" fmla="*/ 241 h 594"/>
                <a:gd name="T2" fmla="*/ 7574 w 8130"/>
                <a:gd name="T3" fmla="*/ 519 h 594"/>
                <a:gd name="T4" fmla="*/ 6963 w 8130"/>
                <a:gd name="T5" fmla="*/ 111 h 594"/>
                <a:gd name="T6" fmla="*/ 6648 w 8130"/>
                <a:gd name="T7" fmla="*/ 315 h 594"/>
                <a:gd name="T8" fmla="*/ 6222 w 8130"/>
                <a:gd name="T9" fmla="*/ 444 h 594"/>
                <a:gd name="T10" fmla="*/ 5944 w 8130"/>
                <a:gd name="T11" fmla="*/ 74 h 594"/>
                <a:gd name="T12" fmla="*/ 5555 w 8130"/>
                <a:gd name="T13" fmla="*/ 259 h 594"/>
                <a:gd name="T14" fmla="*/ 5241 w 8130"/>
                <a:gd name="T15" fmla="*/ 463 h 594"/>
                <a:gd name="T16" fmla="*/ 4944 w 8130"/>
                <a:gd name="T17" fmla="*/ 222 h 594"/>
                <a:gd name="T18" fmla="*/ 4666 w 8130"/>
                <a:gd name="T19" fmla="*/ 0 h 594"/>
                <a:gd name="T20" fmla="*/ 4092 w 8130"/>
                <a:gd name="T21" fmla="*/ 519 h 594"/>
                <a:gd name="T22" fmla="*/ 3963 w 8130"/>
                <a:gd name="T23" fmla="*/ 444 h 594"/>
                <a:gd name="T24" fmla="*/ 3667 w 8130"/>
                <a:gd name="T25" fmla="*/ 92 h 594"/>
                <a:gd name="T26" fmla="*/ 3222 w 8130"/>
                <a:gd name="T27" fmla="*/ 167 h 594"/>
                <a:gd name="T28" fmla="*/ 2907 w 8130"/>
                <a:gd name="T29" fmla="*/ 444 h 594"/>
                <a:gd name="T30" fmla="*/ 2611 w 8130"/>
                <a:gd name="T31" fmla="*/ 222 h 594"/>
                <a:gd name="T32" fmla="*/ 2333 w 8130"/>
                <a:gd name="T33" fmla="*/ 18 h 594"/>
                <a:gd name="T34" fmla="*/ 1944 w 8130"/>
                <a:gd name="T35" fmla="*/ 296 h 594"/>
                <a:gd name="T36" fmla="*/ 1648 w 8130"/>
                <a:gd name="T37" fmla="*/ 426 h 594"/>
                <a:gd name="T38" fmla="*/ 1259 w 8130"/>
                <a:gd name="T39" fmla="*/ 37 h 594"/>
                <a:gd name="T40" fmla="*/ 889 w 8130"/>
                <a:gd name="T41" fmla="*/ 222 h 594"/>
                <a:gd name="T42" fmla="*/ 408 w 8130"/>
                <a:gd name="T43" fmla="*/ 352 h 594"/>
                <a:gd name="T44" fmla="*/ 0 w 8130"/>
                <a:gd name="T45" fmla="*/ 0 h 594"/>
                <a:gd name="T46" fmla="*/ 166 w 8130"/>
                <a:gd name="T47" fmla="*/ 130 h 594"/>
                <a:gd name="T48" fmla="*/ 370 w 8130"/>
                <a:gd name="T49" fmla="*/ 389 h 594"/>
                <a:gd name="T50" fmla="*/ 870 w 8130"/>
                <a:gd name="T51" fmla="*/ 352 h 594"/>
                <a:gd name="T52" fmla="*/ 1407 w 8130"/>
                <a:gd name="T53" fmla="*/ 185 h 594"/>
                <a:gd name="T54" fmla="*/ 1759 w 8130"/>
                <a:gd name="T55" fmla="*/ 555 h 594"/>
                <a:gd name="T56" fmla="*/ 2018 w 8130"/>
                <a:gd name="T57" fmla="*/ 315 h 594"/>
                <a:gd name="T58" fmla="*/ 2333 w 8130"/>
                <a:gd name="T59" fmla="*/ 74 h 594"/>
                <a:gd name="T60" fmla="*/ 2722 w 8130"/>
                <a:gd name="T61" fmla="*/ 444 h 594"/>
                <a:gd name="T62" fmla="*/ 3167 w 8130"/>
                <a:gd name="T63" fmla="*/ 333 h 594"/>
                <a:gd name="T64" fmla="*/ 3629 w 8130"/>
                <a:gd name="T65" fmla="*/ 148 h 594"/>
                <a:gd name="T66" fmla="*/ 3907 w 8130"/>
                <a:gd name="T67" fmla="*/ 519 h 594"/>
                <a:gd name="T68" fmla="*/ 4370 w 8130"/>
                <a:gd name="T69" fmla="*/ 370 h 594"/>
                <a:gd name="T70" fmla="*/ 4666 w 8130"/>
                <a:gd name="T71" fmla="*/ 74 h 594"/>
                <a:gd name="T72" fmla="*/ 4907 w 8130"/>
                <a:gd name="T73" fmla="*/ 296 h 594"/>
                <a:gd name="T74" fmla="*/ 5241 w 8130"/>
                <a:gd name="T75" fmla="*/ 537 h 594"/>
                <a:gd name="T76" fmla="*/ 5833 w 8130"/>
                <a:gd name="T77" fmla="*/ 92 h 594"/>
                <a:gd name="T78" fmla="*/ 6000 w 8130"/>
                <a:gd name="T79" fmla="*/ 259 h 594"/>
                <a:gd name="T80" fmla="*/ 6388 w 8130"/>
                <a:gd name="T81" fmla="*/ 593 h 594"/>
                <a:gd name="T82" fmla="*/ 6722 w 8130"/>
                <a:gd name="T83" fmla="*/ 333 h 594"/>
                <a:gd name="T84" fmla="*/ 7129 w 8130"/>
                <a:gd name="T85" fmla="*/ 241 h 594"/>
                <a:gd name="T86" fmla="*/ 7537 w 8130"/>
                <a:gd name="T87" fmla="*/ 574 h 594"/>
                <a:gd name="T88" fmla="*/ 7963 w 8130"/>
                <a:gd name="T89" fmla="*/ 315 h 594"/>
                <a:gd name="T90" fmla="*/ 8074 w 8130"/>
                <a:gd name="T91" fmla="*/ 111 h 594"/>
                <a:gd name="T92" fmla="*/ 8129 w 8130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30" h="594">
                  <a:moveTo>
                    <a:pt x="7907" y="241"/>
                  </a:moveTo>
                  <a:lnTo>
                    <a:pt x="7907" y="241"/>
                  </a:lnTo>
                  <a:cubicBezTo>
                    <a:pt x="7851" y="333"/>
                    <a:pt x="7815" y="426"/>
                    <a:pt x="7741" y="463"/>
                  </a:cubicBezTo>
                  <a:cubicBezTo>
                    <a:pt x="7685" y="500"/>
                    <a:pt x="7629" y="519"/>
                    <a:pt x="7574" y="519"/>
                  </a:cubicBezTo>
                  <a:cubicBezTo>
                    <a:pt x="7407" y="519"/>
                    <a:pt x="7296" y="352"/>
                    <a:pt x="7203" y="241"/>
                  </a:cubicBezTo>
                  <a:cubicBezTo>
                    <a:pt x="7148" y="148"/>
                    <a:pt x="7055" y="111"/>
                    <a:pt x="6963" y="111"/>
                  </a:cubicBezTo>
                  <a:cubicBezTo>
                    <a:pt x="6870" y="111"/>
                    <a:pt x="6778" y="148"/>
                    <a:pt x="6704" y="241"/>
                  </a:cubicBezTo>
                  <a:cubicBezTo>
                    <a:pt x="6685" y="259"/>
                    <a:pt x="6666" y="296"/>
                    <a:pt x="6648" y="315"/>
                  </a:cubicBezTo>
                  <a:cubicBezTo>
                    <a:pt x="6574" y="407"/>
                    <a:pt x="6500" y="519"/>
                    <a:pt x="6388" y="519"/>
                  </a:cubicBezTo>
                  <a:cubicBezTo>
                    <a:pt x="6333" y="519"/>
                    <a:pt x="6278" y="500"/>
                    <a:pt x="6222" y="444"/>
                  </a:cubicBezTo>
                  <a:cubicBezTo>
                    <a:pt x="6148" y="389"/>
                    <a:pt x="6111" y="315"/>
                    <a:pt x="6074" y="259"/>
                  </a:cubicBezTo>
                  <a:cubicBezTo>
                    <a:pt x="6037" y="185"/>
                    <a:pt x="6000" y="111"/>
                    <a:pt x="5944" y="74"/>
                  </a:cubicBezTo>
                  <a:cubicBezTo>
                    <a:pt x="5907" y="37"/>
                    <a:pt x="5870" y="18"/>
                    <a:pt x="5833" y="18"/>
                  </a:cubicBezTo>
                  <a:cubicBezTo>
                    <a:pt x="5722" y="18"/>
                    <a:pt x="5629" y="148"/>
                    <a:pt x="5555" y="259"/>
                  </a:cubicBezTo>
                  <a:cubicBezTo>
                    <a:pt x="5555" y="278"/>
                    <a:pt x="5555" y="278"/>
                    <a:pt x="5555" y="278"/>
                  </a:cubicBezTo>
                  <a:cubicBezTo>
                    <a:pt x="5481" y="389"/>
                    <a:pt x="5351" y="463"/>
                    <a:pt x="5241" y="463"/>
                  </a:cubicBezTo>
                  <a:cubicBezTo>
                    <a:pt x="5185" y="463"/>
                    <a:pt x="5148" y="463"/>
                    <a:pt x="5092" y="426"/>
                  </a:cubicBezTo>
                  <a:cubicBezTo>
                    <a:pt x="5018" y="370"/>
                    <a:pt x="4981" y="296"/>
                    <a:pt x="4944" y="222"/>
                  </a:cubicBezTo>
                  <a:cubicBezTo>
                    <a:pt x="4889" y="148"/>
                    <a:pt x="4852" y="74"/>
                    <a:pt x="4778" y="37"/>
                  </a:cubicBezTo>
                  <a:cubicBezTo>
                    <a:pt x="4740" y="18"/>
                    <a:pt x="4704" y="0"/>
                    <a:pt x="4666" y="0"/>
                  </a:cubicBezTo>
                  <a:cubicBezTo>
                    <a:pt x="4537" y="0"/>
                    <a:pt x="4444" y="148"/>
                    <a:pt x="4352" y="278"/>
                  </a:cubicBezTo>
                  <a:cubicBezTo>
                    <a:pt x="4278" y="389"/>
                    <a:pt x="4185" y="519"/>
                    <a:pt x="4092" y="519"/>
                  </a:cubicBezTo>
                  <a:lnTo>
                    <a:pt x="4092" y="519"/>
                  </a:lnTo>
                  <a:cubicBezTo>
                    <a:pt x="4037" y="519"/>
                    <a:pt x="4000" y="500"/>
                    <a:pt x="3963" y="444"/>
                  </a:cubicBezTo>
                  <a:cubicBezTo>
                    <a:pt x="3907" y="407"/>
                    <a:pt x="3870" y="352"/>
                    <a:pt x="3833" y="296"/>
                  </a:cubicBezTo>
                  <a:cubicBezTo>
                    <a:pt x="3796" y="222"/>
                    <a:pt x="3741" y="148"/>
                    <a:pt x="3667" y="92"/>
                  </a:cubicBezTo>
                  <a:cubicBezTo>
                    <a:pt x="3611" y="56"/>
                    <a:pt x="3555" y="37"/>
                    <a:pt x="3500" y="37"/>
                  </a:cubicBezTo>
                  <a:cubicBezTo>
                    <a:pt x="3407" y="37"/>
                    <a:pt x="3296" y="92"/>
                    <a:pt x="3222" y="167"/>
                  </a:cubicBezTo>
                  <a:cubicBezTo>
                    <a:pt x="3185" y="185"/>
                    <a:pt x="3167" y="241"/>
                    <a:pt x="3129" y="278"/>
                  </a:cubicBezTo>
                  <a:cubicBezTo>
                    <a:pt x="3074" y="370"/>
                    <a:pt x="3018" y="444"/>
                    <a:pt x="2907" y="444"/>
                  </a:cubicBezTo>
                  <a:cubicBezTo>
                    <a:pt x="2870" y="444"/>
                    <a:pt x="2852" y="444"/>
                    <a:pt x="2815" y="426"/>
                  </a:cubicBezTo>
                  <a:cubicBezTo>
                    <a:pt x="2722" y="407"/>
                    <a:pt x="2666" y="315"/>
                    <a:pt x="2611" y="222"/>
                  </a:cubicBezTo>
                  <a:cubicBezTo>
                    <a:pt x="2574" y="148"/>
                    <a:pt x="2518" y="56"/>
                    <a:pt x="2426" y="37"/>
                  </a:cubicBezTo>
                  <a:cubicBezTo>
                    <a:pt x="2407" y="18"/>
                    <a:pt x="2370" y="18"/>
                    <a:pt x="2333" y="18"/>
                  </a:cubicBezTo>
                  <a:cubicBezTo>
                    <a:pt x="2222" y="18"/>
                    <a:pt x="2092" y="92"/>
                    <a:pt x="2000" y="222"/>
                  </a:cubicBezTo>
                  <a:cubicBezTo>
                    <a:pt x="1981" y="241"/>
                    <a:pt x="1963" y="278"/>
                    <a:pt x="1944" y="296"/>
                  </a:cubicBezTo>
                  <a:cubicBezTo>
                    <a:pt x="1907" y="389"/>
                    <a:pt x="1833" y="481"/>
                    <a:pt x="1759" y="481"/>
                  </a:cubicBezTo>
                  <a:cubicBezTo>
                    <a:pt x="1722" y="481"/>
                    <a:pt x="1685" y="463"/>
                    <a:pt x="1648" y="426"/>
                  </a:cubicBezTo>
                  <a:cubicBezTo>
                    <a:pt x="1593" y="389"/>
                    <a:pt x="1555" y="315"/>
                    <a:pt x="1519" y="259"/>
                  </a:cubicBezTo>
                  <a:cubicBezTo>
                    <a:pt x="1463" y="167"/>
                    <a:pt x="1407" y="74"/>
                    <a:pt x="1259" y="37"/>
                  </a:cubicBezTo>
                  <a:cubicBezTo>
                    <a:pt x="1241" y="37"/>
                    <a:pt x="1203" y="18"/>
                    <a:pt x="1185" y="18"/>
                  </a:cubicBezTo>
                  <a:cubicBezTo>
                    <a:pt x="1074" y="18"/>
                    <a:pt x="981" y="92"/>
                    <a:pt x="889" y="222"/>
                  </a:cubicBezTo>
                  <a:cubicBezTo>
                    <a:pt x="796" y="333"/>
                    <a:pt x="704" y="463"/>
                    <a:pt x="592" y="463"/>
                  </a:cubicBezTo>
                  <a:cubicBezTo>
                    <a:pt x="537" y="463"/>
                    <a:pt x="463" y="426"/>
                    <a:pt x="408" y="352"/>
                  </a:cubicBezTo>
                  <a:cubicBezTo>
                    <a:pt x="370" y="315"/>
                    <a:pt x="352" y="278"/>
                    <a:pt x="315" y="241"/>
                  </a:cubicBezTo>
                  <a:cubicBezTo>
                    <a:pt x="240" y="130"/>
                    <a:pt x="148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" y="74"/>
                    <a:pt x="111" y="111"/>
                    <a:pt x="166" y="130"/>
                  </a:cubicBezTo>
                  <a:cubicBezTo>
                    <a:pt x="222" y="167"/>
                    <a:pt x="259" y="241"/>
                    <a:pt x="296" y="296"/>
                  </a:cubicBezTo>
                  <a:cubicBezTo>
                    <a:pt x="315" y="315"/>
                    <a:pt x="334" y="352"/>
                    <a:pt x="370" y="389"/>
                  </a:cubicBezTo>
                  <a:cubicBezTo>
                    <a:pt x="444" y="463"/>
                    <a:pt x="518" y="519"/>
                    <a:pt x="611" y="519"/>
                  </a:cubicBezTo>
                  <a:cubicBezTo>
                    <a:pt x="704" y="519"/>
                    <a:pt x="796" y="463"/>
                    <a:pt x="870" y="352"/>
                  </a:cubicBezTo>
                  <a:cubicBezTo>
                    <a:pt x="963" y="204"/>
                    <a:pt x="1074" y="92"/>
                    <a:pt x="1203" y="92"/>
                  </a:cubicBezTo>
                  <a:cubicBezTo>
                    <a:pt x="1259" y="92"/>
                    <a:pt x="1333" y="130"/>
                    <a:pt x="1407" y="185"/>
                  </a:cubicBezTo>
                  <a:cubicBezTo>
                    <a:pt x="1445" y="222"/>
                    <a:pt x="1463" y="278"/>
                    <a:pt x="1500" y="333"/>
                  </a:cubicBezTo>
                  <a:cubicBezTo>
                    <a:pt x="1574" y="444"/>
                    <a:pt x="1648" y="555"/>
                    <a:pt x="1759" y="555"/>
                  </a:cubicBezTo>
                  <a:cubicBezTo>
                    <a:pt x="1796" y="555"/>
                    <a:pt x="1833" y="537"/>
                    <a:pt x="1870" y="500"/>
                  </a:cubicBezTo>
                  <a:cubicBezTo>
                    <a:pt x="1944" y="463"/>
                    <a:pt x="1981" y="389"/>
                    <a:pt x="2018" y="315"/>
                  </a:cubicBezTo>
                  <a:cubicBezTo>
                    <a:pt x="2074" y="204"/>
                    <a:pt x="2148" y="92"/>
                    <a:pt x="2296" y="74"/>
                  </a:cubicBezTo>
                  <a:cubicBezTo>
                    <a:pt x="2314" y="74"/>
                    <a:pt x="2314" y="74"/>
                    <a:pt x="2333" y="74"/>
                  </a:cubicBezTo>
                  <a:cubicBezTo>
                    <a:pt x="2444" y="74"/>
                    <a:pt x="2518" y="185"/>
                    <a:pt x="2592" y="296"/>
                  </a:cubicBezTo>
                  <a:cubicBezTo>
                    <a:pt x="2630" y="352"/>
                    <a:pt x="2666" y="407"/>
                    <a:pt x="2722" y="444"/>
                  </a:cubicBezTo>
                  <a:cubicBezTo>
                    <a:pt x="2778" y="500"/>
                    <a:pt x="2833" y="519"/>
                    <a:pt x="2889" y="519"/>
                  </a:cubicBezTo>
                  <a:cubicBezTo>
                    <a:pt x="3000" y="519"/>
                    <a:pt x="3093" y="463"/>
                    <a:pt x="3167" y="333"/>
                  </a:cubicBezTo>
                  <a:cubicBezTo>
                    <a:pt x="3277" y="185"/>
                    <a:pt x="3389" y="111"/>
                    <a:pt x="3500" y="111"/>
                  </a:cubicBezTo>
                  <a:cubicBezTo>
                    <a:pt x="3537" y="111"/>
                    <a:pt x="3593" y="130"/>
                    <a:pt x="3629" y="148"/>
                  </a:cubicBezTo>
                  <a:cubicBezTo>
                    <a:pt x="3703" y="204"/>
                    <a:pt x="3759" y="278"/>
                    <a:pt x="3796" y="352"/>
                  </a:cubicBezTo>
                  <a:cubicBezTo>
                    <a:pt x="3833" y="407"/>
                    <a:pt x="3870" y="463"/>
                    <a:pt x="3907" y="519"/>
                  </a:cubicBezTo>
                  <a:cubicBezTo>
                    <a:pt x="3963" y="555"/>
                    <a:pt x="4018" y="574"/>
                    <a:pt x="4074" y="574"/>
                  </a:cubicBezTo>
                  <a:cubicBezTo>
                    <a:pt x="4222" y="574"/>
                    <a:pt x="4333" y="444"/>
                    <a:pt x="4370" y="370"/>
                  </a:cubicBezTo>
                  <a:cubicBezTo>
                    <a:pt x="4388" y="352"/>
                    <a:pt x="4407" y="333"/>
                    <a:pt x="4426" y="296"/>
                  </a:cubicBezTo>
                  <a:cubicBezTo>
                    <a:pt x="4500" y="204"/>
                    <a:pt x="4574" y="74"/>
                    <a:pt x="4666" y="74"/>
                  </a:cubicBezTo>
                  <a:cubicBezTo>
                    <a:pt x="4722" y="74"/>
                    <a:pt x="4759" y="111"/>
                    <a:pt x="4815" y="167"/>
                  </a:cubicBezTo>
                  <a:cubicBezTo>
                    <a:pt x="4852" y="204"/>
                    <a:pt x="4870" y="241"/>
                    <a:pt x="4907" y="296"/>
                  </a:cubicBezTo>
                  <a:cubicBezTo>
                    <a:pt x="4963" y="389"/>
                    <a:pt x="5037" y="481"/>
                    <a:pt x="5148" y="519"/>
                  </a:cubicBezTo>
                  <a:cubicBezTo>
                    <a:pt x="5185" y="537"/>
                    <a:pt x="5222" y="537"/>
                    <a:pt x="5241" y="537"/>
                  </a:cubicBezTo>
                  <a:cubicBezTo>
                    <a:pt x="5389" y="537"/>
                    <a:pt x="5518" y="444"/>
                    <a:pt x="5611" y="296"/>
                  </a:cubicBezTo>
                  <a:cubicBezTo>
                    <a:pt x="5667" y="204"/>
                    <a:pt x="5741" y="92"/>
                    <a:pt x="5833" y="92"/>
                  </a:cubicBezTo>
                  <a:cubicBezTo>
                    <a:pt x="5870" y="92"/>
                    <a:pt x="5926" y="130"/>
                    <a:pt x="5981" y="204"/>
                  </a:cubicBezTo>
                  <a:cubicBezTo>
                    <a:pt x="5981" y="222"/>
                    <a:pt x="5981" y="241"/>
                    <a:pt x="6000" y="259"/>
                  </a:cubicBezTo>
                  <a:cubicBezTo>
                    <a:pt x="6074" y="389"/>
                    <a:pt x="6148" y="519"/>
                    <a:pt x="6296" y="574"/>
                  </a:cubicBezTo>
                  <a:cubicBezTo>
                    <a:pt x="6333" y="574"/>
                    <a:pt x="6370" y="593"/>
                    <a:pt x="6388" y="593"/>
                  </a:cubicBezTo>
                  <a:cubicBezTo>
                    <a:pt x="6537" y="593"/>
                    <a:pt x="6611" y="463"/>
                    <a:pt x="6704" y="352"/>
                  </a:cubicBezTo>
                  <a:cubicBezTo>
                    <a:pt x="6722" y="333"/>
                    <a:pt x="6722" y="333"/>
                    <a:pt x="6722" y="333"/>
                  </a:cubicBezTo>
                  <a:cubicBezTo>
                    <a:pt x="6796" y="222"/>
                    <a:pt x="6888" y="167"/>
                    <a:pt x="6981" y="167"/>
                  </a:cubicBezTo>
                  <a:cubicBezTo>
                    <a:pt x="7037" y="167"/>
                    <a:pt x="7092" y="185"/>
                    <a:pt x="7129" y="241"/>
                  </a:cubicBezTo>
                  <a:cubicBezTo>
                    <a:pt x="7166" y="278"/>
                    <a:pt x="7203" y="315"/>
                    <a:pt x="7222" y="352"/>
                  </a:cubicBezTo>
                  <a:cubicBezTo>
                    <a:pt x="7296" y="463"/>
                    <a:pt x="7370" y="555"/>
                    <a:pt x="7537" y="574"/>
                  </a:cubicBezTo>
                  <a:cubicBezTo>
                    <a:pt x="7537" y="574"/>
                    <a:pt x="7555" y="574"/>
                    <a:pt x="7574" y="574"/>
                  </a:cubicBezTo>
                  <a:cubicBezTo>
                    <a:pt x="7759" y="574"/>
                    <a:pt x="7889" y="444"/>
                    <a:pt x="7963" y="315"/>
                  </a:cubicBezTo>
                  <a:cubicBezTo>
                    <a:pt x="7963" y="296"/>
                    <a:pt x="7981" y="278"/>
                    <a:pt x="7981" y="259"/>
                  </a:cubicBezTo>
                  <a:cubicBezTo>
                    <a:pt x="8000" y="204"/>
                    <a:pt x="8037" y="148"/>
                    <a:pt x="8074" y="111"/>
                  </a:cubicBezTo>
                  <a:cubicBezTo>
                    <a:pt x="8092" y="92"/>
                    <a:pt x="8111" y="74"/>
                    <a:pt x="8129" y="74"/>
                  </a:cubicBezTo>
                  <a:cubicBezTo>
                    <a:pt x="8129" y="0"/>
                    <a:pt x="8129" y="0"/>
                    <a:pt x="8129" y="0"/>
                  </a:cubicBezTo>
                  <a:cubicBezTo>
                    <a:pt x="8018" y="0"/>
                    <a:pt x="7963" y="130"/>
                    <a:pt x="7907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0"/>
            <p:cNvSpPr>
              <a:spLocks noChangeArrowheads="1"/>
            </p:cNvSpPr>
            <p:nvPr userDrawn="1"/>
          </p:nvSpPr>
          <p:spPr bwMode="auto">
            <a:xfrm rot="10800000">
              <a:off x="5599822" y="387711"/>
              <a:ext cx="2114706" cy="154818"/>
            </a:xfrm>
            <a:custGeom>
              <a:avLst/>
              <a:gdLst>
                <a:gd name="T0" fmla="*/ 7555 w 8130"/>
                <a:gd name="T1" fmla="*/ 445 h 594"/>
                <a:gd name="T2" fmla="*/ 7277 w 8130"/>
                <a:gd name="T3" fmla="*/ 222 h 594"/>
                <a:gd name="T4" fmla="*/ 6944 w 8130"/>
                <a:gd name="T5" fmla="*/ 37 h 594"/>
                <a:gd name="T6" fmla="*/ 6481 w 8130"/>
                <a:gd name="T7" fmla="*/ 389 h 594"/>
                <a:gd name="T8" fmla="*/ 6129 w 8130"/>
                <a:gd name="T9" fmla="*/ 204 h 594"/>
                <a:gd name="T10" fmla="*/ 5815 w 8130"/>
                <a:gd name="T11" fmla="*/ 0 h 594"/>
                <a:gd name="T12" fmla="*/ 5518 w 8130"/>
                <a:gd name="T13" fmla="*/ 241 h 594"/>
                <a:gd name="T14" fmla="*/ 4963 w 8130"/>
                <a:gd name="T15" fmla="*/ 278 h 594"/>
                <a:gd name="T16" fmla="*/ 4648 w 8130"/>
                <a:gd name="T17" fmla="*/ 37 h 594"/>
                <a:gd name="T18" fmla="*/ 4352 w 8130"/>
                <a:gd name="T19" fmla="*/ 241 h 594"/>
                <a:gd name="T20" fmla="*/ 4055 w 8130"/>
                <a:gd name="T21" fmla="*/ 426 h 594"/>
                <a:gd name="T22" fmla="*/ 3722 w 8130"/>
                <a:gd name="T23" fmla="*/ 185 h 594"/>
                <a:gd name="T24" fmla="*/ 3277 w 8130"/>
                <a:gd name="T25" fmla="*/ 204 h 594"/>
                <a:gd name="T26" fmla="*/ 2907 w 8130"/>
                <a:gd name="T27" fmla="*/ 481 h 594"/>
                <a:gd name="T28" fmla="*/ 2630 w 8130"/>
                <a:gd name="T29" fmla="*/ 278 h 594"/>
                <a:gd name="T30" fmla="*/ 2352 w 8130"/>
                <a:gd name="T31" fmla="*/ 93 h 594"/>
                <a:gd name="T32" fmla="*/ 1759 w 8130"/>
                <a:gd name="T33" fmla="*/ 519 h 594"/>
                <a:gd name="T34" fmla="*/ 1463 w 8130"/>
                <a:gd name="T35" fmla="*/ 315 h 594"/>
                <a:gd name="T36" fmla="*/ 1167 w 8130"/>
                <a:gd name="T37" fmla="*/ 130 h 594"/>
                <a:gd name="T38" fmla="*/ 833 w 8130"/>
                <a:gd name="T39" fmla="*/ 371 h 594"/>
                <a:gd name="T40" fmla="*/ 426 w 8130"/>
                <a:gd name="T41" fmla="*/ 463 h 594"/>
                <a:gd name="T42" fmla="*/ 0 w 8130"/>
                <a:gd name="T43" fmla="*/ 93 h 594"/>
                <a:gd name="T44" fmla="*/ 352 w 8130"/>
                <a:gd name="T45" fmla="*/ 445 h 594"/>
                <a:gd name="T46" fmla="*/ 852 w 8130"/>
                <a:gd name="T47" fmla="*/ 445 h 594"/>
                <a:gd name="T48" fmla="*/ 1185 w 8130"/>
                <a:gd name="T49" fmla="*/ 185 h 594"/>
                <a:gd name="T50" fmla="*/ 1463 w 8130"/>
                <a:gd name="T51" fmla="*/ 389 h 594"/>
                <a:gd name="T52" fmla="*/ 1759 w 8130"/>
                <a:gd name="T53" fmla="*/ 574 h 594"/>
                <a:gd name="T54" fmla="*/ 2166 w 8130"/>
                <a:gd name="T55" fmla="*/ 222 h 594"/>
                <a:gd name="T56" fmla="*/ 2592 w 8130"/>
                <a:gd name="T57" fmla="*/ 315 h 594"/>
                <a:gd name="T58" fmla="*/ 3000 w 8130"/>
                <a:gd name="T59" fmla="*/ 537 h 594"/>
                <a:gd name="T60" fmla="*/ 3389 w 8130"/>
                <a:gd name="T61" fmla="*/ 204 h 594"/>
                <a:gd name="T62" fmla="*/ 3796 w 8130"/>
                <a:gd name="T63" fmla="*/ 352 h 594"/>
                <a:gd name="T64" fmla="*/ 4222 w 8130"/>
                <a:gd name="T65" fmla="*/ 463 h 594"/>
                <a:gd name="T66" fmla="*/ 4648 w 8130"/>
                <a:gd name="T67" fmla="*/ 111 h 594"/>
                <a:gd name="T68" fmla="*/ 4926 w 8130"/>
                <a:gd name="T69" fmla="*/ 333 h 594"/>
                <a:gd name="T70" fmla="*/ 5241 w 8130"/>
                <a:gd name="T71" fmla="*/ 574 h 594"/>
                <a:gd name="T72" fmla="*/ 5833 w 8130"/>
                <a:gd name="T73" fmla="*/ 74 h 594"/>
                <a:gd name="T74" fmla="*/ 6111 w 8130"/>
                <a:gd name="T75" fmla="*/ 278 h 594"/>
                <a:gd name="T76" fmla="*/ 6407 w 8130"/>
                <a:gd name="T77" fmla="*/ 463 h 594"/>
                <a:gd name="T78" fmla="*/ 6814 w 8130"/>
                <a:gd name="T79" fmla="*/ 148 h 594"/>
                <a:gd name="T80" fmla="*/ 7259 w 8130"/>
                <a:gd name="T81" fmla="*/ 296 h 594"/>
                <a:gd name="T82" fmla="*/ 7574 w 8130"/>
                <a:gd name="T83" fmla="*/ 500 h 594"/>
                <a:gd name="T84" fmla="*/ 8037 w 8130"/>
                <a:gd name="T85" fmla="*/ 167 h 594"/>
                <a:gd name="T86" fmla="*/ 8129 w 8130"/>
                <a:gd name="T87" fmla="*/ 93 h 594"/>
                <a:gd name="T88" fmla="*/ 7555 w 8130"/>
                <a:gd name="T89" fmla="*/ 44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30" h="594">
                  <a:moveTo>
                    <a:pt x="7555" y="445"/>
                  </a:moveTo>
                  <a:lnTo>
                    <a:pt x="7555" y="445"/>
                  </a:lnTo>
                  <a:cubicBezTo>
                    <a:pt x="7499" y="445"/>
                    <a:pt x="7444" y="426"/>
                    <a:pt x="7389" y="371"/>
                  </a:cubicBezTo>
                  <a:cubicBezTo>
                    <a:pt x="7351" y="333"/>
                    <a:pt x="7315" y="278"/>
                    <a:pt x="7277" y="222"/>
                  </a:cubicBezTo>
                  <a:cubicBezTo>
                    <a:pt x="7185" y="130"/>
                    <a:pt x="7129" y="37"/>
                    <a:pt x="6981" y="37"/>
                  </a:cubicBezTo>
                  <a:cubicBezTo>
                    <a:pt x="6963" y="37"/>
                    <a:pt x="6963" y="37"/>
                    <a:pt x="6944" y="37"/>
                  </a:cubicBezTo>
                  <a:cubicBezTo>
                    <a:pt x="6814" y="37"/>
                    <a:pt x="6759" y="130"/>
                    <a:pt x="6685" y="222"/>
                  </a:cubicBezTo>
                  <a:cubicBezTo>
                    <a:pt x="6630" y="296"/>
                    <a:pt x="6574" y="371"/>
                    <a:pt x="6481" y="389"/>
                  </a:cubicBezTo>
                  <a:cubicBezTo>
                    <a:pt x="6444" y="407"/>
                    <a:pt x="6426" y="407"/>
                    <a:pt x="6407" y="407"/>
                  </a:cubicBezTo>
                  <a:cubicBezTo>
                    <a:pt x="6278" y="407"/>
                    <a:pt x="6203" y="315"/>
                    <a:pt x="6129" y="204"/>
                  </a:cubicBezTo>
                  <a:cubicBezTo>
                    <a:pt x="6111" y="167"/>
                    <a:pt x="6074" y="130"/>
                    <a:pt x="6055" y="111"/>
                  </a:cubicBezTo>
                  <a:cubicBezTo>
                    <a:pt x="5981" y="37"/>
                    <a:pt x="5907" y="0"/>
                    <a:pt x="5815" y="0"/>
                  </a:cubicBezTo>
                  <a:cubicBezTo>
                    <a:pt x="5741" y="0"/>
                    <a:pt x="5667" y="37"/>
                    <a:pt x="5611" y="93"/>
                  </a:cubicBezTo>
                  <a:cubicBezTo>
                    <a:pt x="5574" y="130"/>
                    <a:pt x="5555" y="185"/>
                    <a:pt x="5518" y="241"/>
                  </a:cubicBezTo>
                  <a:cubicBezTo>
                    <a:pt x="5444" y="371"/>
                    <a:pt x="5370" y="500"/>
                    <a:pt x="5241" y="500"/>
                  </a:cubicBezTo>
                  <a:cubicBezTo>
                    <a:pt x="5111" y="500"/>
                    <a:pt x="5037" y="371"/>
                    <a:pt x="4963" y="278"/>
                  </a:cubicBezTo>
                  <a:cubicBezTo>
                    <a:pt x="4944" y="241"/>
                    <a:pt x="4926" y="204"/>
                    <a:pt x="4889" y="167"/>
                  </a:cubicBezTo>
                  <a:cubicBezTo>
                    <a:pt x="4833" y="93"/>
                    <a:pt x="4740" y="37"/>
                    <a:pt x="4648" y="37"/>
                  </a:cubicBezTo>
                  <a:cubicBezTo>
                    <a:pt x="4574" y="37"/>
                    <a:pt x="4518" y="74"/>
                    <a:pt x="4463" y="111"/>
                  </a:cubicBezTo>
                  <a:cubicBezTo>
                    <a:pt x="4407" y="148"/>
                    <a:pt x="4370" y="204"/>
                    <a:pt x="4352" y="241"/>
                  </a:cubicBezTo>
                  <a:cubicBezTo>
                    <a:pt x="4278" y="333"/>
                    <a:pt x="4204" y="426"/>
                    <a:pt x="4074" y="426"/>
                  </a:cubicBezTo>
                  <a:lnTo>
                    <a:pt x="4055" y="426"/>
                  </a:lnTo>
                  <a:cubicBezTo>
                    <a:pt x="3944" y="426"/>
                    <a:pt x="3870" y="352"/>
                    <a:pt x="3815" y="278"/>
                  </a:cubicBezTo>
                  <a:cubicBezTo>
                    <a:pt x="3778" y="241"/>
                    <a:pt x="3759" y="222"/>
                    <a:pt x="3722" y="185"/>
                  </a:cubicBezTo>
                  <a:cubicBezTo>
                    <a:pt x="3648" y="148"/>
                    <a:pt x="3574" y="111"/>
                    <a:pt x="3500" y="111"/>
                  </a:cubicBezTo>
                  <a:cubicBezTo>
                    <a:pt x="3426" y="111"/>
                    <a:pt x="3333" y="148"/>
                    <a:pt x="3277" y="204"/>
                  </a:cubicBezTo>
                  <a:cubicBezTo>
                    <a:pt x="3241" y="222"/>
                    <a:pt x="3203" y="259"/>
                    <a:pt x="3167" y="296"/>
                  </a:cubicBezTo>
                  <a:cubicBezTo>
                    <a:pt x="3093" y="389"/>
                    <a:pt x="3018" y="481"/>
                    <a:pt x="2907" y="481"/>
                  </a:cubicBezTo>
                  <a:cubicBezTo>
                    <a:pt x="2870" y="481"/>
                    <a:pt x="2833" y="463"/>
                    <a:pt x="2796" y="445"/>
                  </a:cubicBezTo>
                  <a:cubicBezTo>
                    <a:pt x="2722" y="407"/>
                    <a:pt x="2685" y="333"/>
                    <a:pt x="2630" y="278"/>
                  </a:cubicBezTo>
                  <a:cubicBezTo>
                    <a:pt x="2574" y="204"/>
                    <a:pt x="2518" y="130"/>
                    <a:pt x="2426" y="93"/>
                  </a:cubicBezTo>
                  <a:cubicBezTo>
                    <a:pt x="2389" y="93"/>
                    <a:pt x="2370" y="93"/>
                    <a:pt x="2352" y="93"/>
                  </a:cubicBezTo>
                  <a:cubicBezTo>
                    <a:pt x="2222" y="93"/>
                    <a:pt x="2130" y="204"/>
                    <a:pt x="2037" y="315"/>
                  </a:cubicBezTo>
                  <a:cubicBezTo>
                    <a:pt x="1944" y="426"/>
                    <a:pt x="1870" y="519"/>
                    <a:pt x="1759" y="519"/>
                  </a:cubicBezTo>
                  <a:cubicBezTo>
                    <a:pt x="1704" y="519"/>
                    <a:pt x="1667" y="500"/>
                    <a:pt x="1629" y="481"/>
                  </a:cubicBezTo>
                  <a:cubicBezTo>
                    <a:pt x="1555" y="445"/>
                    <a:pt x="1519" y="371"/>
                    <a:pt x="1463" y="315"/>
                  </a:cubicBezTo>
                  <a:cubicBezTo>
                    <a:pt x="1407" y="222"/>
                    <a:pt x="1333" y="148"/>
                    <a:pt x="1222" y="130"/>
                  </a:cubicBezTo>
                  <a:cubicBezTo>
                    <a:pt x="1203" y="130"/>
                    <a:pt x="1185" y="130"/>
                    <a:pt x="1167" y="130"/>
                  </a:cubicBezTo>
                  <a:cubicBezTo>
                    <a:pt x="1037" y="130"/>
                    <a:pt x="944" y="222"/>
                    <a:pt x="852" y="352"/>
                  </a:cubicBezTo>
                  <a:cubicBezTo>
                    <a:pt x="852" y="352"/>
                    <a:pt x="852" y="371"/>
                    <a:pt x="833" y="371"/>
                  </a:cubicBezTo>
                  <a:cubicBezTo>
                    <a:pt x="759" y="481"/>
                    <a:pt x="667" y="519"/>
                    <a:pt x="592" y="519"/>
                  </a:cubicBezTo>
                  <a:cubicBezTo>
                    <a:pt x="537" y="519"/>
                    <a:pt x="482" y="500"/>
                    <a:pt x="426" y="463"/>
                  </a:cubicBezTo>
                  <a:cubicBezTo>
                    <a:pt x="389" y="426"/>
                    <a:pt x="352" y="371"/>
                    <a:pt x="315" y="315"/>
                  </a:cubicBezTo>
                  <a:cubicBezTo>
                    <a:pt x="222" y="204"/>
                    <a:pt x="148" y="93"/>
                    <a:pt x="0" y="9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8" y="148"/>
                    <a:pt x="315" y="407"/>
                    <a:pt x="352" y="445"/>
                  </a:cubicBezTo>
                  <a:cubicBezTo>
                    <a:pt x="408" y="537"/>
                    <a:pt x="482" y="593"/>
                    <a:pt x="574" y="593"/>
                  </a:cubicBezTo>
                  <a:cubicBezTo>
                    <a:pt x="667" y="593"/>
                    <a:pt x="778" y="537"/>
                    <a:pt x="852" y="445"/>
                  </a:cubicBezTo>
                  <a:cubicBezTo>
                    <a:pt x="870" y="426"/>
                    <a:pt x="889" y="407"/>
                    <a:pt x="907" y="389"/>
                  </a:cubicBezTo>
                  <a:cubicBezTo>
                    <a:pt x="981" y="278"/>
                    <a:pt x="1055" y="185"/>
                    <a:pt x="1185" y="185"/>
                  </a:cubicBezTo>
                  <a:cubicBezTo>
                    <a:pt x="1203" y="185"/>
                    <a:pt x="1241" y="185"/>
                    <a:pt x="1277" y="204"/>
                  </a:cubicBezTo>
                  <a:cubicBezTo>
                    <a:pt x="1371" y="241"/>
                    <a:pt x="1426" y="315"/>
                    <a:pt x="1463" y="389"/>
                  </a:cubicBezTo>
                  <a:cubicBezTo>
                    <a:pt x="1537" y="481"/>
                    <a:pt x="1611" y="574"/>
                    <a:pt x="1741" y="574"/>
                  </a:cubicBezTo>
                  <a:lnTo>
                    <a:pt x="1759" y="574"/>
                  </a:lnTo>
                  <a:cubicBezTo>
                    <a:pt x="1907" y="574"/>
                    <a:pt x="1981" y="481"/>
                    <a:pt x="2056" y="371"/>
                  </a:cubicBezTo>
                  <a:cubicBezTo>
                    <a:pt x="2092" y="315"/>
                    <a:pt x="2130" y="278"/>
                    <a:pt x="2166" y="222"/>
                  </a:cubicBezTo>
                  <a:cubicBezTo>
                    <a:pt x="2222" y="185"/>
                    <a:pt x="2278" y="148"/>
                    <a:pt x="2333" y="148"/>
                  </a:cubicBezTo>
                  <a:cubicBezTo>
                    <a:pt x="2426" y="148"/>
                    <a:pt x="2500" y="204"/>
                    <a:pt x="2592" y="315"/>
                  </a:cubicBezTo>
                  <a:cubicBezTo>
                    <a:pt x="2685" y="426"/>
                    <a:pt x="2778" y="537"/>
                    <a:pt x="2926" y="537"/>
                  </a:cubicBezTo>
                  <a:cubicBezTo>
                    <a:pt x="2944" y="537"/>
                    <a:pt x="2963" y="537"/>
                    <a:pt x="3000" y="537"/>
                  </a:cubicBezTo>
                  <a:cubicBezTo>
                    <a:pt x="3093" y="519"/>
                    <a:pt x="3148" y="445"/>
                    <a:pt x="3203" y="371"/>
                  </a:cubicBezTo>
                  <a:cubicBezTo>
                    <a:pt x="3259" y="296"/>
                    <a:pt x="3315" y="222"/>
                    <a:pt x="3389" y="204"/>
                  </a:cubicBezTo>
                  <a:cubicBezTo>
                    <a:pt x="3426" y="185"/>
                    <a:pt x="3463" y="185"/>
                    <a:pt x="3500" y="185"/>
                  </a:cubicBezTo>
                  <a:cubicBezTo>
                    <a:pt x="3611" y="185"/>
                    <a:pt x="3703" y="259"/>
                    <a:pt x="3796" y="352"/>
                  </a:cubicBezTo>
                  <a:cubicBezTo>
                    <a:pt x="3889" y="426"/>
                    <a:pt x="3963" y="500"/>
                    <a:pt x="4092" y="500"/>
                  </a:cubicBezTo>
                  <a:cubicBezTo>
                    <a:pt x="4130" y="500"/>
                    <a:pt x="4166" y="500"/>
                    <a:pt x="4222" y="463"/>
                  </a:cubicBezTo>
                  <a:cubicBezTo>
                    <a:pt x="4278" y="445"/>
                    <a:pt x="4333" y="371"/>
                    <a:pt x="4370" y="315"/>
                  </a:cubicBezTo>
                  <a:cubicBezTo>
                    <a:pt x="4444" y="204"/>
                    <a:pt x="4537" y="111"/>
                    <a:pt x="4648" y="111"/>
                  </a:cubicBezTo>
                  <a:cubicBezTo>
                    <a:pt x="4666" y="111"/>
                    <a:pt x="4666" y="111"/>
                    <a:pt x="4666" y="111"/>
                  </a:cubicBezTo>
                  <a:cubicBezTo>
                    <a:pt x="4796" y="130"/>
                    <a:pt x="4870" y="241"/>
                    <a:pt x="4926" y="333"/>
                  </a:cubicBezTo>
                  <a:cubicBezTo>
                    <a:pt x="4981" y="407"/>
                    <a:pt x="5018" y="463"/>
                    <a:pt x="5074" y="500"/>
                  </a:cubicBezTo>
                  <a:cubicBezTo>
                    <a:pt x="5129" y="555"/>
                    <a:pt x="5185" y="574"/>
                    <a:pt x="5241" y="574"/>
                  </a:cubicBezTo>
                  <a:cubicBezTo>
                    <a:pt x="5351" y="574"/>
                    <a:pt x="5444" y="445"/>
                    <a:pt x="5537" y="315"/>
                  </a:cubicBezTo>
                  <a:cubicBezTo>
                    <a:pt x="5611" y="185"/>
                    <a:pt x="5703" y="74"/>
                    <a:pt x="5833" y="74"/>
                  </a:cubicBezTo>
                  <a:cubicBezTo>
                    <a:pt x="5852" y="74"/>
                    <a:pt x="5889" y="74"/>
                    <a:pt x="5926" y="93"/>
                  </a:cubicBezTo>
                  <a:cubicBezTo>
                    <a:pt x="6000" y="130"/>
                    <a:pt x="6055" y="204"/>
                    <a:pt x="6111" y="278"/>
                  </a:cubicBezTo>
                  <a:cubicBezTo>
                    <a:pt x="6185" y="371"/>
                    <a:pt x="6240" y="463"/>
                    <a:pt x="6370" y="463"/>
                  </a:cubicBezTo>
                  <a:cubicBezTo>
                    <a:pt x="6388" y="463"/>
                    <a:pt x="6388" y="463"/>
                    <a:pt x="6407" y="463"/>
                  </a:cubicBezTo>
                  <a:cubicBezTo>
                    <a:pt x="6537" y="463"/>
                    <a:pt x="6611" y="389"/>
                    <a:pt x="6685" y="296"/>
                  </a:cubicBezTo>
                  <a:cubicBezTo>
                    <a:pt x="6722" y="241"/>
                    <a:pt x="6759" y="204"/>
                    <a:pt x="6814" y="148"/>
                  </a:cubicBezTo>
                  <a:cubicBezTo>
                    <a:pt x="6870" y="111"/>
                    <a:pt x="6926" y="93"/>
                    <a:pt x="6963" y="93"/>
                  </a:cubicBezTo>
                  <a:cubicBezTo>
                    <a:pt x="7074" y="93"/>
                    <a:pt x="7166" y="185"/>
                    <a:pt x="7259" y="296"/>
                  </a:cubicBezTo>
                  <a:cubicBezTo>
                    <a:pt x="7351" y="389"/>
                    <a:pt x="7444" y="500"/>
                    <a:pt x="7574" y="500"/>
                  </a:cubicBezTo>
                  <a:lnTo>
                    <a:pt x="7574" y="500"/>
                  </a:lnTo>
                  <a:cubicBezTo>
                    <a:pt x="7685" y="500"/>
                    <a:pt x="7759" y="426"/>
                    <a:pt x="7851" y="333"/>
                  </a:cubicBezTo>
                  <a:cubicBezTo>
                    <a:pt x="7907" y="278"/>
                    <a:pt x="7963" y="204"/>
                    <a:pt x="8037" y="167"/>
                  </a:cubicBezTo>
                  <a:cubicBezTo>
                    <a:pt x="8055" y="167"/>
                    <a:pt x="8092" y="148"/>
                    <a:pt x="8129" y="148"/>
                  </a:cubicBezTo>
                  <a:cubicBezTo>
                    <a:pt x="8129" y="93"/>
                    <a:pt x="8129" y="93"/>
                    <a:pt x="8129" y="93"/>
                  </a:cubicBezTo>
                  <a:cubicBezTo>
                    <a:pt x="8037" y="93"/>
                    <a:pt x="7944" y="185"/>
                    <a:pt x="7851" y="278"/>
                  </a:cubicBezTo>
                  <a:cubicBezTo>
                    <a:pt x="7759" y="352"/>
                    <a:pt x="7667" y="445"/>
                    <a:pt x="7555" y="4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1"/>
            <p:cNvSpPr>
              <a:spLocks noChangeArrowheads="1"/>
            </p:cNvSpPr>
            <p:nvPr userDrawn="1"/>
          </p:nvSpPr>
          <p:spPr bwMode="auto">
            <a:xfrm rot="10800000">
              <a:off x="5599822" y="95276"/>
              <a:ext cx="2114706" cy="149084"/>
            </a:xfrm>
            <a:custGeom>
              <a:avLst/>
              <a:gdLst>
                <a:gd name="T0" fmla="*/ 7592 w 8130"/>
                <a:gd name="T1" fmla="*/ 389 h 575"/>
                <a:gd name="T2" fmla="*/ 7277 w 8130"/>
                <a:gd name="T3" fmla="*/ 222 h 575"/>
                <a:gd name="T4" fmla="*/ 6981 w 8130"/>
                <a:gd name="T5" fmla="*/ 37 h 575"/>
                <a:gd name="T6" fmla="*/ 6407 w 8130"/>
                <a:gd name="T7" fmla="*/ 389 h 575"/>
                <a:gd name="T8" fmla="*/ 6111 w 8130"/>
                <a:gd name="T9" fmla="*/ 185 h 575"/>
                <a:gd name="T10" fmla="*/ 5833 w 8130"/>
                <a:gd name="T11" fmla="*/ 0 h 575"/>
                <a:gd name="T12" fmla="*/ 5500 w 8130"/>
                <a:gd name="T13" fmla="*/ 260 h 575"/>
                <a:gd name="T14" fmla="*/ 5166 w 8130"/>
                <a:gd name="T15" fmla="*/ 482 h 575"/>
                <a:gd name="T16" fmla="*/ 4833 w 8130"/>
                <a:gd name="T17" fmla="*/ 93 h 575"/>
                <a:gd name="T18" fmla="*/ 4388 w 8130"/>
                <a:gd name="T19" fmla="*/ 204 h 575"/>
                <a:gd name="T20" fmla="*/ 3796 w 8130"/>
                <a:gd name="T21" fmla="*/ 278 h 575"/>
                <a:gd name="T22" fmla="*/ 3500 w 8130"/>
                <a:gd name="T23" fmla="*/ 148 h 575"/>
                <a:gd name="T24" fmla="*/ 3111 w 8130"/>
                <a:gd name="T25" fmla="*/ 352 h 575"/>
                <a:gd name="T26" fmla="*/ 2648 w 8130"/>
                <a:gd name="T27" fmla="*/ 241 h 575"/>
                <a:gd name="T28" fmla="*/ 2333 w 8130"/>
                <a:gd name="T29" fmla="*/ 56 h 575"/>
                <a:gd name="T30" fmla="*/ 1741 w 8130"/>
                <a:gd name="T31" fmla="*/ 500 h 575"/>
                <a:gd name="T32" fmla="*/ 1463 w 8130"/>
                <a:gd name="T33" fmla="*/ 296 h 575"/>
                <a:gd name="T34" fmla="*/ 1167 w 8130"/>
                <a:gd name="T35" fmla="*/ 111 h 575"/>
                <a:gd name="T36" fmla="*/ 833 w 8130"/>
                <a:gd name="T37" fmla="*/ 370 h 575"/>
                <a:gd name="T38" fmla="*/ 389 w 8130"/>
                <a:gd name="T39" fmla="*/ 389 h 575"/>
                <a:gd name="T40" fmla="*/ 0 w 8130"/>
                <a:gd name="T41" fmla="*/ 93 h 575"/>
                <a:gd name="T42" fmla="*/ 148 w 8130"/>
                <a:gd name="T43" fmla="*/ 185 h 575"/>
                <a:gd name="T44" fmla="*/ 352 w 8130"/>
                <a:gd name="T45" fmla="*/ 426 h 575"/>
                <a:gd name="T46" fmla="*/ 796 w 8130"/>
                <a:gd name="T47" fmla="*/ 482 h 575"/>
                <a:gd name="T48" fmla="*/ 1167 w 8130"/>
                <a:gd name="T49" fmla="*/ 167 h 575"/>
                <a:gd name="T50" fmla="*/ 1463 w 8130"/>
                <a:gd name="T51" fmla="*/ 370 h 575"/>
                <a:gd name="T52" fmla="*/ 1741 w 8130"/>
                <a:gd name="T53" fmla="*/ 556 h 575"/>
                <a:gd name="T54" fmla="*/ 2352 w 8130"/>
                <a:gd name="T55" fmla="*/ 111 h 575"/>
                <a:gd name="T56" fmla="*/ 2611 w 8130"/>
                <a:gd name="T57" fmla="*/ 296 h 575"/>
                <a:gd name="T58" fmla="*/ 2944 w 8130"/>
                <a:gd name="T59" fmla="*/ 482 h 575"/>
                <a:gd name="T60" fmla="*/ 3389 w 8130"/>
                <a:gd name="T61" fmla="*/ 222 h 575"/>
                <a:gd name="T62" fmla="*/ 3759 w 8130"/>
                <a:gd name="T63" fmla="*/ 334 h 575"/>
                <a:gd name="T64" fmla="*/ 4074 w 8130"/>
                <a:gd name="T65" fmla="*/ 463 h 575"/>
                <a:gd name="T66" fmla="*/ 4388 w 8130"/>
                <a:gd name="T67" fmla="*/ 278 h 575"/>
                <a:gd name="T68" fmla="*/ 4740 w 8130"/>
                <a:gd name="T69" fmla="*/ 111 h 575"/>
                <a:gd name="T70" fmla="*/ 5111 w 8130"/>
                <a:gd name="T71" fmla="*/ 537 h 575"/>
                <a:gd name="T72" fmla="*/ 5537 w 8130"/>
                <a:gd name="T73" fmla="*/ 296 h 575"/>
                <a:gd name="T74" fmla="*/ 5944 w 8130"/>
                <a:gd name="T75" fmla="*/ 93 h 575"/>
                <a:gd name="T76" fmla="*/ 6333 w 8130"/>
                <a:gd name="T77" fmla="*/ 444 h 575"/>
                <a:gd name="T78" fmla="*/ 6574 w 8130"/>
                <a:gd name="T79" fmla="*/ 408 h 575"/>
                <a:gd name="T80" fmla="*/ 6963 w 8130"/>
                <a:gd name="T81" fmla="*/ 111 h 575"/>
                <a:gd name="T82" fmla="*/ 7277 w 8130"/>
                <a:gd name="T83" fmla="*/ 296 h 575"/>
                <a:gd name="T84" fmla="*/ 7555 w 8130"/>
                <a:gd name="T85" fmla="*/ 482 h 575"/>
                <a:gd name="T86" fmla="*/ 7870 w 8130"/>
                <a:gd name="T87" fmla="*/ 296 h 575"/>
                <a:gd name="T88" fmla="*/ 8129 w 8130"/>
                <a:gd name="T89" fmla="*/ 148 h 575"/>
                <a:gd name="T90" fmla="*/ 7851 w 8130"/>
                <a:gd name="T91" fmla="*/ 24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30" h="575">
                  <a:moveTo>
                    <a:pt x="7592" y="389"/>
                  </a:moveTo>
                  <a:lnTo>
                    <a:pt x="7592" y="389"/>
                  </a:lnTo>
                  <a:cubicBezTo>
                    <a:pt x="7592" y="389"/>
                    <a:pt x="7574" y="389"/>
                    <a:pt x="7555" y="389"/>
                  </a:cubicBezTo>
                  <a:cubicBezTo>
                    <a:pt x="7425" y="389"/>
                    <a:pt x="7351" y="315"/>
                    <a:pt x="7277" y="222"/>
                  </a:cubicBezTo>
                  <a:cubicBezTo>
                    <a:pt x="7240" y="167"/>
                    <a:pt x="7203" y="130"/>
                    <a:pt x="7129" y="93"/>
                  </a:cubicBezTo>
                  <a:cubicBezTo>
                    <a:pt x="7092" y="56"/>
                    <a:pt x="7037" y="37"/>
                    <a:pt x="6981" y="37"/>
                  </a:cubicBezTo>
                  <a:cubicBezTo>
                    <a:pt x="6870" y="37"/>
                    <a:pt x="6778" y="130"/>
                    <a:pt x="6704" y="204"/>
                  </a:cubicBezTo>
                  <a:cubicBezTo>
                    <a:pt x="6611" y="296"/>
                    <a:pt x="6518" y="389"/>
                    <a:pt x="6407" y="389"/>
                  </a:cubicBezTo>
                  <a:cubicBezTo>
                    <a:pt x="6370" y="389"/>
                    <a:pt x="6352" y="389"/>
                    <a:pt x="6314" y="370"/>
                  </a:cubicBezTo>
                  <a:cubicBezTo>
                    <a:pt x="6222" y="334"/>
                    <a:pt x="6166" y="260"/>
                    <a:pt x="6111" y="185"/>
                  </a:cubicBezTo>
                  <a:cubicBezTo>
                    <a:pt x="6055" y="111"/>
                    <a:pt x="6018" y="56"/>
                    <a:pt x="5926" y="19"/>
                  </a:cubicBezTo>
                  <a:cubicBezTo>
                    <a:pt x="5889" y="0"/>
                    <a:pt x="5852" y="0"/>
                    <a:pt x="5833" y="0"/>
                  </a:cubicBezTo>
                  <a:cubicBezTo>
                    <a:pt x="5722" y="0"/>
                    <a:pt x="5629" y="56"/>
                    <a:pt x="5537" y="185"/>
                  </a:cubicBezTo>
                  <a:cubicBezTo>
                    <a:pt x="5537" y="204"/>
                    <a:pt x="5518" y="241"/>
                    <a:pt x="5500" y="260"/>
                  </a:cubicBezTo>
                  <a:cubicBezTo>
                    <a:pt x="5444" y="370"/>
                    <a:pt x="5370" y="500"/>
                    <a:pt x="5241" y="500"/>
                  </a:cubicBezTo>
                  <a:cubicBezTo>
                    <a:pt x="5222" y="500"/>
                    <a:pt x="5185" y="500"/>
                    <a:pt x="5166" y="482"/>
                  </a:cubicBezTo>
                  <a:cubicBezTo>
                    <a:pt x="5074" y="444"/>
                    <a:pt x="5018" y="352"/>
                    <a:pt x="4963" y="260"/>
                  </a:cubicBezTo>
                  <a:cubicBezTo>
                    <a:pt x="4926" y="204"/>
                    <a:pt x="4889" y="130"/>
                    <a:pt x="4833" y="93"/>
                  </a:cubicBezTo>
                  <a:cubicBezTo>
                    <a:pt x="4759" y="37"/>
                    <a:pt x="4704" y="19"/>
                    <a:pt x="4666" y="19"/>
                  </a:cubicBezTo>
                  <a:cubicBezTo>
                    <a:pt x="4556" y="19"/>
                    <a:pt x="4463" y="111"/>
                    <a:pt x="4388" y="204"/>
                  </a:cubicBezTo>
                  <a:cubicBezTo>
                    <a:pt x="4296" y="296"/>
                    <a:pt x="4185" y="389"/>
                    <a:pt x="4055" y="389"/>
                  </a:cubicBezTo>
                  <a:cubicBezTo>
                    <a:pt x="3944" y="389"/>
                    <a:pt x="3870" y="334"/>
                    <a:pt x="3796" y="278"/>
                  </a:cubicBezTo>
                  <a:cubicBezTo>
                    <a:pt x="3741" y="222"/>
                    <a:pt x="3685" y="167"/>
                    <a:pt x="3611" y="148"/>
                  </a:cubicBezTo>
                  <a:cubicBezTo>
                    <a:pt x="3574" y="148"/>
                    <a:pt x="3537" y="148"/>
                    <a:pt x="3500" y="148"/>
                  </a:cubicBezTo>
                  <a:cubicBezTo>
                    <a:pt x="3389" y="148"/>
                    <a:pt x="3296" y="204"/>
                    <a:pt x="3203" y="278"/>
                  </a:cubicBezTo>
                  <a:cubicBezTo>
                    <a:pt x="3167" y="315"/>
                    <a:pt x="3148" y="334"/>
                    <a:pt x="3111" y="352"/>
                  </a:cubicBezTo>
                  <a:cubicBezTo>
                    <a:pt x="3055" y="389"/>
                    <a:pt x="3000" y="426"/>
                    <a:pt x="2944" y="426"/>
                  </a:cubicBezTo>
                  <a:cubicBezTo>
                    <a:pt x="2833" y="426"/>
                    <a:pt x="2741" y="334"/>
                    <a:pt x="2648" y="241"/>
                  </a:cubicBezTo>
                  <a:cubicBezTo>
                    <a:pt x="2556" y="148"/>
                    <a:pt x="2463" y="56"/>
                    <a:pt x="2352" y="56"/>
                  </a:cubicBezTo>
                  <a:cubicBezTo>
                    <a:pt x="2333" y="56"/>
                    <a:pt x="2333" y="56"/>
                    <a:pt x="2333" y="56"/>
                  </a:cubicBezTo>
                  <a:cubicBezTo>
                    <a:pt x="2222" y="56"/>
                    <a:pt x="2111" y="167"/>
                    <a:pt x="2037" y="278"/>
                  </a:cubicBezTo>
                  <a:cubicBezTo>
                    <a:pt x="1944" y="389"/>
                    <a:pt x="1852" y="500"/>
                    <a:pt x="1741" y="500"/>
                  </a:cubicBezTo>
                  <a:cubicBezTo>
                    <a:pt x="1685" y="500"/>
                    <a:pt x="1629" y="463"/>
                    <a:pt x="1574" y="426"/>
                  </a:cubicBezTo>
                  <a:cubicBezTo>
                    <a:pt x="1537" y="389"/>
                    <a:pt x="1500" y="334"/>
                    <a:pt x="1463" y="296"/>
                  </a:cubicBezTo>
                  <a:cubicBezTo>
                    <a:pt x="1389" y="204"/>
                    <a:pt x="1333" y="130"/>
                    <a:pt x="1203" y="111"/>
                  </a:cubicBezTo>
                  <a:cubicBezTo>
                    <a:pt x="1203" y="111"/>
                    <a:pt x="1185" y="111"/>
                    <a:pt x="1167" y="111"/>
                  </a:cubicBezTo>
                  <a:cubicBezTo>
                    <a:pt x="1037" y="111"/>
                    <a:pt x="944" y="222"/>
                    <a:pt x="870" y="334"/>
                  </a:cubicBezTo>
                  <a:cubicBezTo>
                    <a:pt x="852" y="334"/>
                    <a:pt x="833" y="352"/>
                    <a:pt x="833" y="370"/>
                  </a:cubicBezTo>
                  <a:cubicBezTo>
                    <a:pt x="759" y="463"/>
                    <a:pt x="667" y="500"/>
                    <a:pt x="592" y="500"/>
                  </a:cubicBezTo>
                  <a:cubicBezTo>
                    <a:pt x="518" y="500"/>
                    <a:pt x="444" y="463"/>
                    <a:pt x="389" y="389"/>
                  </a:cubicBezTo>
                  <a:cubicBezTo>
                    <a:pt x="370" y="370"/>
                    <a:pt x="334" y="334"/>
                    <a:pt x="315" y="315"/>
                  </a:cubicBezTo>
                  <a:cubicBezTo>
                    <a:pt x="240" y="204"/>
                    <a:pt x="166" y="93"/>
                    <a:pt x="0" y="9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56" y="148"/>
                    <a:pt x="111" y="167"/>
                    <a:pt x="148" y="185"/>
                  </a:cubicBezTo>
                  <a:cubicBezTo>
                    <a:pt x="204" y="222"/>
                    <a:pt x="240" y="278"/>
                    <a:pt x="278" y="334"/>
                  </a:cubicBezTo>
                  <a:cubicBezTo>
                    <a:pt x="315" y="370"/>
                    <a:pt x="334" y="408"/>
                    <a:pt x="352" y="426"/>
                  </a:cubicBezTo>
                  <a:cubicBezTo>
                    <a:pt x="426" y="518"/>
                    <a:pt x="518" y="556"/>
                    <a:pt x="611" y="556"/>
                  </a:cubicBezTo>
                  <a:cubicBezTo>
                    <a:pt x="667" y="556"/>
                    <a:pt x="741" y="537"/>
                    <a:pt x="796" y="482"/>
                  </a:cubicBezTo>
                  <a:cubicBezTo>
                    <a:pt x="833" y="444"/>
                    <a:pt x="870" y="408"/>
                    <a:pt x="907" y="370"/>
                  </a:cubicBezTo>
                  <a:cubicBezTo>
                    <a:pt x="981" y="278"/>
                    <a:pt x="1055" y="167"/>
                    <a:pt x="1167" y="167"/>
                  </a:cubicBezTo>
                  <a:cubicBezTo>
                    <a:pt x="1185" y="167"/>
                    <a:pt x="1222" y="185"/>
                    <a:pt x="1241" y="185"/>
                  </a:cubicBezTo>
                  <a:cubicBezTo>
                    <a:pt x="1333" y="204"/>
                    <a:pt x="1407" y="296"/>
                    <a:pt x="1463" y="370"/>
                  </a:cubicBezTo>
                  <a:cubicBezTo>
                    <a:pt x="1519" y="444"/>
                    <a:pt x="1593" y="518"/>
                    <a:pt x="1685" y="556"/>
                  </a:cubicBezTo>
                  <a:cubicBezTo>
                    <a:pt x="1704" y="556"/>
                    <a:pt x="1722" y="556"/>
                    <a:pt x="1741" y="556"/>
                  </a:cubicBezTo>
                  <a:cubicBezTo>
                    <a:pt x="1870" y="556"/>
                    <a:pt x="1963" y="444"/>
                    <a:pt x="2074" y="334"/>
                  </a:cubicBezTo>
                  <a:cubicBezTo>
                    <a:pt x="2166" y="222"/>
                    <a:pt x="2240" y="111"/>
                    <a:pt x="2352" y="111"/>
                  </a:cubicBezTo>
                  <a:cubicBezTo>
                    <a:pt x="2407" y="111"/>
                    <a:pt x="2482" y="148"/>
                    <a:pt x="2537" y="222"/>
                  </a:cubicBezTo>
                  <a:cubicBezTo>
                    <a:pt x="2574" y="241"/>
                    <a:pt x="2592" y="278"/>
                    <a:pt x="2611" y="296"/>
                  </a:cubicBezTo>
                  <a:cubicBezTo>
                    <a:pt x="2704" y="389"/>
                    <a:pt x="2778" y="482"/>
                    <a:pt x="2926" y="482"/>
                  </a:cubicBezTo>
                  <a:lnTo>
                    <a:pt x="2944" y="482"/>
                  </a:lnTo>
                  <a:cubicBezTo>
                    <a:pt x="3055" y="482"/>
                    <a:pt x="3129" y="408"/>
                    <a:pt x="3203" y="352"/>
                  </a:cubicBezTo>
                  <a:cubicBezTo>
                    <a:pt x="3259" y="296"/>
                    <a:pt x="3315" y="241"/>
                    <a:pt x="3389" y="222"/>
                  </a:cubicBezTo>
                  <a:cubicBezTo>
                    <a:pt x="3426" y="222"/>
                    <a:pt x="3463" y="204"/>
                    <a:pt x="3500" y="204"/>
                  </a:cubicBezTo>
                  <a:cubicBezTo>
                    <a:pt x="3593" y="204"/>
                    <a:pt x="3667" y="260"/>
                    <a:pt x="3759" y="334"/>
                  </a:cubicBezTo>
                  <a:cubicBezTo>
                    <a:pt x="3796" y="370"/>
                    <a:pt x="3833" y="389"/>
                    <a:pt x="3889" y="426"/>
                  </a:cubicBezTo>
                  <a:cubicBezTo>
                    <a:pt x="3944" y="444"/>
                    <a:pt x="4000" y="463"/>
                    <a:pt x="4074" y="463"/>
                  </a:cubicBezTo>
                  <a:cubicBezTo>
                    <a:pt x="4166" y="463"/>
                    <a:pt x="4240" y="426"/>
                    <a:pt x="4314" y="352"/>
                  </a:cubicBezTo>
                  <a:cubicBezTo>
                    <a:pt x="4333" y="334"/>
                    <a:pt x="4370" y="315"/>
                    <a:pt x="4388" y="278"/>
                  </a:cubicBezTo>
                  <a:cubicBezTo>
                    <a:pt x="4463" y="185"/>
                    <a:pt x="4537" y="93"/>
                    <a:pt x="4648" y="93"/>
                  </a:cubicBezTo>
                  <a:cubicBezTo>
                    <a:pt x="4685" y="93"/>
                    <a:pt x="4722" y="93"/>
                    <a:pt x="4740" y="111"/>
                  </a:cubicBezTo>
                  <a:cubicBezTo>
                    <a:pt x="4833" y="167"/>
                    <a:pt x="4889" y="241"/>
                    <a:pt x="4944" y="334"/>
                  </a:cubicBezTo>
                  <a:cubicBezTo>
                    <a:pt x="4981" y="408"/>
                    <a:pt x="5037" y="500"/>
                    <a:pt x="5111" y="537"/>
                  </a:cubicBezTo>
                  <a:cubicBezTo>
                    <a:pt x="5166" y="556"/>
                    <a:pt x="5203" y="574"/>
                    <a:pt x="5241" y="574"/>
                  </a:cubicBezTo>
                  <a:cubicBezTo>
                    <a:pt x="5370" y="574"/>
                    <a:pt x="5463" y="426"/>
                    <a:pt x="5537" y="296"/>
                  </a:cubicBezTo>
                  <a:cubicBezTo>
                    <a:pt x="5629" y="185"/>
                    <a:pt x="5703" y="56"/>
                    <a:pt x="5815" y="56"/>
                  </a:cubicBezTo>
                  <a:cubicBezTo>
                    <a:pt x="5870" y="56"/>
                    <a:pt x="5907" y="74"/>
                    <a:pt x="5944" y="93"/>
                  </a:cubicBezTo>
                  <a:cubicBezTo>
                    <a:pt x="6018" y="148"/>
                    <a:pt x="6055" y="204"/>
                    <a:pt x="6111" y="260"/>
                  </a:cubicBezTo>
                  <a:cubicBezTo>
                    <a:pt x="6166" y="334"/>
                    <a:pt x="6222" y="426"/>
                    <a:pt x="6333" y="444"/>
                  </a:cubicBezTo>
                  <a:cubicBezTo>
                    <a:pt x="6352" y="444"/>
                    <a:pt x="6370" y="444"/>
                    <a:pt x="6388" y="444"/>
                  </a:cubicBezTo>
                  <a:cubicBezTo>
                    <a:pt x="6462" y="444"/>
                    <a:pt x="6518" y="426"/>
                    <a:pt x="6574" y="408"/>
                  </a:cubicBezTo>
                  <a:cubicBezTo>
                    <a:pt x="6611" y="370"/>
                    <a:pt x="6666" y="315"/>
                    <a:pt x="6704" y="278"/>
                  </a:cubicBezTo>
                  <a:cubicBezTo>
                    <a:pt x="6778" y="204"/>
                    <a:pt x="6852" y="111"/>
                    <a:pt x="6963" y="111"/>
                  </a:cubicBezTo>
                  <a:cubicBezTo>
                    <a:pt x="6981" y="111"/>
                    <a:pt x="6981" y="111"/>
                    <a:pt x="6981" y="111"/>
                  </a:cubicBezTo>
                  <a:cubicBezTo>
                    <a:pt x="7111" y="130"/>
                    <a:pt x="7185" y="222"/>
                    <a:pt x="7277" y="296"/>
                  </a:cubicBezTo>
                  <a:cubicBezTo>
                    <a:pt x="7315" y="352"/>
                    <a:pt x="7370" y="408"/>
                    <a:pt x="7425" y="444"/>
                  </a:cubicBezTo>
                  <a:cubicBezTo>
                    <a:pt x="7463" y="463"/>
                    <a:pt x="7499" y="482"/>
                    <a:pt x="7555" y="482"/>
                  </a:cubicBezTo>
                  <a:cubicBezTo>
                    <a:pt x="7667" y="482"/>
                    <a:pt x="7759" y="389"/>
                    <a:pt x="7851" y="315"/>
                  </a:cubicBezTo>
                  <a:cubicBezTo>
                    <a:pt x="7870" y="296"/>
                    <a:pt x="7870" y="296"/>
                    <a:pt x="7870" y="296"/>
                  </a:cubicBezTo>
                  <a:cubicBezTo>
                    <a:pt x="7925" y="241"/>
                    <a:pt x="7963" y="204"/>
                    <a:pt x="8037" y="167"/>
                  </a:cubicBezTo>
                  <a:cubicBezTo>
                    <a:pt x="8055" y="148"/>
                    <a:pt x="8092" y="148"/>
                    <a:pt x="8129" y="148"/>
                  </a:cubicBezTo>
                  <a:cubicBezTo>
                    <a:pt x="8129" y="93"/>
                    <a:pt x="8129" y="93"/>
                    <a:pt x="8129" y="93"/>
                  </a:cubicBezTo>
                  <a:cubicBezTo>
                    <a:pt x="8018" y="93"/>
                    <a:pt x="7944" y="167"/>
                    <a:pt x="7851" y="241"/>
                  </a:cubicBezTo>
                  <a:cubicBezTo>
                    <a:pt x="7777" y="315"/>
                    <a:pt x="7703" y="389"/>
                    <a:pt x="7592" y="3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5" name="Vrije vorm 14"/>
          <p:cNvSpPr/>
          <p:nvPr userDrawn="1"/>
        </p:nvSpPr>
        <p:spPr>
          <a:xfrm>
            <a:off x="0" y="0"/>
            <a:ext cx="6885244" cy="2074984"/>
          </a:xfrm>
          <a:custGeom>
            <a:avLst/>
            <a:gdLst>
              <a:gd name="connsiteX0" fmla="*/ 0 w 6885244"/>
              <a:gd name="connsiteY0" fmla="*/ 0 h 2074984"/>
              <a:gd name="connsiteX1" fmla="*/ 6860231 w 6885244"/>
              <a:gd name="connsiteY1" fmla="*/ 0 h 2074984"/>
              <a:gd name="connsiteX2" fmla="*/ 6885244 w 6885244"/>
              <a:gd name="connsiteY2" fmla="*/ 248119 h 2074984"/>
              <a:gd name="connsiteX3" fmla="*/ 5058379 w 6885244"/>
              <a:gd name="connsiteY3" fmla="*/ 2074984 h 2074984"/>
              <a:gd name="connsiteX4" fmla="*/ 0 w 6885244"/>
              <a:gd name="connsiteY4" fmla="*/ 2074984 h 207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244" h="2074984">
                <a:moveTo>
                  <a:pt x="0" y="0"/>
                </a:moveTo>
                <a:lnTo>
                  <a:pt x="6860231" y="0"/>
                </a:lnTo>
                <a:lnTo>
                  <a:pt x="6885244" y="248119"/>
                </a:lnTo>
                <a:cubicBezTo>
                  <a:pt x="6885244" y="1257069"/>
                  <a:pt x="6067329" y="2074984"/>
                  <a:pt x="5058379" y="2074984"/>
                </a:cubicBezTo>
                <a:lnTo>
                  <a:pt x="0" y="20749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NL"/>
          </a:p>
        </p:txBody>
      </p:sp>
      <p:sp>
        <p:nvSpPr>
          <p:cNvPr id="8" name="Tijdelijke aanduiding voor afbeelding 12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549211" y="0"/>
            <a:ext cx="4642789" cy="6858000"/>
          </a:xfrm>
          <a:blipFill>
            <a:blip r:embed="rId2"/>
            <a:stretch>
              <a:fillRect/>
            </a:stretch>
          </a:blipFill>
        </p:spPr>
        <p:txBody>
          <a:bodyPr lIns="1080000" tIns="1440000" rIns="10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741747" y="699695"/>
            <a:ext cx="5647330" cy="1114547"/>
          </a:xfrm>
        </p:spPr>
        <p:txBody>
          <a:bodyPr bIns="0" anchor="ctr" anchorCtr="0">
            <a:noAutofit/>
          </a:bodyPr>
          <a:lstStyle>
            <a:lvl1pPr algn="l">
              <a:spcBef>
                <a:spcPts val="600"/>
              </a:spcBef>
              <a:buFontTx/>
              <a:buNone/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/ beeld rechts - roze</a:t>
            </a:r>
          </a:p>
        </p:txBody>
      </p:sp>
      <p:sp>
        <p:nvSpPr>
          <p:cNvPr id="4" name="Tijdelijke aanduiding voor tekst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41364" y="353961"/>
            <a:ext cx="5647714" cy="34573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jdelijke aanduiding voor tekst 6"/>
          <p:cNvSpPr>
            <a:spLocks noGrp="1"/>
          </p:cNvSpPr>
          <p:nvPr userDrawn="1">
            <p:ph type="body" sz="quarter" idx="15"/>
          </p:nvPr>
        </p:nvSpPr>
        <p:spPr>
          <a:xfrm>
            <a:off x="741363" y="2330450"/>
            <a:ext cx="5648325" cy="40370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/ beeld links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eren 2"/>
          <p:cNvGrpSpPr/>
          <p:nvPr userDrawn="1"/>
        </p:nvGrpSpPr>
        <p:grpSpPr>
          <a:xfrm>
            <a:off x="11081301" y="103579"/>
            <a:ext cx="1161685" cy="1579766"/>
            <a:chOff x="11081301" y="103579"/>
            <a:chExt cx="1161685" cy="1579766"/>
          </a:xfrm>
          <a:solidFill>
            <a:schemeClr val="accent2"/>
          </a:solidFill>
        </p:grpSpPr>
        <p:sp>
          <p:nvSpPr>
            <p:cNvPr id="18" name="Freeform 515"/>
            <p:cNvSpPr>
              <a:spLocks noChangeArrowheads="1"/>
            </p:cNvSpPr>
            <p:nvPr userDrawn="1"/>
          </p:nvSpPr>
          <p:spPr bwMode="auto">
            <a:xfrm>
              <a:off x="11081301" y="1573137"/>
              <a:ext cx="57197" cy="75332"/>
            </a:xfrm>
            <a:custGeom>
              <a:avLst/>
              <a:gdLst>
                <a:gd name="T0" fmla="*/ 167 w 187"/>
                <a:gd name="T1" fmla="*/ 18 h 242"/>
                <a:gd name="T2" fmla="*/ 167 w 187"/>
                <a:gd name="T3" fmla="*/ 18 h 242"/>
                <a:gd name="T4" fmla="*/ 130 w 187"/>
                <a:gd name="T5" fmla="*/ 18 h 242"/>
                <a:gd name="T6" fmla="*/ 37 w 187"/>
                <a:gd name="T7" fmla="*/ 18 h 242"/>
                <a:gd name="T8" fmla="*/ 19 w 187"/>
                <a:gd name="T9" fmla="*/ 0 h 242"/>
                <a:gd name="T10" fmla="*/ 0 w 187"/>
                <a:gd name="T11" fmla="*/ 0 h 242"/>
                <a:gd name="T12" fmla="*/ 0 w 187"/>
                <a:gd name="T13" fmla="*/ 18 h 242"/>
                <a:gd name="T14" fmla="*/ 37 w 187"/>
                <a:gd name="T15" fmla="*/ 166 h 242"/>
                <a:gd name="T16" fmla="*/ 56 w 187"/>
                <a:gd name="T17" fmla="*/ 241 h 242"/>
                <a:gd name="T18" fmla="*/ 56 w 187"/>
                <a:gd name="T19" fmla="*/ 241 h 242"/>
                <a:gd name="T20" fmla="*/ 56 w 187"/>
                <a:gd name="T21" fmla="*/ 241 h 242"/>
                <a:gd name="T22" fmla="*/ 56 w 187"/>
                <a:gd name="T23" fmla="*/ 241 h 242"/>
                <a:gd name="T24" fmla="*/ 148 w 187"/>
                <a:gd name="T25" fmla="*/ 74 h 242"/>
                <a:gd name="T26" fmla="*/ 167 w 187"/>
                <a:gd name="T27" fmla="*/ 37 h 242"/>
                <a:gd name="T28" fmla="*/ 186 w 187"/>
                <a:gd name="T29" fmla="*/ 37 h 242"/>
                <a:gd name="T30" fmla="*/ 167 w 187"/>
                <a:gd name="T31" fmla="*/ 1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42">
                  <a:moveTo>
                    <a:pt x="167" y="18"/>
                  </a:moveTo>
                  <a:lnTo>
                    <a:pt x="167" y="18"/>
                  </a:lnTo>
                  <a:cubicBezTo>
                    <a:pt x="148" y="18"/>
                    <a:pt x="148" y="18"/>
                    <a:pt x="130" y="18"/>
                  </a:cubicBezTo>
                  <a:cubicBezTo>
                    <a:pt x="93" y="18"/>
                    <a:pt x="74" y="18"/>
                    <a:pt x="37" y="18"/>
                  </a:cubicBezTo>
                  <a:cubicBezTo>
                    <a:pt x="37" y="0"/>
                    <a:pt x="19" y="0"/>
                    <a:pt x="19" y="0"/>
                  </a:cubicBezTo>
                  <a:lnTo>
                    <a:pt x="0" y="0"/>
                  </a:lnTo>
                  <a:lnTo>
                    <a:pt x="0" y="18"/>
                  </a:lnTo>
                  <a:cubicBezTo>
                    <a:pt x="0" y="74"/>
                    <a:pt x="19" y="129"/>
                    <a:pt x="37" y="166"/>
                  </a:cubicBezTo>
                  <a:cubicBezTo>
                    <a:pt x="37" y="185"/>
                    <a:pt x="56" y="222"/>
                    <a:pt x="56" y="241"/>
                  </a:cubicBezTo>
                  <a:lnTo>
                    <a:pt x="56" y="241"/>
                  </a:lnTo>
                  <a:lnTo>
                    <a:pt x="56" y="241"/>
                  </a:lnTo>
                  <a:lnTo>
                    <a:pt x="56" y="241"/>
                  </a:lnTo>
                  <a:cubicBezTo>
                    <a:pt x="93" y="185"/>
                    <a:pt x="130" y="129"/>
                    <a:pt x="148" y="74"/>
                  </a:cubicBezTo>
                  <a:cubicBezTo>
                    <a:pt x="167" y="74"/>
                    <a:pt x="167" y="55"/>
                    <a:pt x="167" y="37"/>
                  </a:cubicBezTo>
                  <a:lnTo>
                    <a:pt x="186" y="37"/>
                  </a:lnTo>
                  <a:cubicBezTo>
                    <a:pt x="167" y="18"/>
                    <a:pt x="167" y="18"/>
                    <a:pt x="167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522"/>
            <p:cNvSpPr>
              <a:spLocks noChangeArrowheads="1"/>
            </p:cNvSpPr>
            <p:nvPr userDrawn="1"/>
          </p:nvSpPr>
          <p:spPr bwMode="auto">
            <a:xfrm>
              <a:off x="11326828" y="1543841"/>
              <a:ext cx="110209" cy="139504"/>
            </a:xfrm>
            <a:custGeom>
              <a:avLst/>
              <a:gdLst>
                <a:gd name="T0" fmla="*/ 333 w 353"/>
                <a:gd name="T1" fmla="*/ 37 h 445"/>
                <a:gd name="T2" fmla="*/ 333 w 353"/>
                <a:gd name="T3" fmla="*/ 37 h 445"/>
                <a:gd name="T4" fmla="*/ 241 w 353"/>
                <a:gd name="T5" fmla="*/ 37 h 445"/>
                <a:gd name="T6" fmla="*/ 74 w 353"/>
                <a:gd name="T7" fmla="*/ 0 h 445"/>
                <a:gd name="T8" fmla="*/ 37 w 353"/>
                <a:gd name="T9" fmla="*/ 0 h 445"/>
                <a:gd name="T10" fmla="*/ 18 w 353"/>
                <a:gd name="T11" fmla="*/ 0 h 445"/>
                <a:gd name="T12" fmla="*/ 0 w 353"/>
                <a:gd name="T13" fmla="*/ 37 h 445"/>
                <a:gd name="T14" fmla="*/ 56 w 353"/>
                <a:gd name="T15" fmla="*/ 296 h 445"/>
                <a:gd name="T16" fmla="*/ 111 w 353"/>
                <a:gd name="T17" fmla="*/ 444 h 445"/>
                <a:gd name="T18" fmla="*/ 111 w 353"/>
                <a:gd name="T19" fmla="*/ 444 h 445"/>
                <a:gd name="T20" fmla="*/ 111 w 353"/>
                <a:gd name="T21" fmla="*/ 444 h 445"/>
                <a:gd name="T22" fmla="*/ 111 w 353"/>
                <a:gd name="T23" fmla="*/ 444 h 445"/>
                <a:gd name="T24" fmla="*/ 296 w 353"/>
                <a:gd name="T25" fmla="*/ 148 h 445"/>
                <a:gd name="T26" fmla="*/ 333 w 353"/>
                <a:gd name="T27" fmla="*/ 74 h 445"/>
                <a:gd name="T28" fmla="*/ 352 w 353"/>
                <a:gd name="T29" fmla="*/ 56 h 445"/>
                <a:gd name="T30" fmla="*/ 333 w 353"/>
                <a:gd name="T31" fmla="*/ 3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333" y="37"/>
                  </a:moveTo>
                  <a:lnTo>
                    <a:pt x="333" y="37"/>
                  </a:lnTo>
                  <a:cubicBezTo>
                    <a:pt x="296" y="37"/>
                    <a:pt x="278" y="37"/>
                    <a:pt x="241" y="37"/>
                  </a:cubicBezTo>
                  <a:cubicBezTo>
                    <a:pt x="185" y="19"/>
                    <a:pt x="130" y="19"/>
                    <a:pt x="74" y="0"/>
                  </a:cubicBezTo>
                  <a:cubicBezTo>
                    <a:pt x="74" y="0"/>
                    <a:pt x="56" y="0"/>
                    <a:pt x="37" y="0"/>
                  </a:cubicBezTo>
                  <a:lnTo>
                    <a:pt x="18" y="0"/>
                  </a:lnTo>
                  <a:cubicBezTo>
                    <a:pt x="0" y="0"/>
                    <a:pt x="0" y="19"/>
                    <a:pt x="0" y="37"/>
                  </a:cubicBezTo>
                  <a:cubicBezTo>
                    <a:pt x="18" y="130"/>
                    <a:pt x="37" y="222"/>
                    <a:pt x="56" y="296"/>
                  </a:cubicBezTo>
                  <a:cubicBezTo>
                    <a:pt x="74" y="352"/>
                    <a:pt x="93" y="389"/>
                    <a:pt x="111" y="444"/>
                  </a:cubicBezTo>
                  <a:lnTo>
                    <a:pt x="111" y="444"/>
                  </a:lnTo>
                  <a:lnTo>
                    <a:pt x="111" y="444"/>
                  </a:lnTo>
                  <a:lnTo>
                    <a:pt x="111" y="444"/>
                  </a:lnTo>
                  <a:cubicBezTo>
                    <a:pt x="167" y="334"/>
                    <a:pt x="241" y="241"/>
                    <a:pt x="296" y="148"/>
                  </a:cubicBezTo>
                  <a:cubicBezTo>
                    <a:pt x="315" y="111"/>
                    <a:pt x="315" y="93"/>
                    <a:pt x="333" y="74"/>
                  </a:cubicBezTo>
                  <a:lnTo>
                    <a:pt x="352" y="56"/>
                  </a:lnTo>
                  <a:cubicBezTo>
                    <a:pt x="333" y="37"/>
                    <a:pt x="333" y="37"/>
                    <a:pt x="333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523"/>
            <p:cNvSpPr>
              <a:spLocks noChangeArrowheads="1"/>
            </p:cNvSpPr>
            <p:nvPr userDrawn="1"/>
          </p:nvSpPr>
          <p:spPr bwMode="auto">
            <a:xfrm>
              <a:off x="11345108" y="1190751"/>
              <a:ext cx="93468" cy="115789"/>
            </a:xfrm>
            <a:custGeom>
              <a:avLst/>
              <a:gdLst>
                <a:gd name="T0" fmla="*/ 19 w 298"/>
                <a:gd name="T1" fmla="*/ 19 h 372"/>
                <a:gd name="T2" fmla="*/ 19 w 298"/>
                <a:gd name="T3" fmla="*/ 19 h 372"/>
                <a:gd name="T4" fmla="*/ 56 w 298"/>
                <a:gd name="T5" fmla="*/ 259 h 372"/>
                <a:gd name="T6" fmla="*/ 93 w 298"/>
                <a:gd name="T7" fmla="*/ 371 h 372"/>
                <a:gd name="T8" fmla="*/ 93 w 298"/>
                <a:gd name="T9" fmla="*/ 371 h 372"/>
                <a:gd name="T10" fmla="*/ 112 w 298"/>
                <a:gd name="T11" fmla="*/ 371 h 372"/>
                <a:gd name="T12" fmla="*/ 112 w 298"/>
                <a:gd name="T13" fmla="*/ 371 h 372"/>
                <a:gd name="T14" fmla="*/ 260 w 298"/>
                <a:gd name="T15" fmla="*/ 111 h 372"/>
                <a:gd name="T16" fmla="*/ 297 w 298"/>
                <a:gd name="T17" fmla="*/ 74 h 372"/>
                <a:gd name="T18" fmla="*/ 297 w 298"/>
                <a:gd name="T19" fmla="*/ 37 h 372"/>
                <a:gd name="T20" fmla="*/ 278 w 298"/>
                <a:gd name="T21" fmla="*/ 37 h 372"/>
                <a:gd name="T22" fmla="*/ 223 w 298"/>
                <a:gd name="T23" fmla="*/ 19 h 372"/>
                <a:gd name="T24" fmla="*/ 75 w 298"/>
                <a:gd name="T25" fmla="*/ 0 h 372"/>
                <a:gd name="T26" fmla="*/ 38 w 298"/>
                <a:gd name="T27" fmla="*/ 0 h 372"/>
                <a:gd name="T28" fmla="*/ 19 w 298"/>
                <a:gd name="T29" fmla="*/ 0 h 372"/>
                <a:gd name="T30" fmla="*/ 19 w 298"/>
                <a:gd name="T31" fmla="*/ 1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72">
                  <a:moveTo>
                    <a:pt x="19" y="19"/>
                  </a:moveTo>
                  <a:lnTo>
                    <a:pt x="19" y="19"/>
                  </a:lnTo>
                  <a:cubicBezTo>
                    <a:pt x="19" y="111"/>
                    <a:pt x="38" y="185"/>
                    <a:pt x="56" y="259"/>
                  </a:cubicBezTo>
                  <a:cubicBezTo>
                    <a:pt x="75" y="296"/>
                    <a:pt x="93" y="333"/>
                    <a:pt x="93" y="371"/>
                  </a:cubicBezTo>
                  <a:lnTo>
                    <a:pt x="93" y="371"/>
                  </a:lnTo>
                  <a:cubicBezTo>
                    <a:pt x="93" y="371"/>
                    <a:pt x="93" y="371"/>
                    <a:pt x="112" y="371"/>
                  </a:cubicBezTo>
                  <a:lnTo>
                    <a:pt x="112" y="371"/>
                  </a:lnTo>
                  <a:cubicBezTo>
                    <a:pt x="149" y="296"/>
                    <a:pt x="204" y="204"/>
                    <a:pt x="260" y="111"/>
                  </a:cubicBezTo>
                  <a:cubicBezTo>
                    <a:pt x="278" y="111"/>
                    <a:pt x="278" y="93"/>
                    <a:pt x="297" y="74"/>
                  </a:cubicBezTo>
                  <a:cubicBezTo>
                    <a:pt x="297" y="56"/>
                    <a:pt x="297" y="56"/>
                    <a:pt x="297" y="37"/>
                  </a:cubicBezTo>
                  <a:cubicBezTo>
                    <a:pt x="297" y="37"/>
                    <a:pt x="297" y="37"/>
                    <a:pt x="278" y="37"/>
                  </a:cubicBezTo>
                  <a:cubicBezTo>
                    <a:pt x="260" y="37"/>
                    <a:pt x="241" y="37"/>
                    <a:pt x="223" y="19"/>
                  </a:cubicBezTo>
                  <a:cubicBezTo>
                    <a:pt x="167" y="19"/>
                    <a:pt x="130" y="0"/>
                    <a:pt x="75" y="0"/>
                  </a:cubicBezTo>
                  <a:cubicBezTo>
                    <a:pt x="75" y="0"/>
                    <a:pt x="56" y="0"/>
                    <a:pt x="38" y="0"/>
                  </a:cubicBezTo>
                  <a:lnTo>
                    <a:pt x="19" y="0"/>
                  </a:lnTo>
                  <a:cubicBezTo>
                    <a:pt x="0" y="0"/>
                    <a:pt x="19" y="19"/>
                    <a:pt x="19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529"/>
            <p:cNvSpPr>
              <a:spLocks noChangeArrowheads="1"/>
            </p:cNvSpPr>
            <p:nvPr userDrawn="1"/>
          </p:nvSpPr>
          <p:spPr bwMode="auto">
            <a:xfrm>
              <a:off x="11597466" y="1566161"/>
              <a:ext cx="115789" cy="86493"/>
            </a:xfrm>
            <a:custGeom>
              <a:avLst/>
              <a:gdLst>
                <a:gd name="T0" fmla="*/ 333 w 371"/>
                <a:gd name="T1" fmla="*/ 0 h 279"/>
                <a:gd name="T2" fmla="*/ 333 w 371"/>
                <a:gd name="T3" fmla="*/ 0 h 279"/>
                <a:gd name="T4" fmla="*/ 111 w 371"/>
                <a:gd name="T5" fmla="*/ 56 h 279"/>
                <a:gd name="T6" fmla="*/ 0 w 371"/>
                <a:gd name="T7" fmla="*/ 93 h 279"/>
                <a:gd name="T8" fmla="*/ 0 w 371"/>
                <a:gd name="T9" fmla="*/ 93 h 279"/>
                <a:gd name="T10" fmla="*/ 0 w 371"/>
                <a:gd name="T11" fmla="*/ 93 h 279"/>
                <a:gd name="T12" fmla="*/ 0 w 371"/>
                <a:gd name="T13" fmla="*/ 93 h 279"/>
                <a:gd name="T14" fmla="*/ 241 w 371"/>
                <a:gd name="T15" fmla="*/ 241 h 279"/>
                <a:gd name="T16" fmla="*/ 296 w 371"/>
                <a:gd name="T17" fmla="*/ 278 h 279"/>
                <a:gd name="T18" fmla="*/ 315 w 371"/>
                <a:gd name="T19" fmla="*/ 278 h 279"/>
                <a:gd name="T20" fmla="*/ 333 w 371"/>
                <a:gd name="T21" fmla="*/ 278 h 279"/>
                <a:gd name="T22" fmla="*/ 333 w 371"/>
                <a:gd name="T23" fmla="*/ 204 h 279"/>
                <a:gd name="T24" fmla="*/ 352 w 371"/>
                <a:gd name="T25" fmla="*/ 74 h 279"/>
                <a:gd name="T26" fmla="*/ 352 w 371"/>
                <a:gd name="T27" fmla="*/ 37 h 279"/>
                <a:gd name="T28" fmla="*/ 370 w 371"/>
                <a:gd name="T29" fmla="*/ 19 h 279"/>
                <a:gd name="T30" fmla="*/ 333 w 371"/>
                <a:gd name="T3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279">
                  <a:moveTo>
                    <a:pt x="333" y="0"/>
                  </a:moveTo>
                  <a:lnTo>
                    <a:pt x="333" y="0"/>
                  </a:lnTo>
                  <a:cubicBezTo>
                    <a:pt x="259" y="0"/>
                    <a:pt x="185" y="19"/>
                    <a:pt x="111" y="56"/>
                  </a:cubicBezTo>
                  <a:cubicBezTo>
                    <a:pt x="74" y="74"/>
                    <a:pt x="37" y="74"/>
                    <a:pt x="0" y="93"/>
                  </a:cubicBez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cubicBezTo>
                    <a:pt x="74" y="148"/>
                    <a:pt x="167" y="185"/>
                    <a:pt x="241" y="241"/>
                  </a:cubicBezTo>
                  <a:cubicBezTo>
                    <a:pt x="259" y="260"/>
                    <a:pt x="278" y="260"/>
                    <a:pt x="296" y="278"/>
                  </a:cubicBezTo>
                  <a:lnTo>
                    <a:pt x="315" y="278"/>
                  </a:lnTo>
                  <a:cubicBezTo>
                    <a:pt x="333" y="278"/>
                    <a:pt x="333" y="278"/>
                    <a:pt x="333" y="278"/>
                  </a:cubicBezTo>
                  <a:cubicBezTo>
                    <a:pt x="315" y="241"/>
                    <a:pt x="333" y="222"/>
                    <a:pt x="333" y="204"/>
                  </a:cubicBezTo>
                  <a:cubicBezTo>
                    <a:pt x="352" y="148"/>
                    <a:pt x="352" y="111"/>
                    <a:pt x="352" y="74"/>
                  </a:cubicBezTo>
                  <a:cubicBezTo>
                    <a:pt x="352" y="56"/>
                    <a:pt x="352" y="37"/>
                    <a:pt x="352" y="37"/>
                  </a:cubicBezTo>
                  <a:cubicBezTo>
                    <a:pt x="352" y="19"/>
                    <a:pt x="370" y="19"/>
                    <a:pt x="370" y="19"/>
                  </a:cubicBezTo>
                  <a:cubicBezTo>
                    <a:pt x="352" y="0"/>
                    <a:pt x="352" y="0"/>
                    <a:pt x="3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530"/>
            <p:cNvSpPr>
              <a:spLocks noChangeArrowheads="1"/>
            </p:cNvSpPr>
            <p:nvPr userDrawn="1"/>
          </p:nvSpPr>
          <p:spPr bwMode="auto">
            <a:xfrm>
              <a:off x="11608627" y="1196331"/>
              <a:ext cx="80912" cy="104629"/>
            </a:xfrm>
            <a:custGeom>
              <a:avLst/>
              <a:gdLst>
                <a:gd name="T0" fmla="*/ 166 w 260"/>
                <a:gd name="T1" fmla="*/ 0 h 334"/>
                <a:gd name="T2" fmla="*/ 166 w 260"/>
                <a:gd name="T3" fmla="*/ 0 h 334"/>
                <a:gd name="T4" fmla="*/ 166 w 260"/>
                <a:gd name="T5" fmla="*/ 0 h 334"/>
                <a:gd name="T6" fmla="*/ 148 w 260"/>
                <a:gd name="T7" fmla="*/ 0 h 334"/>
                <a:gd name="T8" fmla="*/ 148 w 260"/>
                <a:gd name="T9" fmla="*/ 0 h 334"/>
                <a:gd name="T10" fmla="*/ 37 w 260"/>
                <a:gd name="T11" fmla="*/ 240 h 334"/>
                <a:gd name="T12" fmla="*/ 18 w 260"/>
                <a:gd name="T13" fmla="*/ 277 h 334"/>
                <a:gd name="T14" fmla="*/ 0 w 260"/>
                <a:gd name="T15" fmla="*/ 314 h 334"/>
                <a:gd name="T16" fmla="*/ 18 w 260"/>
                <a:gd name="T17" fmla="*/ 314 h 334"/>
                <a:gd name="T18" fmla="*/ 74 w 260"/>
                <a:gd name="T19" fmla="*/ 314 h 334"/>
                <a:gd name="T20" fmla="*/ 204 w 260"/>
                <a:gd name="T21" fmla="*/ 333 h 334"/>
                <a:gd name="T22" fmla="*/ 222 w 260"/>
                <a:gd name="T23" fmla="*/ 333 h 334"/>
                <a:gd name="T24" fmla="*/ 259 w 260"/>
                <a:gd name="T25" fmla="*/ 333 h 334"/>
                <a:gd name="T26" fmla="*/ 259 w 260"/>
                <a:gd name="T27" fmla="*/ 296 h 334"/>
                <a:gd name="T28" fmla="*/ 204 w 260"/>
                <a:gd name="T29" fmla="*/ 111 h 334"/>
                <a:gd name="T30" fmla="*/ 166 w 260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34">
                  <a:moveTo>
                    <a:pt x="166" y="0"/>
                  </a:moveTo>
                  <a:lnTo>
                    <a:pt x="166" y="0"/>
                  </a:lnTo>
                  <a:lnTo>
                    <a:pt x="166" y="0"/>
                  </a:lnTo>
                  <a:cubicBezTo>
                    <a:pt x="148" y="0"/>
                    <a:pt x="148" y="0"/>
                    <a:pt x="148" y="0"/>
                  </a:cubicBezTo>
                  <a:lnTo>
                    <a:pt x="148" y="0"/>
                  </a:lnTo>
                  <a:cubicBezTo>
                    <a:pt x="111" y="92"/>
                    <a:pt x="74" y="166"/>
                    <a:pt x="37" y="240"/>
                  </a:cubicBezTo>
                  <a:cubicBezTo>
                    <a:pt x="37" y="259"/>
                    <a:pt x="18" y="277"/>
                    <a:pt x="18" y="277"/>
                  </a:cubicBezTo>
                  <a:cubicBezTo>
                    <a:pt x="18" y="296"/>
                    <a:pt x="0" y="296"/>
                    <a:pt x="0" y="314"/>
                  </a:cubicBezTo>
                  <a:lnTo>
                    <a:pt x="18" y="314"/>
                  </a:lnTo>
                  <a:cubicBezTo>
                    <a:pt x="37" y="314"/>
                    <a:pt x="56" y="314"/>
                    <a:pt x="74" y="314"/>
                  </a:cubicBezTo>
                  <a:cubicBezTo>
                    <a:pt x="111" y="314"/>
                    <a:pt x="166" y="333"/>
                    <a:pt x="204" y="333"/>
                  </a:cubicBezTo>
                  <a:lnTo>
                    <a:pt x="222" y="333"/>
                  </a:lnTo>
                  <a:cubicBezTo>
                    <a:pt x="241" y="333"/>
                    <a:pt x="241" y="333"/>
                    <a:pt x="259" y="333"/>
                  </a:cubicBezTo>
                  <a:cubicBezTo>
                    <a:pt x="259" y="333"/>
                    <a:pt x="259" y="314"/>
                    <a:pt x="259" y="296"/>
                  </a:cubicBezTo>
                  <a:cubicBezTo>
                    <a:pt x="241" y="240"/>
                    <a:pt x="222" y="166"/>
                    <a:pt x="204" y="111"/>
                  </a:cubicBezTo>
                  <a:cubicBezTo>
                    <a:pt x="185" y="74"/>
                    <a:pt x="166" y="37"/>
                    <a:pt x="16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531"/>
            <p:cNvSpPr>
              <a:spLocks noChangeArrowheads="1"/>
            </p:cNvSpPr>
            <p:nvPr userDrawn="1"/>
          </p:nvSpPr>
          <p:spPr bwMode="auto">
            <a:xfrm>
              <a:off x="11603046" y="815340"/>
              <a:ext cx="110209" cy="139504"/>
            </a:xfrm>
            <a:custGeom>
              <a:avLst/>
              <a:gdLst>
                <a:gd name="T0" fmla="*/ 333 w 352"/>
                <a:gd name="T1" fmla="*/ 55 h 445"/>
                <a:gd name="T2" fmla="*/ 333 w 352"/>
                <a:gd name="T3" fmla="*/ 55 h 445"/>
                <a:gd name="T4" fmla="*/ 240 w 352"/>
                <a:gd name="T5" fmla="*/ 55 h 445"/>
                <a:gd name="T6" fmla="*/ 74 w 352"/>
                <a:gd name="T7" fmla="*/ 19 h 445"/>
                <a:gd name="T8" fmla="*/ 36 w 352"/>
                <a:gd name="T9" fmla="*/ 0 h 445"/>
                <a:gd name="T10" fmla="*/ 18 w 352"/>
                <a:gd name="T11" fmla="*/ 0 h 445"/>
                <a:gd name="T12" fmla="*/ 0 w 352"/>
                <a:gd name="T13" fmla="*/ 37 h 445"/>
                <a:gd name="T14" fmla="*/ 55 w 352"/>
                <a:gd name="T15" fmla="*/ 315 h 445"/>
                <a:gd name="T16" fmla="*/ 92 w 352"/>
                <a:gd name="T17" fmla="*/ 444 h 445"/>
                <a:gd name="T18" fmla="*/ 92 w 352"/>
                <a:gd name="T19" fmla="*/ 444 h 445"/>
                <a:gd name="T20" fmla="*/ 92 w 352"/>
                <a:gd name="T21" fmla="*/ 444 h 445"/>
                <a:gd name="T22" fmla="*/ 92 w 352"/>
                <a:gd name="T23" fmla="*/ 444 h 445"/>
                <a:gd name="T24" fmla="*/ 296 w 352"/>
                <a:gd name="T25" fmla="*/ 167 h 445"/>
                <a:gd name="T26" fmla="*/ 333 w 352"/>
                <a:gd name="T27" fmla="*/ 93 h 445"/>
                <a:gd name="T28" fmla="*/ 333 w 352"/>
                <a:gd name="T29" fmla="*/ 74 h 445"/>
                <a:gd name="T30" fmla="*/ 333 w 352"/>
                <a:gd name="T31" fmla="*/ 5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445">
                  <a:moveTo>
                    <a:pt x="333" y="55"/>
                  </a:moveTo>
                  <a:lnTo>
                    <a:pt x="333" y="55"/>
                  </a:lnTo>
                  <a:cubicBezTo>
                    <a:pt x="296" y="55"/>
                    <a:pt x="277" y="55"/>
                    <a:pt x="240" y="55"/>
                  </a:cubicBezTo>
                  <a:cubicBezTo>
                    <a:pt x="184" y="37"/>
                    <a:pt x="129" y="19"/>
                    <a:pt x="74" y="19"/>
                  </a:cubicBezTo>
                  <a:cubicBezTo>
                    <a:pt x="74" y="19"/>
                    <a:pt x="55" y="0"/>
                    <a:pt x="36" y="0"/>
                  </a:cubicBezTo>
                  <a:lnTo>
                    <a:pt x="18" y="0"/>
                  </a:lnTo>
                  <a:cubicBezTo>
                    <a:pt x="0" y="0"/>
                    <a:pt x="0" y="19"/>
                    <a:pt x="0" y="37"/>
                  </a:cubicBezTo>
                  <a:cubicBezTo>
                    <a:pt x="0" y="130"/>
                    <a:pt x="18" y="222"/>
                    <a:pt x="55" y="315"/>
                  </a:cubicBezTo>
                  <a:cubicBezTo>
                    <a:pt x="55" y="352"/>
                    <a:pt x="74" y="407"/>
                    <a:pt x="92" y="444"/>
                  </a:cubicBezTo>
                  <a:lnTo>
                    <a:pt x="92" y="444"/>
                  </a:lnTo>
                  <a:lnTo>
                    <a:pt x="92" y="444"/>
                  </a:lnTo>
                  <a:lnTo>
                    <a:pt x="92" y="444"/>
                  </a:lnTo>
                  <a:cubicBezTo>
                    <a:pt x="166" y="352"/>
                    <a:pt x="222" y="259"/>
                    <a:pt x="296" y="167"/>
                  </a:cubicBezTo>
                  <a:cubicBezTo>
                    <a:pt x="296" y="148"/>
                    <a:pt x="314" y="130"/>
                    <a:pt x="333" y="93"/>
                  </a:cubicBezTo>
                  <a:cubicBezTo>
                    <a:pt x="333" y="93"/>
                    <a:pt x="351" y="74"/>
                    <a:pt x="333" y="74"/>
                  </a:cubicBezTo>
                  <a:cubicBezTo>
                    <a:pt x="333" y="55"/>
                    <a:pt x="333" y="55"/>
                    <a:pt x="333" y="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532"/>
            <p:cNvSpPr>
              <a:spLocks noChangeArrowheads="1"/>
            </p:cNvSpPr>
            <p:nvPr userDrawn="1"/>
          </p:nvSpPr>
          <p:spPr bwMode="auto">
            <a:xfrm>
              <a:off x="11590491" y="456669"/>
              <a:ext cx="110209" cy="133924"/>
            </a:xfrm>
            <a:custGeom>
              <a:avLst/>
              <a:gdLst>
                <a:gd name="T0" fmla="*/ 148 w 353"/>
                <a:gd name="T1" fmla="*/ 425 h 426"/>
                <a:gd name="T2" fmla="*/ 148 w 353"/>
                <a:gd name="T3" fmla="*/ 425 h 426"/>
                <a:gd name="T4" fmla="*/ 148 w 353"/>
                <a:gd name="T5" fmla="*/ 425 h 426"/>
                <a:gd name="T6" fmla="*/ 167 w 353"/>
                <a:gd name="T7" fmla="*/ 425 h 426"/>
                <a:gd name="T8" fmla="*/ 167 w 353"/>
                <a:gd name="T9" fmla="*/ 425 h 426"/>
                <a:gd name="T10" fmla="*/ 315 w 353"/>
                <a:gd name="T11" fmla="*/ 110 h 426"/>
                <a:gd name="T12" fmla="*/ 334 w 353"/>
                <a:gd name="T13" fmla="*/ 55 h 426"/>
                <a:gd name="T14" fmla="*/ 352 w 353"/>
                <a:gd name="T15" fmla="*/ 18 h 426"/>
                <a:gd name="T16" fmla="*/ 334 w 353"/>
                <a:gd name="T17" fmla="*/ 18 h 426"/>
                <a:gd name="T18" fmla="*/ 241 w 353"/>
                <a:gd name="T19" fmla="*/ 18 h 426"/>
                <a:gd name="T20" fmla="*/ 93 w 353"/>
                <a:gd name="T21" fmla="*/ 0 h 426"/>
                <a:gd name="T22" fmla="*/ 56 w 353"/>
                <a:gd name="T23" fmla="*/ 0 h 426"/>
                <a:gd name="T24" fmla="*/ 19 w 353"/>
                <a:gd name="T25" fmla="*/ 0 h 426"/>
                <a:gd name="T26" fmla="*/ 19 w 353"/>
                <a:gd name="T27" fmla="*/ 36 h 426"/>
                <a:gd name="T28" fmla="*/ 93 w 353"/>
                <a:gd name="T29" fmla="*/ 296 h 426"/>
                <a:gd name="T30" fmla="*/ 148 w 353"/>
                <a:gd name="T31" fmla="*/ 42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26">
                  <a:moveTo>
                    <a:pt x="148" y="425"/>
                  </a:moveTo>
                  <a:lnTo>
                    <a:pt x="148" y="425"/>
                  </a:lnTo>
                  <a:lnTo>
                    <a:pt x="148" y="425"/>
                  </a:lnTo>
                  <a:cubicBezTo>
                    <a:pt x="167" y="425"/>
                    <a:pt x="167" y="425"/>
                    <a:pt x="167" y="425"/>
                  </a:cubicBezTo>
                  <a:lnTo>
                    <a:pt x="167" y="425"/>
                  </a:lnTo>
                  <a:cubicBezTo>
                    <a:pt x="204" y="314"/>
                    <a:pt x="260" y="222"/>
                    <a:pt x="315" y="110"/>
                  </a:cubicBezTo>
                  <a:cubicBezTo>
                    <a:pt x="315" y="92"/>
                    <a:pt x="334" y="74"/>
                    <a:pt x="334" y="55"/>
                  </a:cubicBezTo>
                  <a:cubicBezTo>
                    <a:pt x="352" y="36"/>
                    <a:pt x="352" y="36"/>
                    <a:pt x="352" y="18"/>
                  </a:cubicBezTo>
                  <a:lnTo>
                    <a:pt x="334" y="18"/>
                  </a:lnTo>
                  <a:cubicBezTo>
                    <a:pt x="297" y="18"/>
                    <a:pt x="278" y="18"/>
                    <a:pt x="241" y="18"/>
                  </a:cubicBezTo>
                  <a:cubicBezTo>
                    <a:pt x="204" y="0"/>
                    <a:pt x="148" y="0"/>
                    <a:pt x="93" y="0"/>
                  </a:cubicBezTo>
                  <a:cubicBezTo>
                    <a:pt x="74" y="0"/>
                    <a:pt x="56" y="0"/>
                    <a:pt x="56" y="0"/>
                  </a:cubicBezTo>
                  <a:cubicBezTo>
                    <a:pt x="38" y="0"/>
                    <a:pt x="38" y="0"/>
                    <a:pt x="19" y="0"/>
                  </a:cubicBezTo>
                  <a:cubicBezTo>
                    <a:pt x="0" y="0"/>
                    <a:pt x="19" y="18"/>
                    <a:pt x="19" y="36"/>
                  </a:cubicBezTo>
                  <a:cubicBezTo>
                    <a:pt x="38" y="129"/>
                    <a:pt x="56" y="222"/>
                    <a:pt x="93" y="296"/>
                  </a:cubicBezTo>
                  <a:cubicBezTo>
                    <a:pt x="130" y="333"/>
                    <a:pt x="130" y="388"/>
                    <a:pt x="148" y="4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533"/>
            <p:cNvSpPr>
              <a:spLocks noChangeArrowheads="1"/>
            </p:cNvSpPr>
            <p:nvPr userDrawn="1"/>
          </p:nvSpPr>
          <p:spPr bwMode="auto">
            <a:xfrm>
              <a:off x="11614207" y="116135"/>
              <a:ext cx="69752" cy="86493"/>
            </a:xfrm>
            <a:custGeom>
              <a:avLst/>
              <a:gdLst>
                <a:gd name="T0" fmla="*/ 167 w 224"/>
                <a:gd name="T1" fmla="*/ 92 h 278"/>
                <a:gd name="T2" fmla="*/ 167 w 224"/>
                <a:gd name="T3" fmla="*/ 92 h 278"/>
                <a:gd name="T4" fmla="*/ 130 w 224"/>
                <a:gd name="T5" fmla="*/ 0 h 278"/>
                <a:gd name="T6" fmla="*/ 130 w 224"/>
                <a:gd name="T7" fmla="*/ 0 h 278"/>
                <a:gd name="T8" fmla="*/ 130 w 224"/>
                <a:gd name="T9" fmla="*/ 0 h 278"/>
                <a:gd name="T10" fmla="*/ 112 w 224"/>
                <a:gd name="T11" fmla="*/ 18 h 278"/>
                <a:gd name="T12" fmla="*/ 19 w 224"/>
                <a:gd name="T13" fmla="*/ 203 h 278"/>
                <a:gd name="T14" fmla="*/ 0 w 224"/>
                <a:gd name="T15" fmla="*/ 259 h 278"/>
                <a:gd name="T16" fmla="*/ 0 w 224"/>
                <a:gd name="T17" fmla="*/ 277 h 278"/>
                <a:gd name="T18" fmla="*/ 19 w 224"/>
                <a:gd name="T19" fmla="*/ 277 h 278"/>
                <a:gd name="T20" fmla="*/ 56 w 224"/>
                <a:gd name="T21" fmla="*/ 277 h 278"/>
                <a:gd name="T22" fmla="*/ 167 w 224"/>
                <a:gd name="T23" fmla="*/ 277 h 278"/>
                <a:gd name="T24" fmla="*/ 186 w 224"/>
                <a:gd name="T25" fmla="*/ 277 h 278"/>
                <a:gd name="T26" fmla="*/ 204 w 224"/>
                <a:gd name="T27" fmla="*/ 277 h 278"/>
                <a:gd name="T28" fmla="*/ 223 w 224"/>
                <a:gd name="T29" fmla="*/ 259 h 278"/>
                <a:gd name="T30" fmla="*/ 167 w 224"/>
                <a:gd name="T31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78">
                  <a:moveTo>
                    <a:pt x="167" y="92"/>
                  </a:moveTo>
                  <a:lnTo>
                    <a:pt x="167" y="92"/>
                  </a:lnTo>
                  <a:cubicBezTo>
                    <a:pt x="148" y="74"/>
                    <a:pt x="130" y="36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cubicBezTo>
                    <a:pt x="130" y="0"/>
                    <a:pt x="112" y="0"/>
                    <a:pt x="112" y="18"/>
                  </a:cubicBezTo>
                  <a:cubicBezTo>
                    <a:pt x="93" y="74"/>
                    <a:pt x="56" y="148"/>
                    <a:pt x="19" y="203"/>
                  </a:cubicBezTo>
                  <a:cubicBezTo>
                    <a:pt x="19" y="222"/>
                    <a:pt x="19" y="240"/>
                    <a:pt x="0" y="259"/>
                  </a:cubicBezTo>
                  <a:cubicBezTo>
                    <a:pt x="0" y="259"/>
                    <a:pt x="0" y="259"/>
                    <a:pt x="0" y="277"/>
                  </a:cubicBezTo>
                  <a:cubicBezTo>
                    <a:pt x="0" y="277"/>
                    <a:pt x="0" y="277"/>
                    <a:pt x="19" y="277"/>
                  </a:cubicBezTo>
                  <a:cubicBezTo>
                    <a:pt x="19" y="277"/>
                    <a:pt x="38" y="277"/>
                    <a:pt x="56" y="277"/>
                  </a:cubicBezTo>
                  <a:cubicBezTo>
                    <a:pt x="93" y="277"/>
                    <a:pt x="130" y="277"/>
                    <a:pt x="167" y="277"/>
                  </a:cubicBezTo>
                  <a:lnTo>
                    <a:pt x="186" y="277"/>
                  </a:lnTo>
                  <a:cubicBezTo>
                    <a:pt x="204" y="277"/>
                    <a:pt x="204" y="277"/>
                    <a:pt x="204" y="277"/>
                  </a:cubicBezTo>
                  <a:cubicBezTo>
                    <a:pt x="223" y="277"/>
                    <a:pt x="223" y="277"/>
                    <a:pt x="223" y="259"/>
                  </a:cubicBezTo>
                  <a:cubicBezTo>
                    <a:pt x="204" y="203"/>
                    <a:pt x="186" y="148"/>
                    <a:pt x="167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536"/>
            <p:cNvSpPr>
              <a:spLocks noChangeArrowheads="1"/>
            </p:cNvSpPr>
            <p:nvPr userDrawn="1"/>
          </p:nvSpPr>
          <p:spPr bwMode="auto">
            <a:xfrm>
              <a:off x="11883449" y="1560581"/>
              <a:ext cx="80912" cy="110209"/>
            </a:xfrm>
            <a:custGeom>
              <a:avLst/>
              <a:gdLst>
                <a:gd name="T0" fmla="*/ 0 w 260"/>
                <a:gd name="T1" fmla="*/ 314 h 353"/>
                <a:gd name="T2" fmla="*/ 0 w 260"/>
                <a:gd name="T3" fmla="*/ 314 h 353"/>
                <a:gd name="T4" fmla="*/ 75 w 260"/>
                <a:gd name="T5" fmla="*/ 333 h 353"/>
                <a:gd name="T6" fmla="*/ 204 w 260"/>
                <a:gd name="T7" fmla="*/ 352 h 353"/>
                <a:gd name="T8" fmla="*/ 223 w 260"/>
                <a:gd name="T9" fmla="*/ 352 h 353"/>
                <a:gd name="T10" fmla="*/ 259 w 260"/>
                <a:gd name="T11" fmla="*/ 352 h 353"/>
                <a:gd name="T12" fmla="*/ 259 w 260"/>
                <a:gd name="T13" fmla="*/ 333 h 353"/>
                <a:gd name="T14" fmla="*/ 204 w 260"/>
                <a:gd name="T15" fmla="*/ 111 h 353"/>
                <a:gd name="T16" fmla="*/ 185 w 260"/>
                <a:gd name="T17" fmla="*/ 0 h 353"/>
                <a:gd name="T18" fmla="*/ 167 w 260"/>
                <a:gd name="T19" fmla="*/ 0 h 353"/>
                <a:gd name="T20" fmla="*/ 167 w 260"/>
                <a:gd name="T21" fmla="*/ 0 h 353"/>
                <a:gd name="T22" fmla="*/ 167 w 260"/>
                <a:gd name="T23" fmla="*/ 0 h 353"/>
                <a:gd name="T24" fmla="*/ 37 w 260"/>
                <a:gd name="T25" fmla="*/ 240 h 353"/>
                <a:gd name="T26" fmla="*/ 0 w 260"/>
                <a:gd name="T27" fmla="*/ 296 h 353"/>
                <a:gd name="T28" fmla="*/ 0 w 260"/>
                <a:gd name="T29" fmla="*/ 3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0" h="353">
                  <a:moveTo>
                    <a:pt x="0" y="314"/>
                  </a:moveTo>
                  <a:lnTo>
                    <a:pt x="0" y="314"/>
                  </a:lnTo>
                  <a:cubicBezTo>
                    <a:pt x="37" y="314"/>
                    <a:pt x="56" y="333"/>
                    <a:pt x="75" y="333"/>
                  </a:cubicBezTo>
                  <a:cubicBezTo>
                    <a:pt x="111" y="333"/>
                    <a:pt x="149" y="352"/>
                    <a:pt x="204" y="352"/>
                  </a:cubicBezTo>
                  <a:lnTo>
                    <a:pt x="223" y="352"/>
                  </a:lnTo>
                  <a:cubicBezTo>
                    <a:pt x="241" y="352"/>
                    <a:pt x="241" y="352"/>
                    <a:pt x="259" y="352"/>
                  </a:cubicBezTo>
                  <a:lnTo>
                    <a:pt x="259" y="333"/>
                  </a:lnTo>
                  <a:cubicBezTo>
                    <a:pt x="259" y="259"/>
                    <a:pt x="241" y="185"/>
                    <a:pt x="204" y="111"/>
                  </a:cubicBezTo>
                  <a:cubicBezTo>
                    <a:pt x="204" y="74"/>
                    <a:pt x="185" y="37"/>
                    <a:pt x="185" y="0"/>
                  </a:cubicBez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30" y="92"/>
                    <a:pt x="75" y="166"/>
                    <a:pt x="37" y="240"/>
                  </a:cubicBezTo>
                  <a:cubicBezTo>
                    <a:pt x="19" y="259"/>
                    <a:pt x="19" y="278"/>
                    <a:pt x="0" y="296"/>
                  </a:cubicBezTo>
                  <a:lnTo>
                    <a:pt x="0" y="3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537"/>
            <p:cNvSpPr>
              <a:spLocks noChangeArrowheads="1"/>
            </p:cNvSpPr>
            <p:nvPr userDrawn="1"/>
          </p:nvSpPr>
          <p:spPr bwMode="auto">
            <a:xfrm>
              <a:off x="11889030" y="1208887"/>
              <a:ext cx="69752" cy="86493"/>
            </a:xfrm>
            <a:custGeom>
              <a:avLst/>
              <a:gdLst>
                <a:gd name="T0" fmla="*/ 222 w 223"/>
                <a:gd name="T1" fmla="*/ 37 h 278"/>
                <a:gd name="T2" fmla="*/ 222 w 223"/>
                <a:gd name="T3" fmla="*/ 37 h 278"/>
                <a:gd name="T4" fmla="*/ 222 w 223"/>
                <a:gd name="T5" fmla="*/ 18 h 278"/>
                <a:gd name="T6" fmla="*/ 166 w 223"/>
                <a:gd name="T7" fmla="*/ 18 h 278"/>
                <a:gd name="T8" fmla="*/ 56 w 223"/>
                <a:gd name="T9" fmla="*/ 0 h 278"/>
                <a:gd name="T10" fmla="*/ 37 w 223"/>
                <a:gd name="T11" fmla="*/ 0 h 278"/>
                <a:gd name="T12" fmla="*/ 18 w 223"/>
                <a:gd name="T13" fmla="*/ 0 h 278"/>
                <a:gd name="T14" fmla="*/ 0 w 223"/>
                <a:gd name="T15" fmla="*/ 18 h 278"/>
                <a:gd name="T16" fmla="*/ 37 w 223"/>
                <a:gd name="T17" fmla="*/ 185 h 278"/>
                <a:gd name="T18" fmla="*/ 74 w 223"/>
                <a:gd name="T19" fmla="*/ 277 h 278"/>
                <a:gd name="T20" fmla="*/ 74 w 223"/>
                <a:gd name="T21" fmla="*/ 277 h 278"/>
                <a:gd name="T22" fmla="*/ 74 w 223"/>
                <a:gd name="T23" fmla="*/ 277 h 278"/>
                <a:gd name="T24" fmla="*/ 74 w 223"/>
                <a:gd name="T25" fmla="*/ 277 h 278"/>
                <a:gd name="T26" fmla="*/ 185 w 223"/>
                <a:gd name="T27" fmla="*/ 92 h 278"/>
                <a:gd name="T28" fmla="*/ 222 w 223"/>
                <a:gd name="T29" fmla="*/ 55 h 278"/>
                <a:gd name="T30" fmla="*/ 222 w 223"/>
                <a:gd name="T31" fmla="*/ 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278">
                  <a:moveTo>
                    <a:pt x="222" y="37"/>
                  </a:moveTo>
                  <a:lnTo>
                    <a:pt x="222" y="37"/>
                  </a:lnTo>
                  <a:cubicBezTo>
                    <a:pt x="222" y="18"/>
                    <a:pt x="222" y="18"/>
                    <a:pt x="222" y="18"/>
                  </a:cubicBezTo>
                  <a:cubicBezTo>
                    <a:pt x="204" y="37"/>
                    <a:pt x="185" y="18"/>
                    <a:pt x="166" y="18"/>
                  </a:cubicBezTo>
                  <a:cubicBezTo>
                    <a:pt x="130" y="18"/>
                    <a:pt x="92" y="0"/>
                    <a:pt x="56" y="0"/>
                  </a:cubicBezTo>
                  <a:lnTo>
                    <a:pt x="37" y="0"/>
                  </a:ln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18"/>
                  </a:cubicBezTo>
                  <a:cubicBezTo>
                    <a:pt x="18" y="74"/>
                    <a:pt x="18" y="129"/>
                    <a:pt x="37" y="185"/>
                  </a:cubicBezTo>
                  <a:cubicBezTo>
                    <a:pt x="56" y="222"/>
                    <a:pt x="56" y="259"/>
                    <a:pt x="74" y="277"/>
                  </a:cubicBezTo>
                  <a:lnTo>
                    <a:pt x="74" y="277"/>
                  </a:lnTo>
                  <a:lnTo>
                    <a:pt x="74" y="277"/>
                  </a:lnTo>
                  <a:lnTo>
                    <a:pt x="74" y="277"/>
                  </a:lnTo>
                  <a:cubicBezTo>
                    <a:pt x="111" y="222"/>
                    <a:pt x="148" y="148"/>
                    <a:pt x="185" y="92"/>
                  </a:cubicBezTo>
                  <a:cubicBezTo>
                    <a:pt x="204" y="74"/>
                    <a:pt x="204" y="55"/>
                    <a:pt x="222" y="55"/>
                  </a:cubicBezTo>
                  <a:cubicBezTo>
                    <a:pt x="222" y="37"/>
                    <a:pt x="222" y="37"/>
                    <a:pt x="222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538"/>
            <p:cNvSpPr>
              <a:spLocks noChangeArrowheads="1"/>
            </p:cNvSpPr>
            <p:nvPr userDrawn="1"/>
          </p:nvSpPr>
          <p:spPr bwMode="auto">
            <a:xfrm>
              <a:off x="11877869" y="820920"/>
              <a:ext cx="99048" cy="128344"/>
            </a:xfrm>
            <a:custGeom>
              <a:avLst/>
              <a:gdLst>
                <a:gd name="T0" fmla="*/ 19 w 317"/>
                <a:gd name="T1" fmla="*/ 333 h 408"/>
                <a:gd name="T2" fmla="*/ 19 w 317"/>
                <a:gd name="T3" fmla="*/ 333 h 408"/>
                <a:gd name="T4" fmla="*/ 94 w 317"/>
                <a:gd name="T5" fmla="*/ 351 h 408"/>
                <a:gd name="T6" fmla="*/ 242 w 317"/>
                <a:gd name="T7" fmla="*/ 388 h 408"/>
                <a:gd name="T8" fmla="*/ 278 w 317"/>
                <a:gd name="T9" fmla="*/ 407 h 408"/>
                <a:gd name="T10" fmla="*/ 297 w 317"/>
                <a:gd name="T11" fmla="*/ 407 h 408"/>
                <a:gd name="T12" fmla="*/ 316 w 317"/>
                <a:gd name="T13" fmla="*/ 370 h 408"/>
                <a:gd name="T14" fmla="*/ 278 w 317"/>
                <a:gd name="T15" fmla="*/ 129 h 408"/>
                <a:gd name="T16" fmla="*/ 260 w 317"/>
                <a:gd name="T17" fmla="*/ 0 h 408"/>
                <a:gd name="T18" fmla="*/ 260 w 317"/>
                <a:gd name="T19" fmla="*/ 0 h 408"/>
                <a:gd name="T20" fmla="*/ 242 w 317"/>
                <a:gd name="T21" fmla="*/ 0 h 408"/>
                <a:gd name="T22" fmla="*/ 242 w 317"/>
                <a:gd name="T23" fmla="*/ 0 h 408"/>
                <a:gd name="T24" fmla="*/ 56 w 317"/>
                <a:gd name="T25" fmla="*/ 259 h 408"/>
                <a:gd name="T26" fmla="*/ 19 w 317"/>
                <a:gd name="T27" fmla="*/ 314 h 408"/>
                <a:gd name="T28" fmla="*/ 19 w 317"/>
                <a:gd name="T29" fmla="*/ 33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408">
                  <a:moveTo>
                    <a:pt x="19" y="333"/>
                  </a:moveTo>
                  <a:lnTo>
                    <a:pt x="19" y="333"/>
                  </a:lnTo>
                  <a:cubicBezTo>
                    <a:pt x="56" y="333"/>
                    <a:pt x="75" y="351"/>
                    <a:pt x="94" y="351"/>
                  </a:cubicBezTo>
                  <a:cubicBezTo>
                    <a:pt x="149" y="370"/>
                    <a:pt x="186" y="388"/>
                    <a:pt x="242" y="388"/>
                  </a:cubicBezTo>
                  <a:cubicBezTo>
                    <a:pt x="260" y="388"/>
                    <a:pt x="260" y="407"/>
                    <a:pt x="278" y="407"/>
                  </a:cubicBezTo>
                  <a:lnTo>
                    <a:pt x="297" y="407"/>
                  </a:lnTo>
                  <a:cubicBezTo>
                    <a:pt x="316" y="407"/>
                    <a:pt x="316" y="388"/>
                    <a:pt x="316" y="370"/>
                  </a:cubicBezTo>
                  <a:cubicBezTo>
                    <a:pt x="316" y="296"/>
                    <a:pt x="297" y="203"/>
                    <a:pt x="278" y="129"/>
                  </a:cubicBezTo>
                  <a:cubicBezTo>
                    <a:pt x="260" y="92"/>
                    <a:pt x="260" y="36"/>
                    <a:pt x="260" y="0"/>
                  </a:cubicBezTo>
                  <a:lnTo>
                    <a:pt x="260" y="0"/>
                  </a:lnTo>
                  <a:cubicBezTo>
                    <a:pt x="242" y="0"/>
                    <a:pt x="242" y="0"/>
                    <a:pt x="242" y="0"/>
                  </a:cubicBezTo>
                  <a:lnTo>
                    <a:pt x="242" y="0"/>
                  </a:lnTo>
                  <a:cubicBezTo>
                    <a:pt x="186" y="92"/>
                    <a:pt x="130" y="166"/>
                    <a:pt x="56" y="259"/>
                  </a:cubicBezTo>
                  <a:cubicBezTo>
                    <a:pt x="56" y="277"/>
                    <a:pt x="38" y="296"/>
                    <a:pt x="19" y="314"/>
                  </a:cubicBezTo>
                  <a:cubicBezTo>
                    <a:pt x="19" y="314"/>
                    <a:pt x="0" y="333"/>
                    <a:pt x="19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539"/>
            <p:cNvSpPr>
              <a:spLocks noChangeArrowheads="1"/>
            </p:cNvSpPr>
            <p:nvPr userDrawn="1"/>
          </p:nvSpPr>
          <p:spPr bwMode="auto">
            <a:xfrm>
              <a:off x="11859734" y="480386"/>
              <a:ext cx="115789" cy="92073"/>
            </a:xfrm>
            <a:custGeom>
              <a:avLst/>
              <a:gdLst>
                <a:gd name="T0" fmla="*/ 111 w 372"/>
                <a:gd name="T1" fmla="*/ 92 h 297"/>
                <a:gd name="T2" fmla="*/ 111 w 372"/>
                <a:gd name="T3" fmla="*/ 92 h 297"/>
                <a:gd name="T4" fmla="*/ 0 w 372"/>
                <a:gd name="T5" fmla="*/ 129 h 297"/>
                <a:gd name="T6" fmla="*/ 0 w 372"/>
                <a:gd name="T7" fmla="*/ 129 h 297"/>
                <a:gd name="T8" fmla="*/ 0 w 372"/>
                <a:gd name="T9" fmla="*/ 148 h 297"/>
                <a:gd name="T10" fmla="*/ 0 w 372"/>
                <a:gd name="T11" fmla="*/ 148 h 297"/>
                <a:gd name="T12" fmla="*/ 278 w 372"/>
                <a:gd name="T13" fmla="*/ 259 h 297"/>
                <a:gd name="T14" fmla="*/ 333 w 372"/>
                <a:gd name="T15" fmla="*/ 277 h 297"/>
                <a:gd name="T16" fmla="*/ 352 w 372"/>
                <a:gd name="T17" fmla="*/ 296 h 297"/>
                <a:gd name="T18" fmla="*/ 352 w 372"/>
                <a:gd name="T19" fmla="*/ 277 h 297"/>
                <a:gd name="T20" fmla="*/ 352 w 372"/>
                <a:gd name="T21" fmla="*/ 203 h 297"/>
                <a:gd name="T22" fmla="*/ 371 w 372"/>
                <a:gd name="T23" fmla="*/ 74 h 297"/>
                <a:gd name="T24" fmla="*/ 371 w 372"/>
                <a:gd name="T25" fmla="*/ 36 h 297"/>
                <a:gd name="T26" fmla="*/ 371 w 372"/>
                <a:gd name="T27" fmla="*/ 18 h 297"/>
                <a:gd name="T28" fmla="*/ 333 w 372"/>
                <a:gd name="T29" fmla="*/ 0 h 297"/>
                <a:gd name="T30" fmla="*/ 111 w 372"/>
                <a:gd name="T31" fmla="*/ 9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297">
                  <a:moveTo>
                    <a:pt x="111" y="92"/>
                  </a:moveTo>
                  <a:lnTo>
                    <a:pt x="111" y="92"/>
                  </a:lnTo>
                  <a:cubicBezTo>
                    <a:pt x="74" y="111"/>
                    <a:pt x="37" y="129"/>
                    <a:pt x="0" y="129"/>
                  </a:cubicBezTo>
                  <a:lnTo>
                    <a:pt x="0" y="129"/>
                  </a:lnTo>
                  <a:cubicBezTo>
                    <a:pt x="0" y="148"/>
                    <a:pt x="0" y="148"/>
                    <a:pt x="0" y="148"/>
                  </a:cubicBezTo>
                  <a:lnTo>
                    <a:pt x="0" y="148"/>
                  </a:lnTo>
                  <a:cubicBezTo>
                    <a:pt x="93" y="185"/>
                    <a:pt x="185" y="222"/>
                    <a:pt x="278" y="259"/>
                  </a:cubicBezTo>
                  <a:cubicBezTo>
                    <a:pt x="297" y="277"/>
                    <a:pt x="315" y="277"/>
                    <a:pt x="333" y="277"/>
                  </a:cubicBezTo>
                  <a:cubicBezTo>
                    <a:pt x="333" y="296"/>
                    <a:pt x="352" y="296"/>
                    <a:pt x="352" y="296"/>
                  </a:cubicBezTo>
                  <a:lnTo>
                    <a:pt x="352" y="277"/>
                  </a:lnTo>
                  <a:cubicBezTo>
                    <a:pt x="352" y="259"/>
                    <a:pt x="352" y="222"/>
                    <a:pt x="352" y="203"/>
                  </a:cubicBezTo>
                  <a:cubicBezTo>
                    <a:pt x="371" y="166"/>
                    <a:pt x="371" y="111"/>
                    <a:pt x="371" y="74"/>
                  </a:cubicBezTo>
                  <a:cubicBezTo>
                    <a:pt x="371" y="55"/>
                    <a:pt x="371" y="55"/>
                    <a:pt x="371" y="36"/>
                  </a:cubicBezTo>
                  <a:lnTo>
                    <a:pt x="371" y="18"/>
                  </a:lnTo>
                  <a:cubicBezTo>
                    <a:pt x="352" y="0"/>
                    <a:pt x="352" y="0"/>
                    <a:pt x="333" y="0"/>
                  </a:cubicBezTo>
                  <a:cubicBezTo>
                    <a:pt x="259" y="18"/>
                    <a:pt x="185" y="55"/>
                    <a:pt x="111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540"/>
            <p:cNvSpPr>
              <a:spLocks noChangeArrowheads="1"/>
            </p:cNvSpPr>
            <p:nvPr userDrawn="1"/>
          </p:nvSpPr>
          <p:spPr bwMode="auto">
            <a:xfrm>
              <a:off x="11877869" y="110555"/>
              <a:ext cx="86493" cy="115789"/>
            </a:xfrm>
            <a:custGeom>
              <a:avLst/>
              <a:gdLst>
                <a:gd name="T0" fmla="*/ 223 w 279"/>
                <a:gd name="T1" fmla="*/ 111 h 371"/>
                <a:gd name="T2" fmla="*/ 223 w 279"/>
                <a:gd name="T3" fmla="*/ 111 h 371"/>
                <a:gd name="T4" fmla="*/ 168 w 279"/>
                <a:gd name="T5" fmla="*/ 0 h 371"/>
                <a:gd name="T6" fmla="*/ 168 w 279"/>
                <a:gd name="T7" fmla="*/ 0 h 371"/>
                <a:gd name="T8" fmla="*/ 168 w 279"/>
                <a:gd name="T9" fmla="*/ 0 h 371"/>
                <a:gd name="T10" fmla="*/ 168 w 279"/>
                <a:gd name="T11" fmla="*/ 0 h 371"/>
                <a:gd name="T12" fmla="*/ 38 w 279"/>
                <a:gd name="T13" fmla="*/ 259 h 371"/>
                <a:gd name="T14" fmla="*/ 0 w 279"/>
                <a:gd name="T15" fmla="*/ 315 h 371"/>
                <a:gd name="T16" fmla="*/ 0 w 279"/>
                <a:gd name="T17" fmla="*/ 333 h 371"/>
                <a:gd name="T18" fmla="*/ 19 w 279"/>
                <a:gd name="T19" fmla="*/ 333 h 371"/>
                <a:gd name="T20" fmla="*/ 75 w 279"/>
                <a:gd name="T21" fmla="*/ 352 h 371"/>
                <a:gd name="T22" fmla="*/ 223 w 279"/>
                <a:gd name="T23" fmla="*/ 370 h 371"/>
                <a:gd name="T24" fmla="*/ 242 w 279"/>
                <a:gd name="T25" fmla="*/ 370 h 371"/>
                <a:gd name="T26" fmla="*/ 278 w 279"/>
                <a:gd name="T27" fmla="*/ 370 h 371"/>
                <a:gd name="T28" fmla="*/ 278 w 279"/>
                <a:gd name="T29" fmla="*/ 333 h 371"/>
                <a:gd name="T30" fmla="*/ 223 w 279"/>
                <a:gd name="T31" fmla="*/ 1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71">
                  <a:moveTo>
                    <a:pt x="223" y="111"/>
                  </a:moveTo>
                  <a:lnTo>
                    <a:pt x="223" y="111"/>
                  </a:lnTo>
                  <a:cubicBezTo>
                    <a:pt x="204" y="74"/>
                    <a:pt x="186" y="37"/>
                    <a:pt x="168" y="0"/>
                  </a:cubicBez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ubicBezTo>
                    <a:pt x="130" y="93"/>
                    <a:pt x="75" y="167"/>
                    <a:pt x="38" y="259"/>
                  </a:cubicBezTo>
                  <a:cubicBezTo>
                    <a:pt x="19" y="278"/>
                    <a:pt x="19" y="296"/>
                    <a:pt x="0" y="315"/>
                  </a:cubicBezTo>
                  <a:lnTo>
                    <a:pt x="0" y="333"/>
                  </a:lnTo>
                  <a:cubicBezTo>
                    <a:pt x="0" y="352"/>
                    <a:pt x="0" y="333"/>
                    <a:pt x="19" y="333"/>
                  </a:cubicBezTo>
                  <a:cubicBezTo>
                    <a:pt x="38" y="333"/>
                    <a:pt x="56" y="352"/>
                    <a:pt x="75" y="352"/>
                  </a:cubicBezTo>
                  <a:cubicBezTo>
                    <a:pt x="130" y="352"/>
                    <a:pt x="168" y="352"/>
                    <a:pt x="223" y="370"/>
                  </a:cubicBezTo>
                  <a:lnTo>
                    <a:pt x="242" y="370"/>
                  </a:lnTo>
                  <a:cubicBezTo>
                    <a:pt x="260" y="370"/>
                    <a:pt x="260" y="370"/>
                    <a:pt x="278" y="370"/>
                  </a:cubicBezTo>
                  <a:cubicBezTo>
                    <a:pt x="278" y="352"/>
                    <a:pt x="278" y="352"/>
                    <a:pt x="278" y="333"/>
                  </a:cubicBezTo>
                  <a:cubicBezTo>
                    <a:pt x="278" y="259"/>
                    <a:pt x="242" y="185"/>
                    <a:pt x="22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543"/>
            <p:cNvSpPr>
              <a:spLocks noChangeArrowheads="1"/>
            </p:cNvSpPr>
            <p:nvPr userDrawn="1"/>
          </p:nvSpPr>
          <p:spPr bwMode="auto">
            <a:xfrm>
              <a:off x="12147113" y="1560581"/>
              <a:ext cx="86493" cy="110209"/>
            </a:xfrm>
            <a:custGeom>
              <a:avLst/>
              <a:gdLst>
                <a:gd name="T0" fmla="*/ 259 w 279"/>
                <a:gd name="T1" fmla="*/ 18 h 353"/>
                <a:gd name="T2" fmla="*/ 259 w 279"/>
                <a:gd name="T3" fmla="*/ 18 h 353"/>
                <a:gd name="T4" fmla="*/ 184 w 279"/>
                <a:gd name="T5" fmla="*/ 18 h 353"/>
                <a:gd name="T6" fmla="*/ 74 w 279"/>
                <a:gd name="T7" fmla="*/ 0 h 353"/>
                <a:gd name="T8" fmla="*/ 36 w 279"/>
                <a:gd name="T9" fmla="*/ 0 h 353"/>
                <a:gd name="T10" fmla="*/ 18 w 279"/>
                <a:gd name="T11" fmla="*/ 0 h 353"/>
                <a:gd name="T12" fmla="*/ 0 w 279"/>
                <a:gd name="T13" fmla="*/ 37 h 353"/>
                <a:gd name="T14" fmla="*/ 74 w 279"/>
                <a:gd name="T15" fmla="*/ 240 h 353"/>
                <a:gd name="T16" fmla="*/ 129 w 279"/>
                <a:gd name="T17" fmla="*/ 352 h 353"/>
                <a:gd name="T18" fmla="*/ 129 w 279"/>
                <a:gd name="T19" fmla="*/ 352 h 353"/>
                <a:gd name="T20" fmla="*/ 129 w 279"/>
                <a:gd name="T21" fmla="*/ 352 h 353"/>
                <a:gd name="T22" fmla="*/ 129 w 279"/>
                <a:gd name="T23" fmla="*/ 352 h 353"/>
                <a:gd name="T24" fmla="*/ 240 w 279"/>
                <a:gd name="T25" fmla="*/ 92 h 353"/>
                <a:gd name="T26" fmla="*/ 259 w 279"/>
                <a:gd name="T27" fmla="*/ 37 h 353"/>
                <a:gd name="T28" fmla="*/ 278 w 279"/>
                <a:gd name="T29" fmla="*/ 18 h 353"/>
                <a:gd name="T30" fmla="*/ 259 w 279"/>
                <a:gd name="T31" fmla="*/ 1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3">
                  <a:moveTo>
                    <a:pt x="259" y="18"/>
                  </a:moveTo>
                  <a:lnTo>
                    <a:pt x="259" y="18"/>
                  </a:lnTo>
                  <a:cubicBezTo>
                    <a:pt x="240" y="18"/>
                    <a:pt x="222" y="18"/>
                    <a:pt x="184" y="18"/>
                  </a:cubicBezTo>
                  <a:cubicBezTo>
                    <a:pt x="148" y="18"/>
                    <a:pt x="110" y="0"/>
                    <a:pt x="74" y="0"/>
                  </a:cubicBezTo>
                  <a:cubicBezTo>
                    <a:pt x="55" y="0"/>
                    <a:pt x="36" y="0"/>
                    <a:pt x="3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37"/>
                  </a:cubicBezTo>
                  <a:cubicBezTo>
                    <a:pt x="18" y="111"/>
                    <a:pt x="36" y="185"/>
                    <a:pt x="74" y="240"/>
                  </a:cubicBezTo>
                  <a:cubicBezTo>
                    <a:pt x="92" y="278"/>
                    <a:pt x="110" y="314"/>
                    <a:pt x="129" y="352"/>
                  </a:cubicBezTo>
                  <a:lnTo>
                    <a:pt x="129" y="352"/>
                  </a:lnTo>
                  <a:lnTo>
                    <a:pt x="129" y="352"/>
                  </a:lnTo>
                  <a:lnTo>
                    <a:pt x="129" y="352"/>
                  </a:lnTo>
                  <a:cubicBezTo>
                    <a:pt x="166" y="259"/>
                    <a:pt x="203" y="185"/>
                    <a:pt x="240" y="92"/>
                  </a:cubicBezTo>
                  <a:cubicBezTo>
                    <a:pt x="259" y="74"/>
                    <a:pt x="259" y="55"/>
                    <a:pt x="259" y="37"/>
                  </a:cubicBezTo>
                  <a:cubicBezTo>
                    <a:pt x="278" y="37"/>
                    <a:pt x="278" y="18"/>
                    <a:pt x="278" y="18"/>
                  </a:cubicBezTo>
                  <a:lnTo>
                    <a:pt x="259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544"/>
            <p:cNvSpPr>
              <a:spLocks noChangeArrowheads="1"/>
            </p:cNvSpPr>
            <p:nvPr userDrawn="1"/>
          </p:nvSpPr>
          <p:spPr bwMode="auto">
            <a:xfrm>
              <a:off x="12102662" y="1203306"/>
              <a:ext cx="139504" cy="104629"/>
            </a:xfrm>
            <a:custGeom>
              <a:avLst/>
              <a:gdLst>
                <a:gd name="T0" fmla="*/ 389 w 445"/>
                <a:gd name="T1" fmla="*/ 315 h 335"/>
                <a:gd name="T2" fmla="*/ 389 w 445"/>
                <a:gd name="T3" fmla="*/ 315 h 335"/>
                <a:gd name="T4" fmla="*/ 389 w 445"/>
                <a:gd name="T5" fmla="*/ 222 h 335"/>
                <a:gd name="T6" fmla="*/ 426 w 445"/>
                <a:gd name="T7" fmla="*/ 74 h 335"/>
                <a:gd name="T8" fmla="*/ 426 w 445"/>
                <a:gd name="T9" fmla="*/ 37 h 335"/>
                <a:gd name="T10" fmla="*/ 426 w 445"/>
                <a:gd name="T11" fmla="*/ 0 h 335"/>
                <a:gd name="T12" fmla="*/ 408 w 445"/>
                <a:gd name="T13" fmla="*/ 0 h 335"/>
                <a:gd name="T14" fmla="*/ 130 w 445"/>
                <a:gd name="T15" fmla="*/ 56 h 335"/>
                <a:gd name="T16" fmla="*/ 0 w 445"/>
                <a:gd name="T17" fmla="*/ 93 h 335"/>
                <a:gd name="T18" fmla="*/ 0 w 445"/>
                <a:gd name="T19" fmla="*/ 93 h 335"/>
                <a:gd name="T20" fmla="*/ 0 w 445"/>
                <a:gd name="T21" fmla="*/ 93 h 335"/>
                <a:gd name="T22" fmla="*/ 0 w 445"/>
                <a:gd name="T23" fmla="*/ 93 h 335"/>
                <a:gd name="T24" fmla="*/ 278 w 445"/>
                <a:gd name="T25" fmla="*/ 278 h 335"/>
                <a:gd name="T26" fmla="*/ 352 w 445"/>
                <a:gd name="T27" fmla="*/ 315 h 335"/>
                <a:gd name="T28" fmla="*/ 370 w 445"/>
                <a:gd name="T29" fmla="*/ 334 h 335"/>
                <a:gd name="T30" fmla="*/ 389 w 445"/>
                <a:gd name="T31" fmla="*/ 3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5" h="335">
                  <a:moveTo>
                    <a:pt x="389" y="315"/>
                  </a:moveTo>
                  <a:lnTo>
                    <a:pt x="389" y="315"/>
                  </a:lnTo>
                  <a:cubicBezTo>
                    <a:pt x="389" y="278"/>
                    <a:pt x="389" y="259"/>
                    <a:pt x="389" y="222"/>
                  </a:cubicBezTo>
                  <a:cubicBezTo>
                    <a:pt x="408" y="185"/>
                    <a:pt x="426" y="130"/>
                    <a:pt x="426" y="74"/>
                  </a:cubicBezTo>
                  <a:cubicBezTo>
                    <a:pt x="426" y="56"/>
                    <a:pt x="426" y="56"/>
                    <a:pt x="426" y="37"/>
                  </a:cubicBezTo>
                  <a:cubicBezTo>
                    <a:pt x="426" y="19"/>
                    <a:pt x="444" y="19"/>
                    <a:pt x="426" y="0"/>
                  </a:cubicBezTo>
                  <a:lnTo>
                    <a:pt x="408" y="0"/>
                  </a:lnTo>
                  <a:cubicBezTo>
                    <a:pt x="315" y="0"/>
                    <a:pt x="222" y="19"/>
                    <a:pt x="130" y="56"/>
                  </a:cubicBezTo>
                  <a:cubicBezTo>
                    <a:pt x="92" y="56"/>
                    <a:pt x="37" y="74"/>
                    <a:pt x="0" y="93"/>
                  </a:cubicBez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cubicBezTo>
                    <a:pt x="92" y="148"/>
                    <a:pt x="185" y="222"/>
                    <a:pt x="278" y="278"/>
                  </a:cubicBezTo>
                  <a:cubicBezTo>
                    <a:pt x="315" y="296"/>
                    <a:pt x="334" y="296"/>
                    <a:pt x="352" y="315"/>
                  </a:cubicBezTo>
                  <a:lnTo>
                    <a:pt x="370" y="334"/>
                  </a:lnTo>
                  <a:cubicBezTo>
                    <a:pt x="389" y="334"/>
                    <a:pt x="389" y="315"/>
                    <a:pt x="38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545"/>
            <p:cNvSpPr>
              <a:spLocks noChangeArrowheads="1"/>
            </p:cNvSpPr>
            <p:nvPr userDrawn="1"/>
          </p:nvSpPr>
          <p:spPr bwMode="auto">
            <a:xfrm>
              <a:off x="12158898" y="839623"/>
              <a:ext cx="75333" cy="101800"/>
            </a:xfrm>
            <a:custGeom>
              <a:avLst/>
              <a:gdLst>
                <a:gd name="T0" fmla="*/ 74 w 168"/>
                <a:gd name="T1" fmla="*/ 222 h 223"/>
                <a:gd name="T2" fmla="*/ 74 w 168"/>
                <a:gd name="T3" fmla="*/ 222 h 223"/>
                <a:gd name="T4" fmla="*/ 74 w 168"/>
                <a:gd name="T5" fmla="*/ 222 h 223"/>
                <a:gd name="T6" fmla="*/ 74 w 168"/>
                <a:gd name="T7" fmla="*/ 222 h 223"/>
                <a:gd name="T8" fmla="*/ 74 w 168"/>
                <a:gd name="T9" fmla="*/ 222 h 223"/>
                <a:gd name="T10" fmla="*/ 148 w 168"/>
                <a:gd name="T11" fmla="*/ 74 h 223"/>
                <a:gd name="T12" fmla="*/ 167 w 168"/>
                <a:gd name="T13" fmla="*/ 37 h 223"/>
                <a:gd name="T14" fmla="*/ 167 w 168"/>
                <a:gd name="T15" fmla="*/ 18 h 223"/>
                <a:gd name="T16" fmla="*/ 167 w 168"/>
                <a:gd name="T17" fmla="*/ 18 h 223"/>
                <a:gd name="T18" fmla="*/ 129 w 168"/>
                <a:gd name="T19" fmla="*/ 18 h 223"/>
                <a:gd name="T20" fmla="*/ 37 w 168"/>
                <a:gd name="T21" fmla="*/ 0 h 223"/>
                <a:gd name="T22" fmla="*/ 19 w 168"/>
                <a:gd name="T23" fmla="*/ 0 h 223"/>
                <a:gd name="T24" fmla="*/ 0 w 168"/>
                <a:gd name="T25" fmla="*/ 0 h 223"/>
                <a:gd name="T26" fmla="*/ 0 w 168"/>
                <a:gd name="T27" fmla="*/ 18 h 223"/>
                <a:gd name="T28" fmla="*/ 37 w 168"/>
                <a:gd name="T29" fmla="*/ 166 h 223"/>
                <a:gd name="T30" fmla="*/ 74 w 168"/>
                <a:gd name="T31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23">
                  <a:moveTo>
                    <a:pt x="74" y="222"/>
                  </a:move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cubicBezTo>
                    <a:pt x="93" y="166"/>
                    <a:pt x="129" y="129"/>
                    <a:pt x="148" y="74"/>
                  </a:cubicBezTo>
                  <a:cubicBezTo>
                    <a:pt x="167" y="55"/>
                    <a:pt x="167" y="55"/>
                    <a:pt x="167" y="37"/>
                  </a:cubicBezTo>
                  <a:lnTo>
                    <a:pt x="167" y="18"/>
                  </a:lnTo>
                  <a:lnTo>
                    <a:pt x="167" y="18"/>
                  </a:lnTo>
                  <a:cubicBezTo>
                    <a:pt x="148" y="18"/>
                    <a:pt x="129" y="18"/>
                    <a:pt x="129" y="18"/>
                  </a:cubicBezTo>
                  <a:cubicBezTo>
                    <a:pt x="93" y="18"/>
                    <a:pt x="74" y="0"/>
                    <a:pt x="37" y="0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18"/>
                  </a:lnTo>
                  <a:cubicBezTo>
                    <a:pt x="0" y="74"/>
                    <a:pt x="19" y="111"/>
                    <a:pt x="37" y="166"/>
                  </a:cubicBezTo>
                  <a:cubicBezTo>
                    <a:pt x="55" y="185"/>
                    <a:pt x="55" y="203"/>
                    <a:pt x="74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546"/>
            <p:cNvSpPr>
              <a:spLocks noChangeArrowheads="1"/>
            </p:cNvSpPr>
            <p:nvPr userDrawn="1"/>
          </p:nvSpPr>
          <p:spPr bwMode="auto">
            <a:xfrm>
              <a:off x="12135952" y="467830"/>
              <a:ext cx="104629" cy="128344"/>
            </a:xfrm>
            <a:custGeom>
              <a:avLst/>
              <a:gdLst>
                <a:gd name="T0" fmla="*/ 316 w 335"/>
                <a:gd name="T1" fmla="*/ 0 h 409"/>
                <a:gd name="T2" fmla="*/ 316 w 335"/>
                <a:gd name="T3" fmla="*/ 0 h 409"/>
                <a:gd name="T4" fmla="*/ 241 w 335"/>
                <a:gd name="T5" fmla="*/ 0 h 409"/>
                <a:gd name="T6" fmla="*/ 74 w 335"/>
                <a:gd name="T7" fmla="*/ 0 h 409"/>
                <a:gd name="T8" fmla="*/ 38 w 335"/>
                <a:gd name="T9" fmla="*/ 0 h 409"/>
                <a:gd name="T10" fmla="*/ 19 w 335"/>
                <a:gd name="T11" fmla="*/ 0 h 409"/>
                <a:gd name="T12" fmla="*/ 19 w 335"/>
                <a:gd name="T13" fmla="*/ 19 h 409"/>
                <a:gd name="T14" fmla="*/ 93 w 335"/>
                <a:gd name="T15" fmla="*/ 278 h 409"/>
                <a:gd name="T16" fmla="*/ 148 w 335"/>
                <a:gd name="T17" fmla="*/ 408 h 409"/>
                <a:gd name="T18" fmla="*/ 148 w 335"/>
                <a:gd name="T19" fmla="*/ 408 h 409"/>
                <a:gd name="T20" fmla="*/ 167 w 335"/>
                <a:gd name="T21" fmla="*/ 408 h 409"/>
                <a:gd name="T22" fmla="*/ 167 w 335"/>
                <a:gd name="T23" fmla="*/ 408 h 409"/>
                <a:gd name="T24" fmla="*/ 297 w 335"/>
                <a:gd name="T25" fmla="*/ 93 h 409"/>
                <a:gd name="T26" fmla="*/ 334 w 335"/>
                <a:gd name="T27" fmla="*/ 38 h 409"/>
                <a:gd name="T28" fmla="*/ 334 w 335"/>
                <a:gd name="T29" fmla="*/ 0 h 409"/>
                <a:gd name="T30" fmla="*/ 316 w 335"/>
                <a:gd name="T3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5" h="409">
                  <a:moveTo>
                    <a:pt x="316" y="0"/>
                  </a:moveTo>
                  <a:lnTo>
                    <a:pt x="316" y="0"/>
                  </a:lnTo>
                  <a:cubicBezTo>
                    <a:pt x="297" y="0"/>
                    <a:pt x="260" y="0"/>
                    <a:pt x="241" y="0"/>
                  </a:cubicBezTo>
                  <a:cubicBezTo>
                    <a:pt x="186" y="0"/>
                    <a:pt x="130" y="0"/>
                    <a:pt x="74" y="0"/>
                  </a:cubicBezTo>
                  <a:cubicBezTo>
                    <a:pt x="74" y="0"/>
                    <a:pt x="56" y="0"/>
                    <a:pt x="38" y="0"/>
                  </a:cubicBezTo>
                  <a:lnTo>
                    <a:pt x="19" y="0"/>
                  </a:lnTo>
                  <a:cubicBezTo>
                    <a:pt x="0" y="0"/>
                    <a:pt x="0" y="19"/>
                    <a:pt x="19" y="19"/>
                  </a:cubicBezTo>
                  <a:cubicBezTo>
                    <a:pt x="38" y="112"/>
                    <a:pt x="56" y="204"/>
                    <a:pt x="93" y="278"/>
                  </a:cubicBezTo>
                  <a:cubicBezTo>
                    <a:pt x="130" y="315"/>
                    <a:pt x="130" y="352"/>
                    <a:pt x="148" y="408"/>
                  </a:cubicBezTo>
                  <a:lnTo>
                    <a:pt x="148" y="408"/>
                  </a:lnTo>
                  <a:cubicBezTo>
                    <a:pt x="167" y="408"/>
                    <a:pt x="167" y="408"/>
                    <a:pt x="167" y="408"/>
                  </a:cubicBezTo>
                  <a:lnTo>
                    <a:pt x="167" y="408"/>
                  </a:lnTo>
                  <a:cubicBezTo>
                    <a:pt x="204" y="297"/>
                    <a:pt x="260" y="204"/>
                    <a:pt x="297" y="93"/>
                  </a:cubicBezTo>
                  <a:cubicBezTo>
                    <a:pt x="316" y="74"/>
                    <a:pt x="316" y="56"/>
                    <a:pt x="334" y="38"/>
                  </a:cubicBezTo>
                  <a:cubicBezTo>
                    <a:pt x="334" y="38"/>
                    <a:pt x="334" y="19"/>
                    <a:pt x="334" y="0"/>
                  </a:cubicBezTo>
                  <a:lnTo>
                    <a:pt x="3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547"/>
            <p:cNvSpPr>
              <a:spLocks noChangeArrowheads="1"/>
            </p:cNvSpPr>
            <p:nvPr userDrawn="1"/>
          </p:nvSpPr>
          <p:spPr bwMode="auto">
            <a:xfrm rot="10800000">
              <a:off x="12132777" y="103579"/>
              <a:ext cx="110209" cy="133924"/>
            </a:xfrm>
            <a:custGeom>
              <a:avLst/>
              <a:gdLst>
                <a:gd name="T0" fmla="*/ 148 w 353"/>
                <a:gd name="T1" fmla="*/ 426 h 427"/>
                <a:gd name="T2" fmla="*/ 148 w 353"/>
                <a:gd name="T3" fmla="*/ 426 h 427"/>
                <a:gd name="T4" fmla="*/ 148 w 353"/>
                <a:gd name="T5" fmla="*/ 426 h 427"/>
                <a:gd name="T6" fmla="*/ 167 w 353"/>
                <a:gd name="T7" fmla="*/ 426 h 427"/>
                <a:gd name="T8" fmla="*/ 167 w 353"/>
                <a:gd name="T9" fmla="*/ 426 h 427"/>
                <a:gd name="T10" fmla="*/ 297 w 353"/>
                <a:gd name="T11" fmla="*/ 112 h 427"/>
                <a:gd name="T12" fmla="*/ 334 w 353"/>
                <a:gd name="T13" fmla="*/ 38 h 427"/>
                <a:gd name="T14" fmla="*/ 334 w 353"/>
                <a:gd name="T15" fmla="*/ 19 h 427"/>
                <a:gd name="T16" fmla="*/ 316 w 353"/>
                <a:gd name="T17" fmla="*/ 0 h 427"/>
                <a:gd name="T18" fmla="*/ 241 w 353"/>
                <a:gd name="T19" fmla="*/ 0 h 427"/>
                <a:gd name="T20" fmla="*/ 74 w 353"/>
                <a:gd name="T21" fmla="*/ 0 h 427"/>
                <a:gd name="T22" fmla="*/ 38 w 353"/>
                <a:gd name="T23" fmla="*/ 0 h 427"/>
                <a:gd name="T24" fmla="*/ 0 w 353"/>
                <a:gd name="T25" fmla="*/ 0 h 427"/>
                <a:gd name="T26" fmla="*/ 0 w 353"/>
                <a:gd name="T27" fmla="*/ 38 h 427"/>
                <a:gd name="T28" fmla="*/ 93 w 353"/>
                <a:gd name="T29" fmla="*/ 297 h 427"/>
                <a:gd name="T30" fmla="*/ 148 w 353"/>
                <a:gd name="T31" fmla="*/ 42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27">
                  <a:moveTo>
                    <a:pt x="148" y="426"/>
                  </a:moveTo>
                  <a:lnTo>
                    <a:pt x="148" y="426"/>
                  </a:lnTo>
                  <a:lnTo>
                    <a:pt x="148" y="426"/>
                  </a:lnTo>
                  <a:cubicBezTo>
                    <a:pt x="167" y="426"/>
                    <a:pt x="167" y="426"/>
                    <a:pt x="167" y="426"/>
                  </a:cubicBezTo>
                  <a:lnTo>
                    <a:pt x="167" y="426"/>
                  </a:lnTo>
                  <a:cubicBezTo>
                    <a:pt x="204" y="315"/>
                    <a:pt x="260" y="223"/>
                    <a:pt x="297" y="112"/>
                  </a:cubicBezTo>
                  <a:cubicBezTo>
                    <a:pt x="316" y="93"/>
                    <a:pt x="334" y="56"/>
                    <a:pt x="334" y="38"/>
                  </a:cubicBezTo>
                  <a:cubicBezTo>
                    <a:pt x="334" y="38"/>
                    <a:pt x="352" y="19"/>
                    <a:pt x="334" y="19"/>
                  </a:cubicBezTo>
                  <a:cubicBezTo>
                    <a:pt x="334" y="0"/>
                    <a:pt x="334" y="0"/>
                    <a:pt x="316" y="0"/>
                  </a:cubicBezTo>
                  <a:cubicBezTo>
                    <a:pt x="297" y="19"/>
                    <a:pt x="260" y="0"/>
                    <a:pt x="241" y="0"/>
                  </a:cubicBezTo>
                  <a:cubicBezTo>
                    <a:pt x="186" y="0"/>
                    <a:pt x="130" y="0"/>
                    <a:pt x="74" y="0"/>
                  </a:cubicBezTo>
                  <a:cubicBezTo>
                    <a:pt x="56" y="0"/>
                    <a:pt x="56" y="0"/>
                    <a:pt x="38" y="0"/>
                  </a:cubicBezTo>
                  <a:cubicBezTo>
                    <a:pt x="19" y="0"/>
                    <a:pt x="19" y="0"/>
                    <a:pt x="0" y="0"/>
                  </a:cubicBezTo>
                  <a:cubicBezTo>
                    <a:pt x="0" y="0"/>
                    <a:pt x="0" y="19"/>
                    <a:pt x="0" y="38"/>
                  </a:cubicBezTo>
                  <a:cubicBezTo>
                    <a:pt x="19" y="130"/>
                    <a:pt x="56" y="223"/>
                    <a:pt x="93" y="297"/>
                  </a:cubicBezTo>
                  <a:cubicBezTo>
                    <a:pt x="112" y="334"/>
                    <a:pt x="130" y="389"/>
                    <a:pt x="148" y="4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3785" y="0"/>
            <a:ext cx="11633200" cy="2070100"/>
          </a:xfrm>
          <a:prstGeom prst="rect">
            <a:avLst/>
          </a:prstGeom>
        </p:spPr>
      </p:pic>
      <p:sp>
        <p:nvSpPr>
          <p:cNvPr id="8" name="Tijdelijke aanduiding voor afbeelding 12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-93785" y="0"/>
            <a:ext cx="4783015" cy="6858000"/>
          </a:xfrm>
          <a:blipFill>
            <a:blip r:embed="rId3"/>
            <a:stretch>
              <a:fillRect/>
            </a:stretch>
          </a:blipFill>
        </p:spPr>
        <p:txBody>
          <a:bodyPr lIns="1080000" tIns="1440000" rIns="10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5410198" y="698196"/>
            <a:ext cx="4744342" cy="1114547"/>
          </a:xfrm>
        </p:spPr>
        <p:txBody>
          <a:bodyPr bIns="0" anchor="b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 userDrawn="1">
            <p:ph type="body" sz="quarter" idx="13"/>
          </p:nvPr>
        </p:nvSpPr>
        <p:spPr>
          <a:xfrm>
            <a:off x="5410199" y="2344615"/>
            <a:ext cx="5515710" cy="3188677"/>
          </a:xfrm>
        </p:spPr>
        <p:txBody>
          <a:bodyPr anchor="ctr" anchorCtr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/ beeld links - roze</a:t>
            </a:r>
          </a:p>
        </p:txBody>
      </p:sp>
      <p:pic>
        <p:nvPicPr>
          <p:cNvPr id="48" name="Afbeelding 4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info -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hthoek 105"/>
          <p:cNvSpPr/>
          <p:nvPr userDrawn="1"/>
        </p:nvSpPr>
        <p:spPr>
          <a:xfrm>
            <a:off x="0" y="0"/>
            <a:ext cx="12192000" cy="51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Tijdelijke aanduiding voor afbeelding 10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63671"/>
          </a:xfrm>
          <a:custGeom>
            <a:avLst/>
            <a:gdLst>
              <a:gd name="connsiteX0" fmla="*/ 0 w 12192000"/>
              <a:gd name="connsiteY0" fmla="*/ 0 h 5163671"/>
              <a:gd name="connsiteX1" fmla="*/ 12192000 w 12192000"/>
              <a:gd name="connsiteY1" fmla="*/ 0 h 5163671"/>
              <a:gd name="connsiteX2" fmla="*/ 12192000 w 12192000"/>
              <a:gd name="connsiteY2" fmla="*/ 5163671 h 5163671"/>
              <a:gd name="connsiteX3" fmla="*/ 8061513 w 12192000"/>
              <a:gd name="connsiteY3" fmla="*/ 5163671 h 5163671"/>
              <a:gd name="connsiteX4" fmla="*/ 8103458 w 12192000"/>
              <a:gd name="connsiteY4" fmla="*/ 5076598 h 5163671"/>
              <a:gd name="connsiteX5" fmla="*/ 8226462 w 12192000"/>
              <a:gd name="connsiteY5" fmla="*/ 4467337 h 5163671"/>
              <a:gd name="connsiteX6" fmla="*/ 6661224 w 12192000"/>
              <a:gd name="connsiteY6" fmla="*/ 2902099 h 5163671"/>
              <a:gd name="connsiteX7" fmla="*/ 6658620 w 12192000"/>
              <a:gd name="connsiteY7" fmla="*/ 2902231 h 5163671"/>
              <a:gd name="connsiteX8" fmla="*/ 6658620 w 12192000"/>
              <a:gd name="connsiteY8" fmla="*/ 2902099 h 5163671"/>
              <a:gd name="connsiteX9" fmla="*/ 0 w 12192000"/>
              <a:gd name="connsiteY9" fmla="*/ 2902099 h 51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163671">
                <a:moveTo>
                  <a:pt x="0" y="0"/>
                </a:moveTo>
                <a:lnTo>
                  <a:pt x="12192000" y="0"/>
                </a:lnTo>
                <a:lnTo>
                  <a:pt x="12192000" y="5163671"/>
                </a:lnTo>
                <a:lnTo>
                  <a:pt x="8061513" y="5163671"/>
                </a:lnTo>
                <a:lnTo>
                  <a:pt x="8103458" y="5076598"/>
                </a:lnTo>
                <a:cubicBezTo>
                  <a:pt x="8182664" y="4889336"/>
                  <a:pt x="8226462" y="4683452"/>
                  <a:pt x="8226462" y="4467337"/>
                </a:cubicBezTo>
                <a:cubicBezTo>
                  <a:pt x="8226462" y="3602880"/>
                  <a:pt x="7525681" y="2902099"/>
                  <a:pt x="6661224" y="2902099"/>
                </a:cubicBezTo>
                <a:lnTo>
                  <a:pt x="6658620" y="2902231"/>
                </a:lnTo>
                <a:lnTo>
                  <a:pt x="6658620" y="2902099"/>
                </a:lnTo>
                <a:lnTo>
                  <a:pt x="0" y="29020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880000" tIns="1440000" rIns="288000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0" y="2902099"/>
            <a:ext cx="8226462" cy="3130476"/>
          </a:xfrm>
          <a:custGeom>
            <a:avLst/>
            <a:gdLst>
              <a:gd name="connsiteX0" fmla="*/ 0 w 8226462"/>
              <a:gd name="connsiteY0" fmla="*/ 0 h 3130476"/>
              <a:gd name="connsiteX1" fmla="*/ 6658620 w 8226462"/>
              <a:gd name="connsiteY1" fmla="*/ 0 h 3130476"/>
              <a:gd name="connsiteX2" fmla="*/ 6658620 w 8226462"/>
              <a:gd name="connsiteY2" fmla="*/ 132 h 3130476"/>
              <a:gd name="connsiteX3" fmla="*/ 6661224 w 8226462"/>
              <a:gd name="connsiteY3" fmla="*/ 0 h 3130476"/>
              <a:gd name="connsiteX4" fmla="*/ 8226462 w 8226462"/>
              <a:gd name="connsiteY4" fmla="*/ 1565238 h 3130476"/>
              <a:gd name="connsiteX5" fmla="*/ 6661224 w 8226462"/>
              <a:gd name="connsiteY5" fmla="*/ 3130476 h 3130476"/>
              <a:gd name="connsiteX6" fmla="*/ 6658620 w 8226462"/>
              <a:gd name="connsiteY6" fmla="*/ 3130345 h 3130476"/>
              <a:gd name="connsiteX7" fmla="*/ 6658620 w 8226462"/>
              <a:gd name="connsiteY7" fmla="*/ 3130476 h 3130476"/>
              <a:gd name="connsiteX8" fmla="*/ 0 w 8226462"/>
              <a:gd name="connsiteY8" fmla="*/ 3130476 h 313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6462" h="3130476">
                <a:moveTo>
                  <a:pt x="0" y="0"/>
                </a:moveTo>
                <a:lnTo>
                  <a:pt x="6658620" y="0"/>
                </a:lnTo>
                <a:lnTo>
                  <a:pt x="6658620" y="132"/>
                </a:lnTo>
                <a:lnTo>
                  <a:pt x="6661224" y="0"/>
                </a:lnTo>
                <a:cubicBezTo>
                  <a:pt x="7525681" y="0"/>
                  <a:pt x="8226462" y="700781"/>
                  <a:pt x="8226462" y="1565238"/>
                </a:cubicBezTo>
                <a:cubicBezTo>
                  <a:pt x="8226462" y="2429695"/>
                  <a:pt x="7525681" y="3130476"/>
                  <a:pt x="6661224" y="3130476"/>
                </a:cubicBezTo>
                <a:lnTo>
                  <a:pt x="6658620" y="3130345"/>
                </a:lnTo>
                <a:lnTo>
                  <a:pt x="6658620" y="3130476"/>
                </a:lnTo>
                <a:lnTo>
                  <a:pt x="0" y="3130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Tekstvak 64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Extra info - roze</a:t>
            </a:r>
          </a:p>
        </p:txBody>
      </p:sp>
      <p:grpSp>
        <p:nvGrpSpPr>
          <p:cNvPr id="71" name="Groeperen 70"/>
          <p:cNvGrpSpPr/>
          <p:nvPr userDrawn="1"/>
        </p:nvGrpSpPr>
        <p:grpSpPr>
          <a:xfrm>
            <a:off x="113834" y="3028949"/>
            <a:ext cx="831313" cy="3714931"/>
            <a:chOff x="1160463" y="-2913063"/>
            <a:chExt cx="914400" cy="4086226"/>
          </a:xfrm>
          <a:solidFill>
            <a:schemeClr val="accent2"/>
          </a:solidFill>
        </p:grpSpPr>
        <p:sp>
          <p:nvSpPr>
            <p:cNvPr id="72" name="Freeform 449"/>
            <p:cNvSpPr>
              <a:spLocks noChangeArrowheads="1"/>
            </p:cNvSpPr>
            <p:nvPr userDrawn="1"/>
          </p:nvSpPr>
          <p:spPr bwMode="auto">
            <a:xfrm>
              <a:off x="1166813" y="-333375"/>
              <a:ext cx="180975" cy="193675"/>
            </a:xfrm>
            <a:custGeom>
              <a:avLst/>
              <a:gdLst>
                <a:gd name="T0" fmla="*/ 464 w 502"/>
                <a:gd name="T1" fmla="*/ 222 h 538"/>
                <a:gd name="T2" fmla="*/ 464 w 502"/>
                <a:gd name="T3" fmla="*/ 222 h 538"/>
                <a:gd name="T4" fmla="*/ 278 w 502"/>
                <a:gd name="T5" fmla="*/ 222 h 538"/>
                <a:gd name="T6" fmla="*/ 278 w 502"/>
                <a:gd name="T7" fmla="*/ 37 h 538"/>
                <a:gd name="T8" fmla="*/ 242 w 502"/>
                <a:gd name="T9" fmla="*/ 37 h 538"/>
                <a:gd name="T10" fmla="*/ 242 w 502"/>
                <a:gd name="T11" fmla="*/ 222 h 538"/>
                <a:gd name="T12" fmla="*/ 38 w 502"/>
                <a:gd name="T13" fmla="*/ 241 h 538"/>
                <a:gd name="T14" fmla="*/ 38 w 502"/>
                <a:gd name="T15" fmla="*/ 278 h 538"/>
                <a:gd name="T16" fmla="*/ 223 w 502"/>
                <a:gd name="T17" fmla="*/ 278 h 538"/>
                <a:gd name="T18" fmla="*/ 223 w 502"/>
                <a:gd name="T19" fmla="*/ 278 h 538"/>
                <a:gd name="T20" fmla="*/ 223 w 502"/>
                <a:gd name="T21" fmla="*/ 500 h 538"/>
                <a:gd name="T22" fmla="*/ 260 w 502"/>
                <a:gd name="T23" fmla="*/ 500 h 538"/>
                <a:gd name="T24" fmla="*/ 278 w 502"/>
                <a:gd name="T25" fmla="*/ 278 h 538"/>
                <a:gd name="T26" fmla="*/ 278 w 502"/>
                <a:gd name="T27" fmla="*/ 259 h 538"/>
                <a:gd name="T28" fmla="*/ 464 w 502"/>
                <a:gd name="T29" fmla="*/ 259 h 538"/>
                <a:gd name="T30" fmla="*/ 464 w 502"/>
                <a:gd name="T31" fmla="*/ 2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538">
                  <a:moveTo>
                    <a:pt x="464" y="222"/>
                  </a:moveTo>
                  <a:lnTo>
                    <a:pt x="464" y="222"/>
                  </a:lnTo>
                  <a:cubicBezTo>
                    <a:pt x="390" y="222"/>
                    <a:pt x="334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2" y="0"/>
                    <a:pt x="242" y="37"/>
                  </a:cubicBezTo>
                  <a:cubicBezTo>
                    <a:pt x="242" y="93"/>
                    <a:pt x="242" y="167"/>
                    <a:pt x="242" y="222"/>
                  </a:cubicBezTo>
                  <a:cubicBezTo>
                    <a:pt x="168" y="241"/>
                    <a:pt x="93" y="241"/>
                    <a:pt x="38" y="241"/>
                  </a:cubicBezTo>
                  <a:cubicBezTo>
                    <a:pt x="0" y="241"/>
                    <a:pt x="0" y="278"/>
                    <a:pt x="38" y="278"/>
                  </a:cubicBezTo>
                  <a:cubicBezTo>
                    <a:pt x="93" y="278"/>
                    <a:pt x="168" y="278"/>
                    <a:pt x="223" y="278"/>
                  </a:cubicBezTo>
                  <a:lnTo>
                    <a:pt x="223" y="278"/>
                  </a:lnTo>
                  <a:cubicBezTo>
                    <a:pt x="223" y="352"/>
                    <a:pt x="223" y="426"/>
                    <a:pt x="223" y="500"/>
                  </a:cubicBezTo>
                  <a:cubicBezTo>
                    <a:pt x="223" y="537"/>
                    <a:pt x="260" y="537"/>
                    <a:pt x="260" y="500"/>
                  </a:cubicBezTo>
                  <a:cubicBezTo>
                    <a:pt x="260" y="426"/>
                    <a:pt x="260" y="352"/>
                    <a:pt x="278" y="278"/>
                  </a:cubicBezTo>
                  <a:cubicBezTo>
                    <a:pt x="278" y="278"/>
                    <a:pt x="278" y="278"/>
                    <a:pt x="278" y="259"/>
                  </a:cubicBezTo>
                  <a:cubicBezTo>
                    <a:pt x="334" y="259"/>
                    <a:pt x="408" y="259"/>
                    <a:pt x="464" y="259"/>
                  </a:cubicBezTo>
                  <a:cubicBezTo>
                    <a:pt x="501" y="259"/>
                    <a:pt x="482" y="222"/>
                    <a:pt x="464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450"/>
            <p:cNvSpPr>
              <a:spLocks noChangeArrowheads="1"/>
            </p:cNvSpPr>
            <p:nvPr userDrawn="1"/>
          </p:nvSpPr>
          <p:spPr bwMode="auto">
            <a:xfrm>
              <a:off x="1166813" y="-746125"/>
              <a:ext cx="174625" cy="193675"/>
            </a:xfrm>
            <a:custGeom>
              <a:avLst/>
              <a:gdLst>
                <a:gd name="T0" fmla="*/ 223 w 483"/>
                <a:gd name="T1" fmla="*/ 259 h 538"/>
                <a:gd name="T2" fmla="*/ 223 w 483"/>
                <a:gd name="T3" fmla="*/ 259 h 538"/>
                <a:gd name="T4" fmla="*/ 223 w 483"/>
                <a:gd name="T5" fmla="*/ 278 h 538"/>
                <a:gd name="T6" fmla="*/ 223 w 483"/>
                <a:gd name="T7" fmla="*/ 500 h 538"/>
                <a:gd name="T8" fmla="*/ 278 w 483"/>
                <a:gd name="T9" fmla="*/ 500 h 538"/>
                <a:gd name="T10" fmla="*/ 260 w 483"/>
                <a:gd name="T11" fmla="*/ 259 h 538"/>
                <a:gd name="T12" fmla="*/ 260 w 483"/>
                <a:gd name="T13" fmla="*/ 259 h 538"/>
                <a:gd name="T14" fmla="*/ 464 w 483"/>
                <a:gd name="T15" fmla="*/ 241 h 538"/>
                <a:gd name="T16" fmla="*/ 445 w 483"/>
                <a:gd name="T17" fmla="*/ 204 h 538"/>
                <a:gd name="T18" fmla="*/ 278 w 483"/>
                <a:gd name="T19" fmla="*/ 222 h 538"/>
                <a:gd name="T20" fmla="*/ 260 w 483"/>
                <a:gd name="T21" fmla="*/ 18 h 538"/>
                <a:gd name="T22" fmla="*/ 223 w 483"/>
                <a:gd name="T23" fmla="*/ 18 h 538"/>
                <a:gd name="T24" fmla="*/ 223 w 483"/>
                <a:gd name="T25" fmla="*/ 222 h 538"/>
                <a:gd name="T26" fmla="*/ 19 w 483"/>
                <a:gd name="T27" fmla="*/ 241 h 538"/>
                <a:gd name="T28" fmla="*/ 19 w 483"/>
                <a:gd name="T29" fmla="*/ 278 h 538"/>
                <a:gd name="T30" fmla="*/ 223 w 483"/>
                <a:gd name="T31" fmla="*/ 25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538">
                  <a:moveTo>
                    <a:pt x="223" y="259"/>
                  </a:moveTo>
                  <a:lnTo>
                    <a:pt x="223" y="259"/>
                  </a:lnTo>
                  <a:cubicBezTo>
                    <a:pt x="223" y="278"/>
                    <a:pt x="223" y="278"/>
                    <a:pt x="223" y="278"/>
                  </a:cubicBezTo>
                  <a:cubicBezTo>
                    <a:pt x="223" y="352"/>
                    <a:pt x="223" y="426"/>
                    <a:pt x="223" y="500"/>
                  </a:cubicBezTo>
                  <a:cubicBezTo>
                    <a:pt x="223" y="537"/>
                    <a:pt x="278" y="537"/>
                    <a:pt x="278" y="500"/>
                  </a:cubicBezTo>
                  <a:cubicBezTo>
                    <a:pt x="260" y="426"/>
                    <a:pt x="260" y="352"/>
                    <a:pt x="260" y="259"/>
                  </a:cubicBezTo>
                  <a:lnTo>
                    <a:pt x="260" y="259"/>
                  </a:lnTo>
                  <a:cubicBezTo>
                    <a:pt x="334" y="259"/>
                    <a:pt x="408" y="259"/>
                    <a:pt x="464" y="241"/>
                  </a:cubicBezTo>
                  <a:cubicBezTo>
                    <a:pt x="482" y="241"/>
                    <a:pt x="482" y="204"/>
                    <a:pt x="445" y="204"/>
                  </a:cubicBezTo>
                  <a:cubicBezTo>
                    <a:pt x="390" y="222"/>
                    <a:pt x="334" y="204"/>
                    <a:pt x="278" y="222"/>
                  </a:cubicBezTo>
                  <a:cubicBezTo>
                    <a:pt x="278" y="148"/>
                    <a:pt x="260" y="92"/>
                    <a:pt x="260" y="18"/>
                  </a:cubicBezTo>
                  <a:cubicBezTo>
                    <a:pt x="260" y="0"/>
                    <a:pt x="223" y="0"/>
                    <a:pt x="223" y="18"/>
                  </a:cubicBezTo>
                  <a:cubicBezTo>
                    <a:pt x="223" y="92"/>
                    <a:pt x="223" y="148"/>
                    <a:pt x="223" y="222"/>
                  </a:cubicBezTo>
                  <a:cubicBezTo>
                    <a:pt x="168" y="241"/>
                    <a:pt x="93" y="222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  <a:cubicBezTo>
                    <a:pt x="93" y="278"/>
                    <a:pt x="149" y="278"/>
                    <a:pt x="223" y="25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4" name="Freeform 451"/>
            <p:cNvSpPr>
              <a:spLocks noChangeArrowheads="1"/>
            </p:cNvSpPr>
            <p:nvPr userDrawn="1"/>
          </p:nvSpPr>
          <p:spPr bwMode="auto">
            <a:xfrm>
              <a:off x="1160463" y="-1193800"/>
              <a:ext cx="187325" cy="206375"/>
            </a:xfrm>
            <a:custGeom>
              <a:avLst/>
              <a:gdLst>
                <a:gd name="T0" fmla="*/ 241 w 520"/>
                <a:gd name="T1" fmla="*/ 296 h 575"/>
                <a:gd name="T2" fmla="*/ 241 w 520"/>
                <a:gd name="T3" fmla="*/ 296 h 575"/>
                <a:gd name="T4" fmla="*/ 241 w 520"/>
                <a:gd name="T5" fmla="*/ 296 h 575"/>
                <a:gd name="T6" fmla="*/ 241 w 520"/>
                <a:gd name="T7" fmla="*/ 537 h 575"/>
                <a:gd name="T8" fmla="*/ 278 w 520"/>
                <a:gd name="T9" fmla="*/ 537 h 575"/>
                <a:gd name="T10" fmla="*/ 278 w 520"/>
                <a:gd name="T11" fmla="*/ 278 h 575"/>
                <a:gd name="T12" fmla="*/ 278 w 520"/>
                <a:gd name="T13" fmla="*/ 278 h 575"/>
                <a:gd name="T14" fmla="*/ 482 w 520"/>
                <a:gd name="T15" fmla="*/ 260 h 575"/>
                <a:gd name="T16" fmla="*/ 463 w 520"/>
                <a:gd name="T17" fmla="*/ 222 h 575"/>
                <a:gd name="T18" fmla="*/ 278 w 520"/>
                <a:gd name="T19" fmla="*/ 241 h 575"/>
                <a:gd name="T20" fmla="*/ 278 w 520"/>
                <a:gd name="T21" fmla="*/ 38 h 575"/>
                <a:gd name="T22" fmla="*/ 222 w 520"/>
                <a:gd name="T23" fmla="*/ 38 h 575"/>
                <a:gd name="T24" fmla="*/ 241 w 520"/>
                <a:gd name="T25" fmla="*/ 241 h 575"/>
                <a:gd name="T26" fmla="*/ 18 w 520"/>
                <a:gd name="T27" fmla="*/ 260 h 575"/>
                <a:gd name="T28" fmla="*/ 18 w 520"/>
                <a:gd name="T29" fmla="*/ 315 h 575"/>
                <a:gd name="T30" fmla="*/ 241 w 520"/>
                <a:gd name="T31" fmla="*/ 29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75">
                  <a:moveTo>
                    <a:pt x="241" y="296"/>
                  </a:moveTo>
                  <a:lnTo>
                    <a:pt x="241" y="296"/>
                  </a:lnTo>
                  <a:lnTo>
                    <a:pt x="241" y="296"/>
                  </a:lnTo>
                  <a:cubicBezTo>
                    <a:pt x="222" y="389"/>
                    <a:pt x="241" y="463"/>
                    <a:pt x="241" y="537"/>
                  </a:cubicBezTo>
                  <a:cubicBezTo>
                    <a:pt x="241" y="574"/>
                    <a:pt x="278" y="556"/>
                    <a:pt x="278" y="537"/>
                  </a:cubicBezTo>
                  <a:cubicBezTo>
                    <a:pt x="278" y="445"/>
                    <a:pt x="278" y="371"/>
                    <a:pt x="278" y="278"/>
                  </a:cubicBezTo>
                  <a:lnTo>
                    <a:pt x="278" y="278"/>
                  </a:lnTo>
                  <a:cubicBezTo>
                    <a:pt x="352" y="278"/>
                    <a:pt x="408" y="278"/>
                    <a:pt x="482" y="260"/>
                  </a:cubicBezTo>
                  <a:cubicBezTo>
                    <a:pt x="519" y="260"/>
                    <a:pt x="500" y="222"/>
                    <a:pt x="463" y="222"/>
                  </a:cubicBezTo>
                  <a:cubicBezTo>
                    <a:pt x="408" y="241"/>
                    <a:pt x="352" y="222"/>
                    <a:pt x="278" y="241"/>
                  </a:cubicBezTo>
                  <a:cubicBezTo>
                    <a:pt x="278" y="167"/>
                    <a:pt x="278" y="112"/>
                    <a:pt x="278" y="38"/>
                  </a:cubicBezTo>
                  <a:cubicBezTo>
                    <a:pt x="278" y="0"/>
                    <a:pt x="222" y="19"/>
                    <a:pt x="222" y="38"/>
                  </a:cubicBezTo>
                  <a:cubicBezTo>
                    <a:pt x="222" y="112"/>
                    <a:pt x="241" y="186"/>
                    <a:pt x="241" y="241"/>
                  </a:cubicBezTo>
                  <a:cubicBezTo>
                    <a:pt x="167" y="260"/>
                    <a:pt x="93" y="260"/>
                    <a:pt x="18" y="260"/>
                  </a:cubicBezTo>
                  <a:cubicBezTo>
                    <a:pt x="0" y="260"/>
                    <a:pt x="0" y="315"/>
                    <a:pt x="18" y="315"/>
                  </a:cubicBezTo>
                  <a:cubicBezTo>
                    <a:pt x="93" y="296"/>
                    <a:pt x="167" y="296"/>
                    <a:pt x="241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5" name="Freeform 452"/>
            <p:cNvSpPr>
              <a:spLocks noChangeArrowheads="1"/>
            </p:cNvSpPr>
            <p:nvPr userDrawn="1"/>
          </p:nvSpPr>
          <p:spPr bwMode="auto">
            <a:xfrm>
              <a:off x="1160463" y="-1606550"/>
              <a:ext cx="187325" cy="200025"/>
            </a:xfrm>
            <a:custGeom>
              <a:avLst/>
              <a:gdLst>
                <a:gd name="T0" fmla="*/ 482 w 520"/>
                <a:gd name="T1" fmla="*/ 223 h 557"/>
                <a:gd name="T2" fmla="*/ 482 w 520"/>
                <a:gd name="T3" fmla="*/ 223 h 557"/>
                <a:gd name="T4" fmla="*/ 278 w 520"/>
                <a:gd name="T5" fmla="*/ 223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78 w 520"/>
                <a:gd name="T25" fmla="*/ 278 h 557"/>
                <a:gd name="T26" fmla="*/ 278 w 520"/>
                <a:gd name="T27" fmla="*/ 278 h 557"/>
                <a:gd name="T28" fmla="*/ 482 w 520"/>
                <a:gd name="T29" fmla="*/ 259 h 557"/>
                <a:gd name="T30" fmla="*/ 482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2" y="223"/>
                  </a:moveTo>
                  <a:lnTo>
                    <a:pt x="482" y="223"/>
                  </a:lnTo>
                  <a:cubicBezTo>
                    <a:pt x="408" y="223"/>
                    <a:pt x="352" y="223"/>
                    <a:pt x="278" y="223"/>
                  </a:cubicBezTo>
                  <a:cubicBezTo>
                    <a:pt x="296" y="167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7" y="241"/>
                    <a:pt x="93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22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78"/>
                    <a:pt x="482" y="259"/>
                  </a:cubicBezTo>
                  <a:cubicBezTo>
                    <a:pt x="519" y="259"/>
                    <a:pt x="500" y="223"/>
                    <a:pt x="482" y="2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6" name="Freeform 453"/>
            <p:cNvSpPr>
              <a:spLocks noChangeArrowheads="1"/>
            </p:cNvSpPr>
            <p:nvPr userDrawn="1"/>
          </p:nvSpPr>
          <p:spPr bwMode="auto">
            <a:xfrm>
              <a:off x="1166813" y="-2039938"/>
              <a:ext cx="180975" cy="187325"/>
            </a:xfrm>
            <a:custGeom>
              <a:avLst/>
              <a:gdLst>
                <a:gd name="T0" fmla="*/ 278 w 502"/>
                <a:gd name="T1" fmla="*/ 260 h 520"/>
                <a:gd name="T2" fmla="*/ 278 w 502"/>
                <a:gd name="T3" fmla="*/ 260 h 520"/>
                <a:gd name="T4" fmla="*/ 464 w 502"/>
                <a:gd name="T5" fmla="*/ 241 h 520"/>
                <a:gd name="T6" fmla="*/ 464 w 502"/>
                <a:gd name="T7" fmla="*/ 204 h 520"/>
                <a:gd name="T8" fmla="*/ 278 w 502"/>
                <a:gd name="T9" fmla="*/ 222 h 520"/>
                <a:gd name="T10" fmla="*/ 278 w 502"/>
                <a:gd name="T11" fmla="*/ 19 h 520"/>
                <a:gd name="T12" fmla="*/ 223 w 502"/>
                <a:gd name="T13" fmla="*/ 19 h 520"/>
                <a:gd name="T14" fmla="*/ 242 w 502"/>
                <a:gd name="T15" fmla="*/ 222 h 520"/>
                <a:gd name="T16" fmla="*/ 19 w 502"/>
                <a:gd name="T17" fmla="*/ 241 h 520"/>
                <a:gd name="T18" fmla="*/ 19 w 502"/>
                <a:gd name="T19" fmla="*/ 278 h 520"/>
                <a:gd name="T20" fmla="*/ 242 w 502"/>
                <a:gd name="T21" fmla="*/ 260 h 520"/>
                <a:gd name="T22" fmla="*/ 223 w 502"/>
                <a:gd name="T23" fmla="*/ 278 h 520"/>
                <a:gd name="T24" fmla="*/ 242 w 502"/>
                <a:gd name="T25" fmla="*/ 500 h 520"/>
                <a:gd name="T26" fmla="*/ 278 w 502"/>
                <a:gd name="T27" fmla="*/ 500 h 520"/>
                <a:gd name="T28" fmla="*/ 278 w 502"/>
                <a:gd name="T2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20">
                  <a:moveTo>
                    <a:pt x="278" y="260"/>
                  </a:moveTo>
                  <a:lnTo>
                    <a:pt x="278" y="260"/>
                  </a:lnTo>
                  <a:cubicBezTo>
                    <a:pt x="334" y="260"/>
                    <a:pt x="408" y="260"/>
                    <a:pt x="464" y="241"/>
                  </a:cubicBezTo>
                  <a:cubicBezTo>
                    <a:pt x="501" y="241"/>
                    <a:pt x="482" y="204"/>
                    <a:pt x="464" y="204"/>
                  </a:cubicBezTo>
                  <a:cubicBezTo>
                    <a:pt x="390" y="222"/>
                    <a:pt x="334" y="204"/>
                    <a:pt x="278" y="222"/>
                  </a:cubicBezTo>
                  <a:cubicBezTo>
                    <a:pt x="278" y="148"/>
                    <a:pt x="260" y="93"/>
                    <a:pt x="278" y="19"/>
                  </a:cubicBezTo>
                  <a:cubicBezTo>
                    <a:pt x="278" y="0"/>
                    <a:pt x="242" y="0"/>
                    <a:pt x="223" y="19"/>
                  </a:cubicBezTo>
                  <a:cubicBezTo>
                    <a:pt x="223" y="93"/>
                    <a:pt x="242" y="148"/>
                    <a:pt x="242" y="222"/>
                  </a:cubicBezTo>
                  <a:cubicBezTo>
                    <a:pt x="168" y="241"/>
                    <a:pt x="93" y="222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  <a:cubicBezTo>
                    <a:pt x="93" y="278"/>
                    <a:pt x="168" y="278"/>
                    <a:pt x="242" y="260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3" y="352"/>
                    <a:pt x="223" y="426"/>
                    <a:pt x="242" y="500"/>
                  </a:cubicBezTo>
                  <a:cubicBezTo>
                    <a:pt x="242" y="519"/>
                    <a:pt x="278" y="519"/>
                    <a:pt x="278" y="500"/>
                  </a:cubicBezTo>
                  <a:cubicBezTo>
                    <a:pt x="260" y="426"/>
                    <a:pt x="260" y="352"/>
                    <a:pt x="278" y="2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7" name="Freeform 454"/>
            <p:cNvSpPr>
              <a:spLocks noChangeArrowheads="1"/>
            </p:cNvSpPr>
            <p:nvPr userDrawn="1"/>
          </p:nvSpPr>
          <p:spPr bwMode="auto">
            <a:xfrm>
              <a:off x="1160463" y="-2459038"/>
              <a:ext cx="187325" cy="200025"/>
            </a:xfrm>
            <a:custGeom>
              <a:avLst/>
              <a:gdLst>
                <a:gd name="T0" fmla="*/ 37 w 520"/>
                <a:gd name="T1" fmla="*/ 315 h 556"/>
                <a:gd name="T2" fmla="*/ 37 w 520"/>
                <a:gd name="T3" fmla="*/ 315 h 556"/>
                <a:gd name="T4" fmla="*/ 241 w 520"/>
                <a:gd name="T5" fmla="*/ 296 h 556"/>
                <a:gd name="T6" fmla="*/ 241 w 520"/>
                <a:gd name="T7" fmla="*/ 296 h 556"/>
                <a:gd name="T8" fmla="*/ 260 w 520"/>
                <a:gd name="T9" fmla="*/ 537 h 556"/>
                <a:gd name="T10" fmla="*/ 296 w 520"/>
                <a:gd name="T11" fmla="*/ 537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78 w 520"/>
                <a:gd name="T21" fmla="*/ 241 h 556"/>
                <a:gd name="T22" fmla="*/ 278 w 520"/>
                <a:gd name="T23" fmla="*/ 37 h 556"/>
                <a:gd name="T24" fmla="*/ 241 w 520"/>
                <a:gd name="T25" fmla="*/ 37 h 556"/>
                <a:gd name="T26" fmla="*/ 241 w 520"/>
                <a:gd name="T27" fmla="*/ 241 h 556"/>
                <a:gd name="T28" fmla="*/ 37 w 520"/>
                <a:gd name="T29" fmla="*/ 259 h 556"/>
                <a:gd name="T30" fmla="*/ 37 w 520"/>
                <a:gd name="T31" fmla="*/ 31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315"/>
                  </a:moveTo>
                  <a:lnTo>
                    <a:pt x="37" y="315"/>
                  </a:lnTo>
                  <a:cubicBezTo>
                    <a:pt x="111" y="296"/>
                    <a:pt x="167" y="296"/>
                    <a:pt x="241" y="296"/>
                  </a:cubicBezTo>
                  <a:lnTo>
                    <a:pt x="241" y="296"/>
                  </a:lnTo>
                  <a:cubicBezTo>
                    <a:pt x="241" y="370"/>
                    <a:pt x="241" y="445"/>
                    <a:pt x="260" y="537"/>
                  </a:cubicBezTo>
                  <a:cubicBezTo>
                    <a:pt x="260" y="555"/>
                    <a:pt x="296" y="555"/>
                    <a:pt x="296" y="537"/>
                  </a:cubicBezTo>
                  <a:cubicBezTo>
                    <a:pt x="296" y="445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41"/>
                    <a:pt x="500" y="203"/>
                    <a:pt x="482" y="222"/>
                  </a:cubicBezTo>
                  <a:cubicBezTo>
                    <a:pt x="408" y="222"/>
                    <a:pt x="352" y="222"/>
                    <a:pt x="278" y="241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1" y="18"/>
                    <a:pt x="241" y="37"/>
                  </a:cubicBezTo>
                  <a:cubicBezTo>
                    <a:pt x="241" y="111"/>
                    <a:pt x="241" y="167"/>
                    <a:pt x="241" y="241"/>
                  </a:cubicBezTo>
                  <a:cubicBezTo>
                    <a:pt x="167" y="259"/>
                    <a:pt x="111" y="259"/>
                    <a:pt x="37" y="259"/>
                  </a:cubicBezTo>
                  <a:cubicBezTo>
                    <a:pt x="0" y="259"/>
                    <a:pt x="0" y="315"/>
                    <a:pt x="37" y="3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" name="Freeform 455"/>
            <p:cNvSpPr>
              <a:spLocks noChangeArrowheads="1"/>
            </p:cNvSpPr>
            <p:nvPr userDrawn="1"/>
          </p:nvSpPr>
          <p:spPr bwMode="auto">
            <a:xfrm>
              <a:off x="1160463" y="-2886075"/>
              <a:ext cx="187325" cy="200025"/>
            </a:xfrm>
            <a:custGeom>
              <a:avLst/>
              <a:gdLst>
                <a:gd name="T0" fmla="*/ 37 w 520"/>
                <a:gd name="T1" fmla="*/ 296 h 556"/>
                <a:gd name="T2" fmla="*/ 37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96 w 520"/>
                <a:gd name="T21" fmla="*/ 222 h 556"/>
                <a:gd name="T22" fmla="*/ 296 w 520"/>
                <a:gd name="T23" fmla="*/ 37 h 556"/>
                <a:gd name="T24" fmla="*/ 241 w 520"/>
                <a:gd name="T25" fmla="*/ 37 h 556"/>
                <a:gd name="T26" fmla="*/ 241 w 520"/>
                <a:gd name="T27" fmla="*/ 241 h 556"/>
                <a:gd name="T28" fmla="*/ 37 w 520"/>
                <a:gd name="T29" fmla="*/ 241 h 556"/>
                <a:gd name="T30" fmla="*/ 37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296"/>
                  </a:moveTo>
                  <a:lnTo>
                    <a:pt x="37" y="296"/>
                  </a:lnTo>
                  <a:cubicBezTo>
                    <a:pt x="111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2" y="370"/>
                    <a:pt x="241" y="444"/>
                    <a:pt x="241" y="518"/>
                  </a:cubicBezTo>
                  <a:cubicBezTo>
                    <a:pt x="241" y="555"/>
                    <a:pt x="278" y="555"/>
                    <a:pt x="278" y="518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59"/>
                    <a:pt x="500" y="222"/>
                    <a:pt x="482" y="222"/>
                  </a:cubicBezTo>
                  <a:cubicBezTo>
                    <a:pt x="408" y="241"/>
                    <a:pt x="352" y="222"/>
                    <a:pt x="296" y="222"/>
                  </a:cubicBezTo>
                  <a:cubicBezTo>
                    <a:pt x="296" y="166"/>
                    <a:pt x="278" y="92"/>
                    <a:pt x="296" y="37"/>
                  </a:cubicBezTo>
                  <a:cubicBezTo>
                    <a:pt x="296" y="0"/>
                    <a:pt x="241" y="0"/>
                    <a:pt x="241" y="37"/>
                  </a:cubicBezTo>
                  <a:cubicBezTo>
                    <a:pt x="241" y="92"/>
                    <a:pt x="260" y="166"/>
                    <a:pt x="241" y="241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9" name="Freeform 456"/>
            <p:cNvSpPr>
              <a:spLocks noChangeArrowheads="1"/>
            </p:cNvSpPr>
            <p:nvPr userDrawn="1"/>
          </p:nvSpPr>
          <p:spPr bwMode="auto">
            <a:xfrm>
              <a:off x="1520825" y="-333375"/>
              <a:ext cx="187325" cy="200025"/>
            </a:xfrm>
            <a:custGeom>
              <a:avLst/>
              <a:gdLst>
                <a:gd name="T0" fmla="*/ 482 w 520"/>
                <a:gd name="T1" fmla="*/ 204 h 557"/>
                <a:gd name="T2" fmla="*/ 482 w 520"/>
                <a:gd name="T3" fmla="*/ 204 h 557"/>
                <a:gd name="T4" fmla="*/ 297 w 520"/>
                <a:gd name="T5" fmla="*/ 222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22 h 557"/>
                <a:gd name="T12" fmla="*/ 37 w 520"/>
                <a:gd name="T13" fmla="*/ 259 h 557"/>
                <a:gd name="T14" fmla="*/ 37 w 520"/>
                <a:gd name="T15" fmla="*/ 296 h 557"/>
                <a:gd name="T16" fmla="*/ 241 w 520"/>
                <a:gd name="T17" fmla="*/ 278 h 557"/>
                <a:gd name="T18" fmla="*/ 241 w 520"/>
                <a:gd name="T19" fmla="*/ 296 h 557"/>
                <a:gd name="T20" fmla="*/ 259 w 520"/>
                <a:gd name="T21" fmla="*/ 518 h 557"/>
                <a:gd name="T22" fmla="*/ 297 w 520"/>
                <a:gd name="T23" fmla="*/ 518 h 557"/>
                <a:gd name="T24" fmla="*/ 297 w 520"/>
                <a:gd name="T25" fmla="*/ 278 h 557"/>
                <a:gd name="T26" fmla="*/ 297 w 520"/>
                <a:gd name="T27" fmla="*/ 259 h 557"/>
                <a:gd name="T28" fmla="*/ 500 w 520"/>
                <a:gd name="T29" fmla="*/ 241 h 557"/>
                <a:gd name="T30" fmla="*/ 482 w 520"/>
                <a:gd name="T31" fmla="*/ 2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2" y="204"/>
                  </a:moveTo>
                  <a:lnTo>
                    <a:pt x="482" y="204"/>
                  </a:lnTo>
                  <a:cubicBezTo>
                    <a:pt x="426" y="222"/>
                    <a:pt x="352" y="204"/>
                    <a:pt x="297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23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7" y="241"/>
                    <a:pt x="111" y="241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111" y="296"/>
                    <a:pt x="167" y="296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41" y="370"/>
                    <a:pt x="259" y="444"/>
                    <a:pt x="259" y="518"/>
                  </a:cubicBezTo>
                  <a:cubicBezTo>
                    <a:pt x="259" y="556"/>
                    <a:pt x="297" y="556"/>
                    <a:pt x="297" y="518"/>
                  </a:cubicBezTo>
                  <a:cubicBezTo>
                    <a:pt x="297" y="444"/>
                    <a:pt x="278" y="352"/>
                    <a:pt x="297" y="278"/>
                  </a:cubicBezTo>
                  <a:cubicBezTo>
                    <a:pt x="297" y="278"/>
                    <a:pt x="297" y="278"/>
                    <a:pt x="297" y="259"/>
                  </a:cubicBezTo>
                  <a:cubicBezTo>
                    <a:pt x="352" y="259"/>
                    <a:pt x="426" y="259"/>
                    <a:pt x="500" y="241"/>
                  </a:cubicBezTo>
                  <a:cubicBezTo>
                    <a:pt x="519" y="241"/>
                    <a:pt x="500" y="185"/>
                    <a:pt x="482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0" name="Freeform 457"/>
            <p:cNvSpPr>
              <a:spLocks noChangeArrowheads="1"/>
            </p:cNvSpPr>
            <p:nvPr userDrawn="1"/>
          </p:nvSpPr>
          <p:spPr bwMode="auto">
            <a:xfrm>
              <a:off x="1520825" y="-779463"/>
              <a:ext cx="187325" cy="200025"/>
            </a:xfrm>
            <a:custGeom>
              <a:avLst/>
              <a:gdLst>
                <a:gd name="T0" fmla="*/ 19 w 520"/>
                <a:gd name="T1" fmla="*/ 296 h 556"/>
                <a:gd name="T2" fmla="*/ 19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18 h 556"/>
                <a:gd name="T10" fmla="*/ 297 w 520"/>
                <a:gd name="T11" fmla="*/ 518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40 h 556"/>
                <a:gd name="T18" fmla="*/ 482 w 520"/>
                <a:gd name="T19" fmla="*/ 203 h 556"/>
                <a:gd name="T20" fmla="*/ 278 w 520"/>
                <a:gd name="T21" fmla="*/ 222 h 556"/>
                <a:gd name="T22" fmla="*/ 278 w 520"/>
                <a:gd name="T23" fmla="*/ 18 h 556"/>
                <a:gd name="T24" fmla="*/ 223 w 520"/>
                <a:gd name="T25" fmla="*/ 18 h 556"/>
                <a:gd name="T26" fmla="*/ 241 w 520"/>
                <a:gd name="T27" fmla="*/ 240 h 556"/>
                <a:gd name="T28" fmla="*/ 19 w 520"/>
                <a:gd name="T29" fmla="*/ 259 h 556"/>
                <a:gd name="T30" fmla="*/ 19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96"/>
                  </a:moveTo>
                  <a:lnTo>
                    <a:pt x="19" y="296"/>
                  </a:lnTo>
                  <a:cubicBezTo>
                    <a:pt x="93" y="296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41" y="518"/>
                  </a:cubicBezTo>
                  <a:cubicBezTo>
                    <a:pt x="259" y="555"/>
                    <a:pt x="297" y="555"/>
                    <a:pt x="297" y="518"/>
                  </a:cubicBezTo>
                  <a:cubicBezTo>
                    <a:pt x="278" y="444"/>
                    <a:pt x="278" y="351"/>
                    <a:pt x="278" y="277"/>
                  </a:cubicBezTo>
                  <a:lnTo>
                    <a:pt x="278" y="277"/>
                  </a:lnTo>
                  <a:cubicBezTo>
                    <a:pt x="352" y="259"/>
                    <a:pt x="426" y="259"/>
                    <a:pt x="482" y="240"/>
                  </a:cubicBezTo>
                  <a:cubicBezTo>
                    <a:pt x="519" y="240"/>
                    <a:pt x="500" y="203"/>
                    <a:pt x="482" y="203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66"/>
                    <a:pt x="278" y="92"/>
                    <a:pt x="278" y="18"/>
                  </a:cubicBezTo>
                  <a:cubicBezTo>
                    <a:pt x="278" y="0"/>
                    <a:pt x="223" y="0"/>
                    <a:pt x="223" y="18"/>
                  </a:cubicBezTo>
                  <a:cubicBezTo>
                    <a:pt x="223" y="92"/>
                    <a:pt x="241" y="166"/>
                    <a:pt x="241" y="240"/>
                  </a:cubicBezTo>
                  <a:cubicBezTo>
                    <a:pt x="167" y="240"/>
                    <a:pt x="93" y="240"/>
                    <a:pt x="19" y="259"/>
                  </a:cubicBezTo>
                  <a:cubicBezTo>
                    <a:pt x="0" y="259"/>
                    <a:pt x="0" y="296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" name="Freeform 458"/>
            <p:cNvSpPr>
              <a:spLocks noChangeArrowheads="1"/>
            </p:cNvSpPr>
            <p:nvPr userDrawn="1"/>
          </p:nvSpPr>
          <p:spPr bwMode="auto">
            <a:xfrm>
              <a:off x="1520825" y="-1212850"/>
              <a:ext cx="187325" cy="193675"/>
            </a:xfrm>
            <a:custGeom>
              <a:avLst/>
              <a:gdLst>
                <a:gd name="T0" fmla="*/ 482 w 520"/>
                <a:gd name="T1" fmla="*/ 186 h 539"/>
                <a:gd name="T2" fmla="*/ 482 w 520"/>
                <a:gd name="T3" fmla="*/ 186 h 539"/>
                <a:gd name="T4" fmla="*/ 297 w 520"/>
                <a:gd name="T5" fmla="*/ 223 h 539"/>
                <a:gd name="T6" fmla="*/ 278 w 520"/>
                <a:gd name="T7" fmla="*/ 19 h 539"/>
                <a:gd name="T8" fmla="*/ 223 w 520"/>
                <a:gd name="T9" fmla="*/ 19 h 539"/>
                <a:gd name="T10" fmla="*/ 241 w 520"/>
                <a:gd name="T11" fmla="*/ 223 h 539"/>
                <a:gd name="T12" fmla="*/ 37 w 520"/>
                <a:gd name="T13" fmla="*/ 260 h 539"/>
                <a:gd name="T14" fmla="*/ 37 w 520"/>
                <a:gd name="T15" fmla="*/ 297 h 539"/>
                <a:gd name="T16" fmla="*/ 241 w 520"/>
                <a:gd name="T17" fmla="*/ 278 h 539"/>
                <a:gd name="T18" fmla="*/ 241 w 520"/>
                <a:gd name="T19" fmla="*/ 278 h 539"/>
                <a:gd name="T20" fmla="*/ 259 w 520"/>
                <a:gd name="T21" fmla="*/ 519 h 539"/>
                <a:gd name="T22" fmla="*/ 315 w 520"/>
                <a:gd name="T23" fmla="*/ 519 h 539"/>
                <a:gd name="T24" fmla="*/ 297 w 520"/>
                <a:gd name="T25" fmla="*/ 260 h 539"/>
                <a:gd name="T26" fmla="*/ 297 w 520"/>
                <a:gd name="T27" fmla="*/ 260 h 539"/>
                <a:gd name="T28" fmla="*/ 500 w 520"/>
                <a:gd name="T29" fmla="*/ 242 h 539"/>
                <a:gd name="T30" fmla="*/ 482 w 520"/>
                <a:gd name="T31" fmla="*/ 18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39">
                  <a:moveTo>
                    <a:pt x="482" y="186"/>
                  </a:moveTo>
                  <a:lnTo>
                    <a:pt x="482" y="186"/>
                  </a:lnTo>
                  <a:cubicBezTo>
                    <a:pt x="407" y="204"/>
                    <a:pt x="352" y="204"/>
                    <a:pt x="297" y="223"/>
                  </a:cubicBezTo>
                  <a:cubicBezTo>
                    <a:pt x="278" y="149"/>
                    <a:pt x="278" y="94"/>
                    <a:pt x="278" y="19"/>
                  </a:cubicBezTo>
                  <a:cubicBezTo>
                    <a:pt x="278" y="0"/>
                    <a:pt x="223" y="0"/>
                    <a:pt x="223" y="19"/>
                  </a:cubicBezTo>
                  <a:cubicBezTo>
                    <a:pt x="241" y="94"/>
                    <a:pt x="241" y="168"/>
                    <a:pt x="241" y="223"/>
                  </a:cubicBezTo>
                  <a:cubicBezTo>
                    <a:pt x="185" y="242"/>
                    <a:pt x="111" y="242"/>
                    <a:pt x="37" y="260"/>
                  </a:cubicBezTo>
                  <a:cubicBezTo>
                    <a:pt x="0" y="260"/>
                    <a:pt x="19" y="297"/>
                    <a:pt x="37" y="297"/>
                  </a:cubicBezTo>
                  <a:cubicBezTo>
                    <a:pt x="111" y="297"/>
                    <a:pt x="185" y="297"/>
                    <a:pt x="241" y="278"/>
                  </a:cubicBezTo>
                  <a:lnTo>
                    <a:pt x="241" y="278"/>
                  </a:lnTo>
                  <a:cubicBezTo>
                    <a:pt x="241" y="371"/>
                    <a:pt x="259" y="445"/>
                    <a:pt x="259" y="519"/>
                  </a:cubicBezTo>
                  <a:cubicBezTo>
                    <a:pt x="278" y="538"/>
                    <a:pt x="315" y="538"/>
                    <a:pt x="315" y="519"/>
                  </a:cubicBezTo>
                  <a:cubicBezTo>
                    <a:pt x="297" y="427"/>
                    <a:pt x="297" y="352"/>
                    <a:pt x="297" y="260"/>
                  </a:cubicBezTo>
                  <a:lnTo>
                    <a:pt x="297" y="260"/>
                  </a:lnTo>
                  <a:cubicBezTo>
                    <a:pt x="352" y="260"/>
                    <a:pt x="426" y="242"/>
                    <a:pt x="500" y="242"/>
                  </a:cubicBezTo>
                  <a:cubicBezTo>
                    <a:pt x="519" y="223"/>
                    <a:pt x="500" y="186"/>
                    <a:pt x="482" y="1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" name="Freeform 459"/>
            <p:cNvSpPr>
              <a:spLocks noChangeArrowheads="1"/>
            </p:cNvSpPr>
            <p:nvPr userDrawn="1"/>
          </p:nvSpPr>
          <p:spPr bwMode="auto">
            <a:xfrm>
              <a:off x="1527175" y="-1625600"/>
              <a:ext cx="180975" cy="193675"/>
            </a:xfrm>
            <a:custGeom>
              <a:avLst/>
              <a:gdLst>
                <a:gd name="T0" fmla="*/ 37 w 501"/>
                <a:gd name="T1" fmla="*/ 278 h 538"/>
                <a:gd name="T2" fmla="*/ 37 w 501"/>
                <a:gd name="T3" fmla="*/ 278 h 538"/>
                <a:gd name="T4" fmla="*/ 240 w 501"/>
                <a:gd name="T5" fmla="*/ 259 h 538"/>
                <a:gd name="T6" fmla="*/ 222 w 501"/>
                <a:gd name="T7" fmla="*/ 278 h 538"/>
                <a:gd name="T8" fmla="*/ 222 w 501"/>
                <a:gd name="T9" fmla="*/ 500 h 538"/>
                <a:gd name="T10" fmla="*/ 259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63 w 501"/>
                <a:gd name="T17" fmla="*/ 259 h 538"/>
                <a:gd name="T18" fmla="*/ 463 w 501"/>
                <a:gd name="T19" fmla="*/ 204 h 538"/>
                <a:gd name="T20" fmla="*/ 278 w 501"/>
                <a:gd name="T21" fmla="*/ 222 h 538"/>
                <a:gd name="T22" fmla="*/ 278 w 501"/>
                <a:gd name="T23" fmla="*/ 18 h 538"/>
                <a:gd name="T24" fmla="*/ 240 w 501"/>
                <a:gd name="T25" fmla="*/ 18 h 538"/>
                <a:gd name="T26" fmla="*/ 240 w 501"/>
                <a:gd name="T27" fmla="*/ 222 h 538"/>
                <a:gd name="T28" fmla="*/ 37 w 501"/>
                <a:gd name="T29" fmla="*/ 222 h 538"/>
                <a:gd name="T30" fmla="*/ 37 w 501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78"/>
                  </a:moveTo>
                  <a:lnTo>
                    <a:pt x="37" y="278"/>
                  </a:lnTo>
                  <a:cubicBezTo>
                    <a:pt x="92" y="259"/>
                    <a:pt x="166" y="278"/>
                    <a:pt x="240" y="259"/>
                  </a:cubicBezTo>
                  <a:cubicBezTo>
                    <a:pt x="240" y="278"/>
                    <a:pt x="240" y="278"/>
                    <a:pt x="222" y="278"/>
                  </a:cubicBez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59" y="537"/>
                    <a:pt x="259" y="500"/>
                  </a:cubicBezTo>
                  <a:cubicBezTo>
                    <a:pt x="259" y="426"/>
                    <a:pt x="259" y="352"/>
                    <a:pt x="278" y="259"/>
                  </a:cubicBezTo>
                  <a:lnTo>
                    <a:pt x="278" y="259"/>
                  </a:lnTo>
                  <a:cubicBezTo>
                    <a:pt x="333" y="259"/>
                    <a:pt x="407" y="259"/>
                    <a:pt x="463" y="259"/>
                  </a:cubicBezTo>
                  <a:cubicBezTo>
                    <a:pt x="500" y="240"/>
                    <a:pt x="481" y="204"/>
                    <a:pt x="463" y="204"/>
                  </a:cubicBezTo>
                  <a:cubicBezTo>
                    <a:pt x="407" y="222"/>
                    <a:pt x="333" y="222"/>
                    <a:pt x="278" y="222"/>
                  </a:cubicBezTo>
                  <a:cubicBezTo>
                    <a:pt x="278" y="148"/>
                    <a:pt x="278" y="92"/>
                    <a:pt x="278" y="18"/>
                  </a:cubicBezTo>
                  <a:cubicBezTo>
                    <a:pt x="278" y="0"/>
                    <a:pt x="240" y="0"/>
                    <a:pt x="240" y="18"/>
                  </a:cubicBezTo>
                  <a:cubicBezTo>
                    <a:pt x="240" y="92"/>
                    <a:pt x="240" y="166"/>
                    <a:pt x="240" y="222"/>
                  </a:cubicBezTo>
                  <a:cubicBezTo>
                    <a:pt x="166" y="240"/>
                    <a:pt x="92" y="222"/>
                    <a:pt x="37" y="222"/>
                  </a:cubicBezTo>
                  <a:cubicBezTo>
                    <a:pt x="0" y="222"/>
                    <a:pt x="0" y="278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" name="Freeform 460"/>
            <p:cNvSpPr>
              <a:spLocks noChangeArrowheads="1"/>
            </p:cNvSpPr>
            <p:nvPr userDrawn="1"/>
          </p:nvSpPr>
          <p:spPr bwMode="auto">
            <a:xfrm>
              <a:off x="1527175" y="-2039938"/>
              <a:ext cx="180975" cy="193675"/>
            </a:xfrm>
            <a:custGeom>
              <a:avLst/>
              <a:gdLst>
                <a:gd name="T0" fmla="*/ 37 w 501"/>
                <a:gd name="T1" fmla="*/ 297 h 539"/>
                <a:gd name="T2" fmla="*/ 37 w 501"/>
                <a:gd name="T3" fmla="*/ 297 h 539"/>
                <a:gd name="T4" fmla="*/ 240 w 501"/>
                <a:gd name="T5" fmla="*/ 278 h 539"/>
                <a:gd name="T6" fmla="*/ 240 w 501"/>
                <a:gd name="T7" fmla="*/ 278 h 539"/>
                <a:gd name="T8" fmla="*/ 259 w 501"/>
                <a:gd name="T9" fmla="*/ 500 h 539"/>
                <a:gd name="T10" fmla="*/ 296 w 501"/>
                <a:gd name="T11" fmla="*/ 500 h 539"/>
                <a:gd name="T12" fmla="*/ 278 w 501"/>
                <a:gd name="T13" fmla="*/ 260 h 539"/>
                <a:gd name="T14" fmla="*/ 278 w 501"/>
                <a:gd name="T15" fmla="*/ 260 h 539"/>
                <a:gd name="T16" fmla="*/ 463 w 501"/>
                <a:gd name="T17" fmla="*/ 241 h 539"/>
                <a:gd name="T18" fmla="*/ 463 w 501"/>
                <a:gd name="T19" fmla="*/ 204 h 539"/>
                <a:gd name="T20" fmla="*/ 278 w 501"/>
                <a:gd name="T21" fmla="*/ 222 h 539"/>
                <a:gd name="T22" fmla="*/ 259 w 501"/>
                <a:gd name="T23" fmla="*/ 38 h 539"/>
                <a:gd name="T24" fmla="*/ 222 w 501"/>
                <a:gd name="T25" fmla="*/ 38 h 539"/>
                <a:gd name="T26" fmla="*/ 240 w 501"/>
                <a:gd name="T27" fmla="*/ 222 h 539"/>
                <a:gd name="T28" fmla="*/ 37 w 501"/>
                <a:gd name="T29" fmla="*/ 260 h 539"/>
                <a:gd name="T30" fmla="*/ 37 w 501"/>
                <a:gd name="T31" fmla="*/ 29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9">
                  <a:moveTo>
                    <a:pt x="37" y="297"/>
                  </a:moveTo>
                  <a:lnTo>
                    <a:pt x="37" y="297"/>
                  </a:lnTo>
                  <a:cubicBezTo>
                    <a:pt x="111" y="278"/>
                    <a:pt x="166" y="278"/>
                    <a:pt x="240" y="278"/>
                  </a:cubicBezTo>
                  <a:lnTo>
                    <a:pt x="240" y="278"/>
                  </a:lnTo>
                  <a:cubicBezTo>
                    <a:pt x="240" y="352"/>
                    <a:pt x="240" y="426"/>
                    <a:pt x="259" y="500"/>
                  </a:cubicBezTo>
                  <a:cubicBezTo>
                    <a:pt x="259" y="538"/>
                    <a:pt x="296" y="538"/>
                    <a:pt x="296" y="500"/>
                  </a:cubicBezTo>
                  <a:cubicBezTo>
                    <a:pt x="278" y="426"/>
                    <a:pt x="278" y="352"/>
                    <a:pt x="278" y="260"/>
                  </a:cubicBezTo>
                  <a:lnTo>
                    <a:pt x="278" y="260"/>
                  </a:lnTo>
                  <a:cubicBezTo>
                    <a:pt x="352" y="260"/>
                    <a:pt x="407" y="241"/>
                    <a:pt x="463" y="241"/>
                  </a:cubicBezTo>
                  <a:cubicBezTo>
                    <a:pt x="500" y="222"/>
                    <a:pt x="481" y="186"/>
                    <a:pt x="463" y="204"/>
                  </a:cubicBezTo>
                  <a:cubicBezTo>
                    <a:pt x="407" y="204"/>
                    <a:pt x="333" y="204"/>
                    <a:pt x="278" y="222"/>
                  </a:cubicBezTo>
                  <a:cubicBezTo>
                    <a:pt x="278" y="148"/>
                    <a:pt x="259" y="93"/>
                    <a:pt x="259" y="38"/>
                  </a:cubicBezTo>
                  <a:cubicBezTo>
                    <a:pt x="259" y="0"/>
                    <a:pt x="222" y="0"/>
                    <a:pt x="222" y="38"/>
                  </a:cubicBezTo>
                  <a:cubicBezTo>
                    <a:pt x="222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60"/>
                  </a:cubicBezTo>
                  <a:cubicBezTo>
                    <a:pt x="0" y="260"/>
                    <a:pt x="18" y="297"/>
                    <a:pt x="37" y="2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4" name="Freeform 461"/>
            <p:cNvSpPr>
              <a:spLocks noChangeArrowheads="1"/>
            </p:cNvSpPr>
            <p:nvPr userDrawn="1"/>
          </p:nvSpPr>
          <p:spPr bwMode="auto">
            <a:xfrm>
              <a:off x="1527175" y="-2452688"/>
              <a:ext cx="180975" cy="187325"/>
            </a:xfrm>
            <a:custGeom>
              <a:avLst/>
              <a:gdLst>
                <a:gd name="T0" fmla="*/ 463 w 501"/>
                <a:gd name="T1" fmla="*/ 204 h 520"/>
                <a:gd name="T2" fmla="*/ 463 w 501"/>
                <a:gd name="T3" fmla="*/ 204 h 520"/>
                <a:gd name="T4" fmla="*/ 278 w 501"/>
                <a:gd name="T5" fmla="*/ 204 h 520"/>
                <a:gd name="T6" fmla="*/ 278 w 501"/>
                <a:gd name="T7" fmla="*/ 19 h 520"/>
                <a:gd name="T8" fmla="*/ 240 w 501"/>
                <a:gd name="T9" fmla="*/ 19 h 520"/>
                <a:gd name="T10" fmla="*/ 240 w 501"/>
                <a:gd name="T11" fmla="*/ 223 h 520"/>
                <a:gd name="T12" fmla="*/ 37 w 501"/>
                <a:gd name="T13" fmla="*/ 223 h 520"/>
                <a:gd name="T14" fmla="*/ 37 w 501"/>
                <a:gd name="T15" fmla="*/ 259 h 520"/>
                <a:gd name="T16" fmla="*/ 240 w 501"/>
                <a:gd name="T17" fmla="*/ 259 h 520"/>
                <a:gd name="T18" fmla="*/ 240 w 501"/>
                <a:gd name="T19" fmla="*/ 278 h 520"/>
                <a:gd name="T20" fmla="*/ 222 w 501"/>
                <a:gd name="T21" fmla="*/ 501 h 520"/>
                <a:gd name="T22" fmla="*/ 278 w 501"/>
                <a:gd name="T23" fmla="*/ 501 h 520"/>
                <a:gd name="T24" fmla="*/ 278 w 501"/>
                <a:gd name="T25" fmla="*/ 259 h 520"/>
                <a:gd name="T26" fmla="*/ 278 w 501"/>
                <a:gd name="T27" fmla="*/ 259 h 520"/>
                <a:gd name="T28" fmla="*/ 481 w 501"/>
                <a:gd name="T29" fmla="*/ 241 h 520"/>
                <a:gd name="T30" fmla="*/ 463 w 501"/>
                <a:gd name="T31" fmla="*/ 20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20">
                  <a:moveTo>
                    <a:pt x="463" y="204"/>
                  </a:moveTo>
                  <a:lnTo>
                    <a:pt x="463" y="204"/>
                  </a:lnTo>
                  <a:cubicBezTo>
                    <a:pt x="407" y="223"/>
                    <a:pt x="352" y="204"/>
                    <a:pt x="278" y="204"/>
                  </a:cubicBezTo>
                  <a:cubicBezTo>
                    <a:pt x="278" y="149"/>
                    <a:pt x="278" y="75"/>
                    <a:pt x="278" y="19"/>
                  </a:cubicBezTo>
                  <a:cubicBezTo>
                    <a:pt x="278" y="0"/>
                    <a:pt x="240" y="0"/>
                    <a:pt x="240" y="19"/>
                  </a:cubicBezTo>
                  <a:cubicBezTo>
                    <a:pt x="240" y="75"/>
                    <a:pt x="240" y="149"/>
                    <a:pt x="240" y="223"/>
                  </a:cubicBezTo>
                  <a:cubicBezTo>
                    <a:pt x="166" y="223"/>
                    <a:pt x="111" y="223"/>
                    <a:pt x="37" y="223"/>
                  </a:cubicBezTo>
                  <a:cubicBezTo>
                    <a:pt x="0" y="223"/>
                    <a:pt x="0" y="259"/>
                    <a:pt x="37" y="259"/>
                  </a:cubicBezTo>
                  <a:cubicBezTo>
                    <a:pt x="111" y="259"/>
                    <a:pt x="166" y="259"/>
                    <a:pt x="240" y="259"/>
                  </a:cubicBezTo>
                  <a:cubicBezTo>
                    <a:pt x="240" y="259"/>
                    <a:pt x="240" y="259"/>
                    <a:pt x="240" y="278"/>
                  </a:cubicBezTo>
                  <a:cubicBezTo>
                    <a:pt x="222" y="352"/>
                    <a:pt x="222" y="427"/>
                    <a:pt x="222" y="501"/>
                  </a:cubicBezTo>
                  <a:cubicBezTo>
                    <a:pt x="222" y="519"/>
                    <a:pt x="278" y="519"/>
                    <a:pt x="278" y="501"/>
                  </a:cubicBezTo>
                  <a:cubicBezTo>
                    <a:pt x="259" y="408"/>
                    <a:pt x="278" y="333"/>
                    <a:pt x="278" y="259"/>
                  </a:cubicBezTo>
                  <a:lnTo>
                    <a:pt x="278" y="259"/>
                  </a:lnTo>
                  <a:cubicBezTo>
                    <a:pt x="352" y="259"/>
                    <a:pt x="407" y="259"/>
                    <a:pt x="481" y="241"/>
                  </a:cubicBezTo>
                  <a:cubicBezTo>
                    <a:pt x="500" y="241"/>
                    <a:pt x="500" y="204"/>
                    <a:pt x="463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5" name="Freeform 462"/>
            <p:cNvSpPr>
              <a:spLocks noChangeArrowheads="1"/>
            </p:cNvSpPr>
            <p:nvPr userDrawn="1"/>
          </p:nvSpPr>
          <p:spPr bwMode="auto">
            <a:xfrm>
              <a:off x="1520825" y="-2886075"/>
              <a:ext cx="187325" cy="200025"/>
            </a:xfrm>
            <a:custGeom>
              <a:avLst/>
              <a:gdLst>
                <a:gd name="T0" fmla="*/ 19 w 520"/>
                <a:gd name="T1" fmla="*/ 296 h 556"/>
                <a:gd name="T2" fmla="*/ 19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37 h 556"/>
                <a:gd name="T10" fmla="*/ 278 w 520"/>
                <a:gd name="T11" fmla="*/ 537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78 w 520"/>
                <a:gd name="T21" fmla="*/ 222 h 556"/>
                <a:gd name="T22" fmla="*/ 278 w 520"/>
                <a:gd name="T23" fmla="*/ 18 h 556"/>
                <a:gd name="T24" fmla="*/ 241 w 520"/>
                <a:gd name="T25" fmla="*/ 18 h 556"/>
                <a:gd name="T26" fmla="*/ 241 w 520"/>
                <a:gd name="T27" fmla="*/ 241 h 556"/>
                <a:gd name="T28" fmla="*/ 19 w 520"/>
                <a:gd name="T29" fmla="*/ 241 h 556"/>
                <a:gd name="T30" fmla="*/ 19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96"/>
                  </a:moveTo>
                  <a:lnTo>
                    <a:pt x="19" y="296"/>
                  </a:lnTo>
                  <a:cubicBezTo>
                    <a:pt x="93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3" y="370"/>
                    <a:pt x="241" y="444"/>
                    <a:pt x="241" y="537"/>
                  </a:cubicBezTo>
                  <a:cubicBezTo>
                    <a:pt x="241" y="555"/>
                    <a:pt x="278" y="555"/>
                    <a:pt x="278" y="537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59"/>
                    <a:pt x="500" y="222"/>
                    <a:pt x="482" y="222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66"/>
                    <a:pt x="278" y="92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41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96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6" name="Freeform 463"/>
            <p:cNvSpPr>
              <a:spLocks noChangeArrowheads="1"/>
            </p:cNvSpPr>
            <p:nvPr userDrawn="1"/>
          </p:nvSpPr>
          <p:spPr bwMode="auto">
            <a:xfrm>
              <a:off x="1887538" y="-293688"/>
              <a:ext cx="179387" cy="187325"/>
            </a:xfrm>
            <a:custGeom>
              <a:avLst/>
              <a:gdLst>
                <a:gd name="T0" fmla="*/ 463 w 500"/>
                <a:gd name="T1" fmla="*/ 204 h 520"/>
                <a:gd name="T2" fmla="*/ 463 w 500"/>
                <a:gd name="T3" fmla="*/ 204 h 520"/>
                <a:gd name="T4" fmla="*/ 277 w 500"/>
                <a:gd name="T5" fmla="*/ 204 h 520"/>
                <a:gd name="T6" fmla="*/ 277 w 500"/>
                <a:gd name="T7" fmla="*/ 19 h 520"/>
                <a:gd name="T8" fmla="*/ 222 w 500"/>
                <a:gd name="T9" fmla="*/ 19 h 520"/>
                <a:gd name="T10" fmla="*/ 241 w 500"/>
                <a:gd name="T11" fmla="*/ 222 h 520"/>
                <a:gd name="T12" fmla="*/ 18 w 500"/>
                <a:gd name="T13" fmla="*/ 222 h 520"/>
                <a:gd name="T14" fmla="*/ 18 w 500"/>
                <a:gd name="T15" fmla="*/ 259 h 520"/>
                <a:gd name="T16" fmla="*/ 222 w 500"/>
                <a:gd name="T17" fmla="*/ 259 h 520"/>
                <a:gd name="T18" fmla="*/ 222 w 500"/>
                <a:gd name="T19" fmla="*/ 278 h 520"/>
                <a:gd name="T20" fmla="*/ 222 w 500"/>
                <a:gd name="T21" fmla="*/ 500 h 520"/>
                <a:gd name="T22" fmla="*/ 277 w 500"/>
                <a:gd name="T23" fmla="*/ 500 h 520"/>
                <a:gd name="T24" fmla="*/ 277 w 500"/>
                <a:gd name="T25" fmla="*/ 259 h 520"/>
                <a:gd name="T26" fmla="*/ 277 w 500"/>
                <a:gd name="T27" fmla="*/ 259 h 520"/>
                <a:gd name="T28" fmla="*/ 463 w 500"/>
                <a:gd name="T29" fmla="*/ 241 h 520"/>
                <a:gd name="T30" fmla="*/ 463 w 500"/>
                <a:gd name="T31" fmla="*/ 20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20">
                  <a:moveTo>
                    <a:pt x="463" y="204"/>
                  </a:moveTo>
                  <a:lnTo>
                    <a:pt x="463" y="204"/>
                  </a:lnTo>
                  <a:cubicBezTo>
                    <a:pt x="389" y="204"/>
                    <a:pt x="333" y="204"/>
                    <a:pt x="277" y="204"/>
                  </a:cubicBezTo>
                  <a:cubicBezTo>
                    <a:pt x="277" y="148"/>
                    <a:pt x="259" y="74"/>
                    <a:pt x="277" y="19"/>
                  </a:cubicBezTo>
                  <a:cubicBezTo>
                    <a:pt x="277" y="0"/>
                    <a:pt x="222" y="0"/>
                    <a:pt x="222" y="19"/>
                  </a:cubicBezTo>
                  <a:cubicBezTo>
                    <a:pt x="222" y="74"/>
                    <a:pt x="241" y="148"/>
                    <a:pt x="241" y="222"/>
                  </a:cubicBezTo>
                  <a:cubicBezTo>
                    <a:pt x="166" y="222"/>
                    <a:pt x="92" y="222"/>
                    <a:pt x="18" y="222"/>
                  </a:cubicBezTo>
                  <a:cubicBezTo>
                    <a:pt x="0" y="222"/>
                    <a:pt x="0" y="278"/>
                    <a:pt x="18" y="259"/>
                  </a:cubicBezTo>
                  <a:cubicBezTo>
                    <a:pt x="92" y="259"/>
                    <a:pt x="166" y="278"/>
                    <a:pt x="222" y="259"/>
                  </a:cubicBezTo>
                  <a:cubicBezTo>
                    <a:pt x="222" y="259"/>
                    <a:pt x="222" y="259"/>
                    <a:pt x="222" y="278"/>
                  </a:cubicBezTo>
                  <a:cubicBezTo>
                    <a:pt x="222" y="352"/>
                    <a:pt x="222" y="426"/>
                    <a:pt x="222" y="500"/>
                  </a:cubicBezTo>
                  <a:cubicBezTo>
                    <a:pt x="222" y="519"/>
                    <a:pt x="277" y="519"/>
                    <a:pt x="277" y="500"/>
                  </a:cubicBezTo>
                  <a:cubicBezTo>
                    <a:pt x="259" y="407"/>
                    <a:pt x="259" y="333"/>
                    <a:pt x="277" y="259"/>
                  </a:cubicBezTo>
                  <a:lnTo>
                    <a:pt x="277" y="259"/>
                  </a:lnTo>
                  <a:cubicBezTo>
                    <a:pt x="333" y="241"/>
                    <a:pt x="407" y="241"/>
                    <a:pt x="463" y="241"/>
                  </a:cubicBezTo>
                  <a:cubicBezTo>
                    <a:pt x="499" y="241"/>
                    <a:pt x="481" y="185"/>
                    <a:pt x="463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7" name="Freeform 464"/>
            <p:cNvSpPr>
              <a:spLocks noChangeArrowheads="1"/>
            </p:cNvSpPr>
            <p:nvPr userDrawn="1"/>
          </p:nvSpPr>
          <p:spPr bwMode="auto">
            <a:xfrm>
              <a:off x="1887538" y="-725488"/>
              <a:ext cx="187325" cy="206375"/>
            </a:xfrm>
            <a:custGeom>
              <a:avLst/>
              <a:gdLst>
                <a:gd name="T0" fmla="*/ 463 w 519"/>
                <a:gd name="T1" fmla="*/ 203 h 574"/>
                <a:gd name="T2" fmla="*/ 463 w 519"/>
                <a:gd name="T3" fmla="*/ 203 h 574"/>
                <a:gd name="T4" fmla="*/ 277 w 519"/>
                <a:gd name="T5" fmla="*/ 240 h 574"/>
                <a:gd name="T6" fmla="*/ 259 w 519"/>
                <a:gd name="T7" fmla="*/ 36 h 574"/>
                <a:gd name="T8" fmla="*/ 222 w 519"/>
                <a:gd name="T9" fmla="*/ 36 h 574"/>
                <a:gd name="T10" fmla="*/ 241 w 519"/>
                <a:gd name="T11" fmla="*/ 240 h 574"/>
                <a:gd name="T12" fmla="*/ 18 w 519"/>
                <a:gd name="T13" fmla="*/ 277 h 574"/>
                <a:gd name="T14" fmla="*/ 18 w 519"/>
                <a:gd name="T15" fmla="*/ 314 h 574"/>
                <a:gd name="T16" fmla="*/ 241 w 519"/>
                <a:gd name="T17" fmla="*/ 296 h 574"/>
                <a:gd name="T18" fmla="*/ 241 w 519"/>
                <a:gd name="T19" fmla="*/ 296 h 574"/>
                <a:gd name="T20" fmla="*/ 259 w 519"/>
                <a:gd name="T21" fmla="*/ 537 h 574"/>
                <a:gd name="T22" fmla="*/ 296 w 519"/>
                <a:gd name="T23" fmla="*/ 537 h 574"/>
                <a:gd name="T24" fmla="*/ 277 w 519"/>
                <a:gd name="T25" fmla="*/ 277 h 574"/>
                <a:gd name="T26" fmla="*/ 277 w 519"/>
                <a:gd name="T27" fmla="*/ 277 h 574"/>
                <a:gd name="T28" fmla="*/ 481 w 519"/>
                <a:gd name="T29" fmla="*/ 240 h 574"/>
                <a:gd name="T30" fmla="*/ 463 w 519"/>
                <a:gd name="T31" fmla="*/ 20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74">
                  <a:moveTo>
                    <a:pt x="463" y="203"/>
                  </a:moveTo>
                  <a:lnTo>
                    <a:pt x="463" y="203"/>
                  </a:lnTo>
                  <a:cubicBezTo>
                    <a:pt x="407" y="222"/>
                    <a:pt x="351" y="222"/>
                    <a:pt x="277" y="240"/>
                  </a:cubicBezTo>
                  <a:cubicBezTo>
                    <a:pt x="277" y="166"/>
                    <a:pt x="259" y="92"/>
                    <a:pt x="259" y="36"/>
                  </a:cubicBezTo>
                  <a:cubicBezTo>
                    <a:pt x="259" y="0"/>
                    <a:pt x="203" y="0"/>
                    <a:pt x="222" y="36"/>
                  </a:cubicBezTo>
                  <a:cubicBezTo>
                    <a:pt x="222" y="111"/>
                    <a:pt x="241" y="166"/>
                    <a:pt x="241" y="240"/>
                  </a:cubicBezTo>
                  <a:cubicBezTo>
                    <a:pt x="166" y="259"/>
                    <a:pt x="92" y="259"/>
                    <a:pt x="18" y="277"/>
                  </a:cubicBezTo>
                  <a:cubicBezTo>
                    <a:pt x="0" y="277"/>
                    <a:pt x="0" y="333"/>
                    <a:pt x="18" y="314"/>
                  </a:cubicBezTo>
                  <a:cubicBezTo>
                    <a:pt x="92" y="314"/>
                    <a:pt x="166" y="314"/>
                    <a:pt x="241" y="296"/>
                  </a:cubicBezTo>
                  <a:lnTo>
                    <a:pt x="241" y="296"/>
                  </a:lnTo>
                  <a:cubicBezTo>
                    <a:pt x="241" y="388"/>
                    <a:pt x="259" y="463"/>
                    <a:pt x="259" y="537"/>
                  </a:cubicBezTo>
                  <a:cubicBezTo>
                    <a:pt x="259" y="573"/>
                    <a:pt x="315" y="555"/>
                    <a:pt x="296" y="537"/>
                  </a:cubicBezTo>
                  <a:cubicBezTo>
                    <a:pt x="296" y="444"/>
                    <a:pt x="277" y="370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40"/>
                  </a:cubicBezTo>
                  <a:cubicBezTo>
                    <a:pt x="518" y="240"/>
                    <a:pt x="499" y="203"/>
                    <a:pt x="463" y="20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8" name="Freeform 465"/>
            <p:cNvSpPr>
              <a:spLocks noChangeArrowheads="1"/>
            </p:cNvSpPr>
            <p:nvPr userDrawn="1"/>
          </p:nvSpPr>
          <p:spPr bwMode="auto">
            <a:xfrm>
              <a:off x="1887538" y="-1139825"/>
              <a:ext cx="179387" cy="200025"/>
            </a:xfrm>
            <a:custGeom>
              <a:avLst/>
              <a:gdLst>
                <a:gd name="T0" fmla="*/ 277 w 500"/>
                <a:gd name="T1" fmla="*/ 278 h 557"/>
                <a:gd name="T2" fmla="*/ 277 w 500"/>
                <a:gd name="T3" fmla="*/ 278 h 557"/>
                <a:gd name="T4" fmla="*/ 481 w 500"/>
                <a:gd name="T5" fmla="*/ 260 h 557"/>
                <a:gd name="T6" fmla="*/ 463 w 500"/>
                <a:gd name="T7" fmla="*/ 223 h 557"/>
                <a:gd name="T8" fmla="*/ 277 w 500"/>
                <a:gd name="T9" fmla="*/ 241 h 557"/>
                <a:gd name="T10" fmla="*/ 277 w 500"/>
                <a:gd name="T11" fmla="*/ 38 h 557"/>
                <a:gd name="T12" fmla="*/ 241 w 500"/>
                <a:gd name="T13" fmla="*/ 38 h 557"/>
                <a:gd name="T14" fmla="*/ 241 w 500"/>
                <a:gd name="T15" fmla="*/ 241 h 557"/>
                <a:gd name="T16" fmla="*/ 18 w 500"/>
                <a:gd name="T17" fmla="*/ 241 h 557"/>
                <a:gd name="T18" fmla="*/ 18 w 500"/>
                <a:gd name="T19" fmla="*/ 297 h 557"/>
                <a:gd name="T20" fmla="*/ 241 w 500"/>
                <a:gd name="T21" fmla="*/ 278 h 557"/>
                <a:gd name="T22" fmla="*/ 241 w 500"/>
                <a:gd name="T23" fmla="*/ 297 h 557"/>
                <a:gd name="T24" fmla="*/ 241 w 500"/>
                <a:gd name="T25" fmla="*/ 519 h 557"/>
                <a:gd name="T26" fmla="*/ 277 w 500"/>
                <a:gd name="T27" fmla="*/ 519 h 557"/>
                <a:gd name="T28" fmla="*/ 277 w 500"/>
                <a:gd name="T29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57">
                  <a:moveTo>
                    <a:pt x="277" y="278"/>
                  </a:moveTo>
                  <a:lnTo>
                    <a:pt x="277" y="278"/>
                  </a:lnTo>
                  <a:cubicBezTo>
                    <a:pt x="351" y="278"/>
                    <a:pt x="407" y="278"/>
                    <a:pt x="481" y="260"/>
                  </a:cubicBezTo>
                  <a:cubicBezTo>
                    <a:pt x="499" y="260"/>
                    <a:pt x="499" y="223"/>
                    <a:pt x="463" y="223"/>
                  </a:cubicBezTo>
                  <a:cubicBezTo>
                    <a:pt x="407" y="241"/>
                    <a:pt x="351" y="223"/>
                    <a:pt x="277" y="241"/>
                  </a:cubicBezTo>
                  <a:cubicBezTo>
                    <a:pt x="277" y="167"/>
                    <a:pt x="277" y="93"/>
                    <a:pt x="277" y="38"/>
                  </a:cubicBezTo>
                  <a:cubicBezTo>
                    <a:pt x="277" y="0"/>
                    <a:pt x="241" y="0"/>
                    <a:pt x="241" y="38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6" y="241"/>
                    <a:pt x="92" y="241"/>
                    <a:pt x="18" y="241"/>
                  </a:cubicBezTo>
                  <a:cubicBezTo>
                    <a:pt x="0" y="241"/>
                    <a:pt x="0" y="297"/>
                    <a:pt x="18" y="297"/>
                  </a:cubicBezTo>
                  <a:cubicBezTo>
                    <a:pt x="92" y="278"/>
                    <a:pt x="166" y="297"/>
                    <a:pt x="241" y="278"/>
                  </a:cubicBezTo>
                  <a:lnTo>
                    <a:pt x="241" y="297"/>
                  </a:lnTo>
                  <a:cubicBezTo>
                    <a:pt x="222" y="371"/>
                    <a:pt x="222" y="445"/>
                    <a:pt x="241" y="519"/>
                  </a:cubicBezTo>
                  <a:cubicBezTo>
                    <a:pt x="241" y="556"/>
                    <a:pt x="277" y="556"/>
                    <a:pt x="277" y="519"/>
                  </a:cubicBezTo>
                  <a:cubicBezTo>
                    <a:pt x="277" y="445"/>
                    <a:pt x="277" y="371"/>
                    <a:pt x="27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" name="Freeform 466"/>
            <p:cNvSpPr>
              <a:spLocks noChangeArrowheads="1"/>
            </p:cNvSpPr>
            <p:nvPr userDrawn="1"/>
          </p:nvSpPr>
          <p:spPr bwMode="auto">
            <a:xfrm>
              <a:off x="1887538" y="-1573213"/>
              <a:ext cx="173037" cy="193675"/>
            </a:xfrm>
            <a:custGeom>
              <a:avLst/>
              <a:gdLst>
                <a:gd name="T0" fmla="*/ 444 w 482"/>
                <a:gd name="T1" fmla="*/ 185 h 538"/>
                <a:gd name="T2" fmla="*/ 444 w 482"/>
                <a:gd name="T3" fmla="*/ 185 h 538"/>
                <a:gd name="T4" fmla="*/ 259 w 482"/>
                <a:gd name="T5" fmla="*/ 222 h 538"/>
                <a:gd name="T6" fmla="*/ 241 w 482"/>
                <a:gd name="T7" fmla="*/ 37 h 538"/>
                <a:gd name="T8" fmla="*/ 203 w 482"/>
                <a:gd name="T9" fmla="*/ 37 h 538"/>
                <a:gd name="T10" fmla="*/ 222 w 482"/>
                <a:gd name="T11" fmla="*/ 240 h 538"/>
                <a:gd name="T12" fmla="*/ 18 w 482"/>
                <a:gd name="T13" fmla="*/ 278 h 538"/>
                <a:gd name="T14" fmla="*/ 37 w 482"/>
                <a:gd name="T15" fmla="*/ 314 h 538"/>
                <a:gd name="T16" fmla="*/ 222 w 482"/>
                <a:gd name="T17" fmla="*/ 278 h 538"/>
                <a:gd name="T18" fmla="*/ 222 w 482"/>
                <a:gd name="T19" fmla="*/ 278 h 538"/>
                <a:gd name="T20" fmla="*/ 259 w 482"/>
                <a:gd name="T21" fmla="*/ 500 h 538"/>
                <a:gd name="T22" fmla="*/ 296 w 482"/>
                <a:gd name="T23" fmla="*/ 500 h 538"/>
                <a:gd name="T24" fmla="*/ 259 w 482"/>
                <a:gd name="T25" fmla="*/ 259 h 538"/>
                <a:gd name="T26" fmla="*/ 259 w 482"/>
                <a:gd name="T27" fmla="*/ 259 h 538"/>
                <a:gd name="T28" fmla="*/ 463 w 482"/>
                <a:gd name="T29" fmla="*/ 222 h 538"/>
                <a:gd name="T30" fmla="*/ 444 w 482"/>
                <a:gd name="T31" fmla="*/ 18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8">
                  <a:moveTo>
                    <a:pt x="444" y="185"/>
                  </a:moveTo>
                  <a:lnTo>
                    <a:pt x="444" y="185"/>
                  </a:lnTo>
                  <a:cubicBezTo>
                    <a:pt x="389" y="204"/>
                    <a:pt x="315" y="204"/>
                    <a:pt x="259" y="222"/>
                  </a:cubicBezTo>
                  <a:cubicBezTo>
                    <a:pt x="259" y="166"/>
                    <a:pt x="241" y="92"/>
                    <a:pt x="241" y="37"/>
                  </a:cubicBezTo>
                  <a:cubicBezTo>
                    <a:pt x="241" y="0"/>
                    <a:pt x="203" y="18"/>
                    <a:pt x="203" y="37"/>
                  </a:cubicBezTo>
                  <a:cubicBezTo>
                    <a:pt x="203" y="111"/>
                    <a:pt x="222" y="166"/>
                    <a:pt x="222" y="240"/>
                  </a:cubicBezTo>
                  <a:cubicBezTo>
                    <a:pt x="166" y="259"/>
                    <a:pt x="92" y="259"/>
                    <a:pt x="18" y="278"/>
                  </a:cubicBezTo>
                  <a:cubicBezTo>
                    <a:pt x="0" y="278"/>
                    <a:pt x="0" y="314"/>
                    <a:pt x="37" y="314"/>
                  </a:cubicBezTo>
                  <a:cubicBezTo>
                    <a:pt x="92" y="296"/>
                    <a:pt x="166" y="296"/>
                    <a:pt x="222" y="278"/>
                  </a:cubicBezTo>
                  <a:lnTo>
                    <a:pt x="222" y="278"/>
                  </a:lnTo>
                  <a:cubicBezTo>
                    <a:pt x="222" y="370"/>
                    <a:pt x="241" y="426"/>
                    <a:pt x="259" y="500"/>
                  </a:cubicBezTo>
                  <a:cubicBezTo>
                    <a:pt x="259" y="537"/>
                    <a:pt x="296" y="518"/>
                    <a:pt x="296" y="500"/>
                  </a:cubicBezTo>
                  <a:cubicBezTo>
                    <a:pt x="277" y="426"/>
                    <a:pt x="277" y="352"/>
                    <a:pt x="259" y="259"/>
                  </a:cubicBezTo>
                  <a:lnTo>
                    <a:pt x="259" y="259"/>
                  </a:lnTo>
                  <a:cubicBezTo>
                    <a:pt x="333" y="259"/>
                    <a:pt x="389" y="240"/>
                    <a:pt x="463" y="222"/>
                  </a:cubicBezTo>
                  <a:cubicBezTo>
                    <a:pt x="481" y="222"/>
                    <a:pt x="463" y="185"/>
                    <a:pt x="444" y="1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" name="Freeform 467"/>
            <p:cNvSpPr>
              <a:spLocks noChangeArrowheads="1"/>
            </p:cNvSpPr>
            <p:nvPr userDrawn="1"/>
          </p:nvSpPr>
          <p:spPr bwMode="auto">
            <a:xfrm>
              <a:off x="1887538" y="-2012950"/>
              <a:ext cx="179387" cy="187325"/>
            </a:xfrm>
            <a:custGeom>
              <a:avLst/>
              <a:gdLst>
                <a:gd name="T0" fmla="*/ 18 w 500"/>
                <a:gd name="T1" fmla="*/ 242 h 520"/>
                <a:gd name="T2" fmla="*/ 18 w 500"/>
                <a:gd name="T3" fmla="*/ 242 h 520"/>
                <a:gd name="T4" fmla="*/ 18 w 500"/>
                <a:gd name="T5" fmla="*/ 278 h 520"/>
                <a:gd name="T6" fmla="*/ 241 w 500"/>
                <a:gd name="T7" fmla="*/ 260 h 520"/>
                <a:gd name="T8" fmla="*/ 241 w 500"/>
                <a:gd name="T9" fmla="*/ 278 h 520"/>
                <a:gd name="T10" fmla="*/ 241 w 500"/>
                <a:gd name="T11" fmla="*/ 500 h 520"/>
                <a:gd name="T12" fmla="*/ 277 w 500"/>
                <a:gd name="T13" fmla="*/ 500 h 520"/>
                <a:gd name="T14" fmla="*/ 277 w 500"/>
                <a:gd name="T15" fmla="*/ 260 h 520"/>
                <a:gd name="T16" fmla="*/ 277 w 500"/>
                <a:gd name="T17" fmla="*/ 260 h 520"/>
                <a:gd name="T18" fmla="*/ 463 w 500"/>
                <a:gd name="T19" fmla="*/ 242 h 520"/>
                <a:gd name="T20" fmla="*/ 463 w 500"/>
                <a:gd name="T21" fmla="*/ 204 h 520"/>
                <a:gd name="T22" fmla="*/ 277 w 500"/>
                <a:gd name="T23" fmla="*/ 204 h 520"/>
                <a:gd name="T24" fmla="*/ 259 w 500"/>
                <a:gd name="T25" fmla="*/ 19 h 520"/>
                <a:gd name="T26" fmla="*/ 222 w 500"/>
                <a:gd name="T27" fmla="*/ 19 h 520"/>
                <a:gd name="T28" fmla="*/ 241 w 500"/>
                <a:gd name="T29" fmla="*/ 223 h 520"/>
                <a:gd name="T30" fmla="*/ 18 w 500"/>
                <a:gd name="T31" fmla="*/ 2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20">
                  <a:moveTo>
                    <a:pt x="18" y="242"/>
                  </a:moveTo>
                  <a:lnTo>
                    <a:pt x="18" y="242"/>
                  </a:lnTo>
                  <a:cubicBezTo>
                    <a:pt x="0" y="242"/>
                    <a:pt x="0" y="278"/>
                    <a:pt x="18" y="278"/>
                  </a:cubicBezTo>
                  <a:cubicBezTo>
                    <a:pt x="92" y="278"/>
                    <a:pt x="166" y="278"/>
                    <a:pt x="241" y="260"/>
                  </a:cubicBezTo>
                  <a:lnTo>
                    <a:pt x="241" y="278"/>
                  </a:lnTo>
                  <a:cubicBezTo>
                    <a:pt x="222" y="352"/>
                    <a:pt x="222" y="426"/>
                    <a:pt x="241" y="500"/>
                  </a:cubicBezTo>
                  <a:cubicBezTo>
                    <a:pt x="241" y="519"/>
                    <a:pt x="277" y="519"/>
                    <a:pt x="277" y="500"/>
                  </a:cubicBezTo>
                  <a:cubicBezTo>
                    <a:pt x="277" y="426"/>
                    <a:pt x="259" y="334"/>
                    <a:pt x="277" y="260"/>
                  </a:cubicBezTo>
                  <a:lnTo>
                    <a:pt x="277" y="260"/>
                  </a:lnTo>
                  <a:cubicBezTo>
                    <a:pt x="333" y="242"/>
                    <a:pt x="407" y="242"/>
                    <a:pt x="463" y="242"/>
                  </a:cubicBezTo>
                  <a:cubicBezTo>
                    <a:pt x="499" y="223"/>
                    <a:pt x="481" y="186"/>
                    <a:pt x="463" y="204"/>
                  </a:cubicBezTo>
                  <a:cubicBezTo>
                    <a:pt x="389" y="204"/>
                    <a:pt x="333" y="204"/>
                    <a:pt x="277" y="204"/>
                  </a:cubicBezTo>
                  <a:cubicBezTo>
                    <a:pt x="277" y="148"/>
                    <a:pt x="259" y="74"/>
                    <a:pt x="259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1" y="148"/>
                    <a:pt x="241" y="223"/>
                  </a:cubicBezTo>
                  <a:cubicBezTo>
                    <a:pt x="166" y="223"/>
                    <a:pt x="92" y="223"/>
                    <a:pt x="18" y="24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1" name="Freeform 468"/>
            <p:cNvSpPr>
              <a:spLocks noChangeArrowheads="1"/>
            </p:cNvSpPr>
            <p:nvPr userDrawn="1"/>
          </p:nvSpPr>
          <p:spPr bwMode="auto">
            <a:xfrm>
              <a:off x="1887538" y="-2459038"/>
              <a:ext cx="179387" cy="193675"/>
            </a:xfrm>
            <a:custGeom>
              <a:avLst/>
              <a:gdLst>
                <a:gd name="T0" fmla="*/ 18 w 500"/>
                <a:gd name="T1" fmla="*/ 277 h 538"/>
                <a:gd name="T2" fmla="*/ 18 w 500"/>
                <a:gd name="T3" fmla="*/ 277 h 538"/>
                <a:gd name="T4" fmla="*/ 241 w 500"/>
                <a:gd name="T5" fmla="*/ 277 h 538"/>
                <a:gd name="T6" fmla="*/ 241 w 500"/>
                <a:gd name="T7" fmla="*/ 277 h 538"/>
                <a:gd name="T8" fmla="*/ 222 w 500"/>
                <a:gd name="T9" fmla="*/ 519 h 538"/>
                <a:gd name="T10" fmla="*/ 259 w 500"/>
                <a:gd name="T11" fmla="*/ 519 h 538"/>
                <a:gd name="T12" fmla="*/ 277 w 500"/>
                <a:gd name="T13" fmla="*/ 277 h 538"/>
                <a:gd name="T14" fmla="*/ 277 w 500"/>
                <a:gd name="T15" fmla="*/ 277 h 538"/>
                <a:gd name="T16" fmla="*/ 481 w 500"/>
                <a:gd name="T17" fmla="*/ 259 h 538"/>
                <a:gd name="T18" fmla="*/ 463 w 500"/>
                <a:gd name="T19" fmla="*/ 222 h 538"/>
                <a:gd name="T20" fmla="*/ 277 w 500"/>
                <a:gd name="T21" fmla="*/ 222 h 538"/>
                <a:gd name="T22" fmla="*/ 277 w 500"/>
                <a:gd name="T23" fmla="*/ 18 h 538"/>
                <a:gd name="T24" fmla="*/ 241 w 500"/>
                <a:gd name="T25" fmla="*/ 18 h 538"/>
                <a:gd name="T26" fmla="*/ 241 w 500"/>
                <a:gd name="T27" fmla="*/ 222 h 538"/>
                <a:gd name="T28" fmla="*/ 18 w 500"/>
                <a:gd name="T29" fmla="*/ 241 h 538"/>
                <a:gd name="T30" fmla="*/ 18 w 500"/>
                <a:gd name="T31" fmla="*/ 2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77"/>
                  </a:moveTo>
                  <a:lnTo>
                    <a:pt x="18" y="277"/>
                  </a:lnTo>
                  <a:cubicBezTo>
                    <a:pt x="92" y="277"/>
                    <a:pt x="166" y="277"/>
                    <a:pt x="241" y="277"/>
                  </a:cubicBezTo>
                  <a:lnTo>
                    <a:pt x="241" y="277"/>
                  </a:lnTo>
                  <a:cubicBezTo>
                    <a:pt x="222" y="370"/>
                    <a:pt x="222" y="445"/>
                    <a:pt x="222" y="519"/>
                  </a:cubicBezTo>
                  <a:cubicBezTo>
                    <a:pt x="222" y="537"/>
                    <a:pt x="277" y="537"/>
                    <a:pt x="259" y="519"/>
                  </a:cubicBezTo>
                  <a:cubicBezTo>
                    <a:pt x="259" y="426"/>
                    <a:pt x="259" y="351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07" y="259"/>
                    <a:pt x="481" y="259"/>
                  </a:cubicBezTo>
                  <a:cubicBezTo>
                    <a:pt x="499" y="259"/>
                    <a:pt x="499" y="203"/>
                    <a:pt x="463" y="222"/>
                  </a:cubicBezTo>
                  <a:cubicBezTo>
                    <a:pt x="407" y="222"/>
                    <a:pt x="333" y="222"/>
                    <a:pt x="277" y="222"/>
                  </a:cubicBezTo>
                  <a:cubicBezTo>
                    <a:pt x="277" y="148"/>
                    <a:pt x="277" y="93"/>
                    <a:pt x="277" y="18"/>
                  </a:cubicBezTo>
                  <a:cubicBezTo>
                    <a:pt x="277" y="0"/>
                    <a:pt x="241" y="0"/>
                    <a:pt x="241" y="18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6" y="241"/>
                    <a:pt x="92" y="241"/>
                    <a:pt x="18" y="241"/>
                  </a:cubicBezTo>
                  <a:cubicBezTo>
                    <a:pt x="0" y="241"/>
                    <a:pt x="0" y="277"/>
                    <a:pt x="18" y="27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" name="Freeform 469"/>
            <p:cNvSpPr>
              <a:spLocks noChangeArrowheads="1"/>
            </p:cNvSpPr>
            <p:nvPr userDrawn="1"/>
          </p:nvSpPr>
          <p:spPr bwMode="auto">
            <a:xfrm>
              <a:off x="1887538" y="-2913063"/>
              <a:ext cx="187325" cy="200025"/>
            </a:xfrm>
            <a:custGeom>
              <a:avLst/>
              <a:gdLst>
                <a:gd name="T0" fmla="*/ 481 w 519"/>
                <a:gd name="T1" fmla="*/ 222 h 556"/>
                <a:gd name="T2" fmla="*/ 481 w 519"/>
                <a:gd name="T3" fmla="*/ 222 h 556"/>
                <a:gd name="T4" fmla="*/ 277 w 519"/>
                <a:gd name="T5" fmla="*/ 222 h 556"/>
                <a:gd name="T6" fmla="*/ 277 w 519"/>
                <a:gd name="T7" fmla="*/ 37 h 556"/>
                <a:gd name="T8" fmla="*/ 241 w 519"/>
                <a:gd name="T9" fmla="*/ 37 h 556"/>
                <a:gd name="T10" fmla="*/ 241 w 519"/>
                <a:gd name="T11" fmla="*/ 240 h 556"/>
                <a:gd name="T12" fmla="*/ 37 w 519"/>
                <a:gd name="T13" fmla="*/ 259 h 556"/>
                <a:gd name="T14" fmla="*/ 37 w 519"/>
                <a:gd name="T15" fmla="*/ 296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18 h 556"/>
                <a:gd name="T22" fmla="*/ 296 w 519"/>
                <a:gd name="T23" fmla="*/ 518 h 556"/>
                <a:gd name="T24" fmla="*/ 277 w 519"/>
                <a:gd name="T25" fmla="*/ 277 h 556"/>
                <a:gd name="T26" fmla="*/ 277 w 519"/>
                <a:gd name="T27" fmla="*/ 277 h 556"/>
                <a:gd name="T28" fmla="*/ 481 w 519"/>
                <a:gd name="T29" fmla="*/ 259 h 556"/>
                <a:gd name="T30" fmla="*/ 481 w 519"/>
                <a:gd name="T31" fmla="*/ 22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1" y="222"/>
                  </a:moveTo>
                  <a:lnTo>
                    <a:pt x="481" y="222"/>
                  </a:lnTo>
                  <a:cubicBezTo>
                    <a:pt x="407" y="222"/>
                    <a:pt x="351" y="222"/>
                    <a:pt x="277" y="222"/>
                  </a:cubicBezTo>
                  <a:cubicBezTo>
                    <a:pt x="277" y="166"/>
                    <a:pt x="277" y="92"/>
                    <a:pt x="277" y="37"/>
                  </a:cubicBezTo>
                  <a:cubicBezTo>
                    <a:pt x="277" y="0"/>
                    <a:pt x="241" y="0"/>
                    <a:pt x="241" y="37"/>
                  </a:cubicBezTo>
                  <a:cubicBezTo>
                    <a:pt x="241" y="92"/>
                    <a:pt x="241" y="166"/>
                    <a:pt x="241" y="240"/>
                  </a:cubicBezTo>
                  <a:cubicBezTo>
                    <a:pt x="166" y="240"/>
                    <a:pt x="111" y="240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92" y="296"/>
                    <a:pt x="166" y="296"/>
                    <a:pt x="241" y="277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41" y="518"/>
                  </a:cubicBezTo>
                  <a:cubicBezTo>
                    <a:pt x="241" y="555"/>
                    <a:pt x="296" y="555"/>
                    <a:pt x="296" y="518"/>
                  </a:cubicBezTo>
                  <a:cubicBezTo>
                    <a:pt x="277" y="444"/>
                    <a:pt x="277" y="370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59"/>
                  </a:cubicBezTo>
                  <a:cubicBezTo>
                    <a:pt x="518" y="240"/>
                    <a:pt x="499" y="203"/>
                    <a:pt x="481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3" name="Freeform 509"/>
            <p:cNvSpPr>
              <a:spLocks noChangeArrowheads="1"/>
            </p:cNvSpPr>
            <p:nvPr userDrawn="1"/>
          </p:nvSpPr>
          <p:spPr bwMode="auto">
            <a:xfrm>
              <a:off x="1166813" y="960438"/>
              <a:ext cx="180975" cy="187325"/>
            </a:xfrm>
            <a:custGeom>
              <a:avLst/>
              <a:gdLst>
                <a:gd name="T0" fmla="*/ 278 w 502"/>
                <a:gd name="T1" fmla="*/ 259 h 519"/>
                <a:gd name="T2" fmla="*/ 278 w 502"/>
                <a:gd name="T3" fmla="*/ 259 h 519"/>
                <a:gd name="T4" fmla="*/ 464 w 502"/>
                <a:gd name="T5" fmla="*/ 240 h 519"/>
                <a:gd name="T6" fmla="*/ 464 w 502"/>
                <a:gd name="T7" fmla="*/ 203 h 519"/>
                <a:gd name="T8" fmla="*/ 278 w 502"/>
                <a:gd name="T9" fmla="*/ 203 h 519"/>
                <a:gd name="T10" fmla="*/ 278 w 502"/>
                <a:gd name="T11" fmla="*/ 18 h 519"/>
                <a:gd name="T12" fmla="*/ 223 w 502"/>
                <a:gd name="T13" fmla="*/ 18 h 519"/>
                <a:gd name="T14" fmla="*/ 242 w 502"/>
                <a:gd name="T15" fmla="*/ 222 h 519"/>
                <a:gd name="T16" fmla="*/ 19 w 502"/>
                <a:gd name="T17" fmla="*/ 222 h 519"/>
                <a:gd name="T18" fmla="*/ 19 w 502"/>
                <a:gd name="T19" fmla="*/ 259 h 519"/>
                <a:gd name="T20" fmla="*/ 242 w 502"/>
                <a:gd name="T21" fmla="*/ 259 h 519"/>
                <a:gd name="T22" fmla="*/ 223 w 502"/>
                <a:gd name="T23" fmla="*/ 277 h 519"/>
                <a:gd name="T24" fmla="*/ 242 w 502"/>
                <a:gd name="T25" fmla="*/ 500 h 519"/>
                <a:gd name="T26" fmla="*/ 278 w 502"/>
                <a:gd name="T27" fmla="*/ 500 h 519"/>
                <a:gd name="T28" fmla="*/ 278 w 502"/>
                <a:gd name="T29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19">
                  <a:moveTo>
                    <a:pt x="278" y="259"/>
                  </a:moveTo>
                  <a:lnTo>
                    <a:pt x="278" y="259"/>
                  </a:lnTo>
                  <a:cubicBezTo>
                    <a:pt x="334" y="240"/>
                    <a:pt x="408" y="240"/>
                    <a:pt x="464" y="240"/>
                  </a:cubicBezTo>
                  <a:cubicBezTo>
                    <a:pt x="501" y="240"/>
                    <a:pt x="482" y="185"/>
                    <a:pt x="464" y="203"/>
                  </a:cubicBezTo>
                  <a:cubicBezTo>
                    <a:pt x="390" y="203"/>
                    <a:pt x="334" y="203"/>
                    <a:pt x="278" y="203"/>
                  </a:cubicBezTo>
                  <a:cubicBezTo>
                    <a:pt x="278" y="148"/>
                    <a:pt x="260" y="74"/>
                    <a:pt x="278" y="18"/>
                  </a:cubicBezTo>
                  <a:cubicBezTo>
                    <a:pt x="278" y="0"/>
                    <a:pt x="242" y="0"/>
                    <a:pt x="223" y="18"/>
                  </a:cubicBezTo>
                  <a:cubicBezTo>
                    <a:pt x="223" y="74"/>
                    <a:pt x="242" y="148"/>
                    <a:pt x="242" y="222"/>
                  </a:cubicBezTo>
                  <a:cubicBezTo>
                    <a:pt x="168" y="222"/>
                    <a:pt x="93" y="222"/>
                    <a:pt x="19" y="222"/>
                  </a:cubicBezTo>
                  <a:cubicBezTo>
                    <a:pt x="0" y="222"/>
                    <a:pt x="0" y="277"/>
                    <a:pt x="19" y="259"/>
                  </a:cubicBezTo>
                  <a:cubicBezTo>
                    <a:pt x="93" y="259"/>
                    <a:pt x="168" y="277"/>
                    <a:pt x="242" y="259"/>
                  </a:cubicBezTo>
                  <a:cubicBezTo>
                    <a:pt x="223" y="259"/>
                    <a:pt x="223" y="259"/>
                    <a:pt x="223" y="277"/>
                  </a:cubicBezTo>
                  <a:cubicBezTo>
                    <a:pt x="223" y="352"/>
                    <a:pt x="223" y="426"/>
                    <a:pt x="242" y="500"/>
                  </a:cubicBezTo>
                  <a:cubicBezTo>
                    <a:pt x="242" y="518"/>
                    <a:pt x="278" y="518"/>
                    <a:pt x="278" y="500"/>
                  </a:cubicBezTo>
                  <a:cubicBezTo>
                    <a:pt x="260" y="407"/>
                    <a:pt x="260" y="333"/>
                    <a:pt x="278" y="25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4" name="Freeform 510"/>
            <p:cNvSpPr>
              <a:spLocks noChangeArrowheads="1"/>
            </p:cNvSpPr>
            <p:nvPr userDrawn="1"/>
          </p:nvSpPr>
          <p:spPr bwMode="auto">
            <a:xfrm>
              <a:off x="1160463" y="539750"/>
              <a:ext cx="187325" cy="200025"/>
            </a:xfrm>
            <a:custGeom>
              <a:avLst/>
              <a:gdLst>
                <a:gd name="T0" fmla="*/ 37 w 520"/>
                <a:gd name="T1" fmla="*/ 296 h 557"/>
                <a:gd name="T2" fmla="*/ 37 w 520"/>
                <a:gd name="T3" fmla="*/ 296 h 557"/>
                <a:gd name="T4" fmla="*/ 241 w 520"/>
                <a:gd name="T5" fmla="*/ 278 h 557"/>
                <a:gd name="T6" fmla="*/ 241 w 520"/>
                <a:gd name="T7" fmla="*/ 296 h 557"/>
                <a:gd name="T8" fmla="*/ 260 w 520"/>
                <a:gd name="T9" fmla="*/ 518 h 557"/>
                <a:gd name="T10" fmla="*/ 296 w 520"/>
                <a:gd name="T11" fmla="*/ 518 h 557"/>
                <a:gd name="T12" fmla="*/ 278 w 520"/>
                <a:gd name="T13" fmla="*/ 278 h 557"/>
                <a:gd name="T14" fmla="*/ 278 w 520"/>
                <a:gd name="T15" fmla="*/ 278 h 557"/>
                <a:gd name="T16" fmla="*/ 482 w 520"/>
                <a:gd name="T17" fmla="*/ 241 h 557"/>
                <a:gd name="T18" fmla="*/ 482 w 520"/>
                <a:gd name="T19" fmla="*/ 204 h 557"/>
                <a:gd name="T20" fmla="*/ 278 w 520"/>
                <a:gd name="T21" fmla="*/ 222 h 557"/>
                <a:gd name="T22" fmla="*/ 278 w 520"/>
                <a:gd name="T23" fmla="*/ 37 h 557"/>
                <a:gd name="T24" fmla="*/ 241 w 520"/>
                <a:gd name="T25" fmla="*/ 37 h 557"/>
                <a:gd name="T26" fmla="*/ 241 w 520"/>
                <a:gd name="T27" fmla="*/ 241 h 557"/>
                <a:gd name="T28" fmla="*/ 37 w 520"/>
                <a:gd name="T29" fmla="*/ 259 h 557"/>
                <a:gd name="T30" fmla="*/ 37 w 520"/>
                <a:gd name="T31" fmla="*/ 29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37" y="296"/>
                  </a:moveTo>
                  <a:lnTo>
                    <a:pt x="37" y="296"/>
                  </a:lnTo>
                  <a:cubicBezTo>
                    <a:pt x="111" y="296"/>
                    <a:pt x="167" y="296"/>
                    <a:pt x="241" y="278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60" y="518"/>
                  </a:cubicBezTo>
                  <a:cubicBezTo>
                    <a:pt x="260" y="556"/>
                    <a:pt x="296" y="556"/>
                    <a:pt x="296" y="518"/>
                  </a:cubicBezTo>
                  <a:cubicBezTo>
                    <a:pt x="296" y="444"/>
                    <a:pt x="278" y="370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41"/>
                  </a:cubicBezTo>
                  <a:cubicBezTo>
                    <a:pt x="519" y="241"/>
                    <a:pt x="500" y="204"/>
                    <a:pt x="482" y="204"/>
                  </a:cubicBezTo>
                  <a:cubicBezTo>
                    <a:pt x="408" y="222"/>
                    <a:pt x="352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1" y="0"/>
                    <a:pt x="241" y="37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7" y="259"/>
                    <a:pt x="111" y="259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5" name="Freeform 511"/>
            <p:cNvSpPr>
              <a:spLocks noChangeArrowheads="1"/>
            </p:cNvSpPr>
            <p:nvPr userDrawn="1"/>
          </p:nvSpPr>
          <p:spPr bwMode="auto">
            <a:xfrm>
              <a:off x="1160463" y="114300"/>
              <a:ext cx="187325" cy="200025"/>
            </a:xfrm>
            <a:custGeom>
              <a:avLst/>
              <a:gdLst>
                <a:gd name="T0" fmla="*/ 37 w 520"/>
                <a:gd name="T1" fmla="*/ 278 h 556"/>
                <a:gd name="T2" fmla="*/ 37 w 520"/>
                <a:gd name="T3" fmla="*/ 278 h 556"/>
                <a:gd name="T4" fmla="*/ 241 w 520"/>
                <a:gd name="T5" fmla="*/ 278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8 h 556"/>
                <a:gd name="T14" fmla="*/ 278 w 520"/>
                <a:gd name="T15" fmla="*/ 278 h 556"/>
                <a:gd name="T16" fmla="*/ 482 w 520"/>
                <a:gd name="T17" fmla="*/ 259 h 556"/>
                <a:gd name="T18" fmla="*/ 482 w 520"/>
                <a:gd name="T19" fmla="*/ 222 h 556"/>
                <a:gd name="T20" fmla="*/ 296 w 520"/>
                <a:gd name="T21" fmla="*/ 222 h 556"/>
                <a:gd name="T22" fmla="*/ 296 w 520"/>
                <a:gd name="T23" fmla="*/ 19 h 556"/>
                <a:gd name="T24" fmla="*/ 241 w 520"/>
                <a:gd name="T25" fmla="*/ 19 h 556"/>
                <a:gd name="T26" fmla="*/ 241 w 520"/>
                <a:gd name="T27" fmla="*/ 222 h 556"/>
                <a:gd name="T28" fmla="*/ 37 w 520"/>
                <a:gd name="T29" fmla="*/ 241 h 556"/>
                <a:gd name="T30" fmla="*/ 37 w 520"/>
                <a:gd name="T31" fmla="*/ 27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278"/>
                  </a:moveTo>
                  <a:lnTo>
                    <a:pt x="37" y="278"/>
                  </a:lnTo>
                  <a:cubicBezTo>
                    <a:pt x="111" y="278"/>
                    <a:pt x="167" y="278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22" y="370"/>
                    <a:pt x="241" y="444"/>
                    <a:pt x="241" y="518"/>
                  </a:cubicBezTo>
                  <a:cubicBezTo>
                    <a:pt x="241" y="537"/>
                    <a:pt x="278" y="555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59"/>
                  </a:cubicBezTo>
                  <a:cubicBezTo>
                    <a:pt x="519" y="259"/>
                    <a:pt x="500" y="203"/>
                    <a:pt x="482" y="222"/>
                  </a:cubicBezTo>
                  <a:cubicBezTo>
                    <a:pt x="408" y="222"/>
                    <a:pt x="352" y="222"/>
                    <a:pt x="296" y="222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60" y="167"/>
                    <a:pt x="241" y="222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6" name="Freeform 516"/>
            <p:cNvSpPr>
              <a:spLocks noChangeArrowheads="1"/>
            </p:cNvSpPr>
            <p:nvPr userDrawn="1"/>
          </p:nvSpPr>
          <p:spPr bwMode="auto">
            <a:xfrm>
              <a:off x="1527175" y="960438"/>
              <a:ext cx="180975" cy="187325"/>
            </a:xfrm>
            <a:custGeom>
              <a:avLst/>
              <a:gdLst>
                <a:gd name="T0" fmla="*/ 37 w 501"/>
                <a:gd name="T1" fmla="*/ 296 h 519"/>
                <a:gd name="T2" fmla="*/ 37 w 501"/>
                <a:gd name="T3" fmla="*/ 296 h 519"/>
                <a:gd name="T4" fmla="*/ 240 w 501"/>
                <a:gd name="T5" fmla="*/ 259 h 519"/>
                <a:gd name="T6" fmla="*/ 240 w 501"/>
                <a:gd name="T7" fmla="*/ 277 h 519"/>
                <a:gd name="T8" fmla="*/ 259 w 501"/>
                <a:gd name="T9" fmla="*/ 500 h 519"/>
                <a:gd name="T10" fmla="*/ 296 w 501"/>
                <a:gd name="T11" fmla="*/ 500 h 519"/>
                <a:gd name="T12" fmla="*/ 278 w 501"/>
                <a:gd name="T13" fmla="*/ 259 h 519"/>
                <a:gd name="T14" fmla="*/ 278 w 501"/>
                <a:gd name="T15" fmla="*/ 259 h 519"/>
                <a:gd name="T16" fmla="*/ 463 w 501"/>
                <a:gd name="T17" fmla="*/ 222 h 519"/>
                <a:gd name="T18" fmla="*/ 463 w 501"/>
                <a:gd name="T19" fmla="*/ 185 h 519"/>
                <a:gd name="T20" fmla="*/ 278 w 501"/>
                <a:gd name="T21" fmla="*/ 222 h 519"/>
                <a:gd name="T22" fmla="*/ 259 w 501"/>
                <a:gd name="T23" fmla="*/ 18 h 519"/>
                <a:gd name="T24" fmla="*/ 222 w 501"/>
                <a:gd name="T25" fmla="*/ 18 h 519"/>
                <a:gd name="T26" fmla="*/ 240 w 501"/>
                <a:gd name="T27" fmla="*/ 222 h 519"/>
                <a:gd name="T28" fmla="*/ 37 w 501"/>
                <a:gd name="T29" fmla="*/ 240 h 519"/>
                <a:gd name="T30" fmla="*/ 37 w 501"/>
                <a:gd name="T31" fmla="*/ 29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19">
                  <a:moveTo>
                    <a:pt x="37" y="296"/>
                  </a:moveTo>
                  <a:lnTo>
                    <a:pt x="37" y="296"/>
                  </a:lnTo>
                  <a:cubicBezTo>
                    <a:pt x="111" y="277"/>
                    <a:pt x="166" y="277"/>
                    <a:pt x="240" y="259"/>
                  </a:cubicBezTo>
                  <a:cubicBezTo>
                    <a:pt x="240" y="277"/>
                    <a:pt x="240" y="277"/>
                    <a:pt x="240" y="277"/>
                  </a:cubicBezTo>
                  <a:cubicBezTo>
                    <a:pt x="240" y="352"/>
                    <a:pt x="240" y="426"/>
                    <a:pt x="259" y="500"/>
                  </a:cubicBezTo>
                  <a:cubicBezTo>
                    <a:pt x="259" y="518"/>
                    <a:pt x="296" y="518"/>
                    <a:pt x="296" y="500"/>
                  </a:cubicBezTo>
                  <a:cubicBezTo>
                    <a:pt x="278" y="407"/>
                    <a:pt x="278" y="333"/>
                    <a:pt x="278" y="259"/>
                  </a:cubicBezTo>
                  <a:lnTo>
                    <a:pt x="278" y="259"/>
                  </a:lnTo>
                  <a:cubicBezTo>
                    <a:pt x="352" y="240"/>
                    <a:pt x="407" y="240"/>
                    <a:pt x="463" y="222"/>
                  </a:cubicBezTo>
                  <a:cubicBezTo>
                    <a:pt x="500" y="222"/>
                    <a:pt x="481" y="185"/>
                    <a:pt x="463" y="185"/>
                  </a:cubicBezTo>
                  <a:cubicBezTo>
                    <a:pt x="407" y="203"/>
                    <a:pt x="333" y="203"/>
                    <a:pt x="278" y="222"/>
                  </a:cubicBezTo>
                  <a:cubicBezTo>
                    <a:pt x="278" y="148"/>
                    <a:pt x="259" y="92"/>
                    <a:pt x="259" y="18"/>
                  </a:cubicBezTo>
                  <a:cubicBezTo>
                    <a:pt x="259" y="0"/>
                    <a:pt x="222" y="0"/>
                    <a:pt x="222" y="18"/>
                  </a:cubicBezTo>
                  <a:cubicBezTo>
                    <a:pt x="222" y="92"/>
                    <a:pt x="240" y="166"/>
                    <a:pt x="240" y="222"/>
                  </a:cubicBezTo>
                  <a:cubicBezTo>
                    <a:pt x="166" y="240"/>
                    <a:pt x="111" y="240"/>
                    <a:pt x="37" y="240"/>
                  </a:cubicBezTo>
                  <a:cubicBezTo>
                    <a:pt x="0" y="259"/>
                    <a:pt x="18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7" name="Freeform 517"/>
            <p:cNvSpPr>
              <a:spLocks noChangeArrowheads="1"/>
            </p:cNvSpPr>
            <p:nvPr userDrawn="1"/>
          </p:nvSpPr>
          <p:spPr bwMode="auto">
            <a:xfrm>
              <a:off x="1527175" y="539750"/>
              <a:ext cx="180975" cy="193675"/>
            </a:xfrm>
            <a:custGeom>
              <a:avLst/>
              <a:gdLst>
                <a:gd name="T0" fmla="*/ 463 w 501"/>
                <a:gd name="T1" fmla="*/ 222 h 538"/>
                <a:gd name="T2" fmla="*/ 463 w 501"/>
                <a:gd name="T3" fmla="*/ 222 h 538"/>
                <a:gd name="T4" fmla="*/ 278 w 501"/>
                <a:gd name="T5" fmla="*/ 222 h 538"/>
                <a:gd name="T6" fmla="*/ 278 w 501"/>
                <a:gd name="T7" fmla="*/ 37 h 538"/>
                <a:gd name="T8" fmla="*/ 240 w 501"/>
                <a:gd name="T9" fmla="*/ 37 h 538"/>
                <a:gd name="T10" fmla="*/ 240 w 501"/>
                <a:gd name="T11" fmla="*/ 222 h 538"/>
                <a:gd name="T12" fmla="*/ 37 w 501"/>
                <a:gd name="T13" fmla="*/ 241 h 538"/>
                <a:gd name="T14" fmla="*/ 37 w 501"/>
                <a:gd name="T15" fmla="*/ 278 h 538"/>
                <a:gd name="T16" fmla="*/ 240 w 501"/>
                <a:gd name="T17" fmla="*/ 278 h 538"/>
                <a:gd name="T18" fmla="*/ 240 w 501"/>
                <a:gd name="T19" fmla="*/ 278 h 538"/>
                <a:gd name="T20" fmla="*/ 222 w 501"/>
                <a:gd name="T21" fmla="*/ 500 h 538"/>
                <a:gd name="T22" fmla="*/ 278 w 501"/>
                <a:gd name="T23" fmla="*/ 518 h 538"/>
                <a:gd name="T24" fmla="*/ 278 w 501"/>
                <a:gd name="T25" fmla="*/ 278 h 538"/>
                <a:gd name="T26" fmla="*/ 278 w 501"/>
                <a:gd name="T27" fmla="*/ 259 h 538"/>
                <a:gd name="T28" fmla="*/ 481 w 501"/>
                <a:gd name="T29" fmla="*/ 259 h 538"/>
                <a:gd name="T30" fmla="*/ 463 w 501"/>
                <a:gd name="T31" fmla="*/ 2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463" y="222"/>
                  </a:moveTo>
                  <a:lnTo>
                    <a:pt x="463" y="222"/>
                  </a:lnTo>
                  <a:cubicBezTo>
                    <a:pt x="407" y="222"/>
                    <a:pt x="352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0" y="0"/>
                    <a:pt x="240" y="37"/>
                  </a:cubicBezTo>
                  <a:cubicBezTo>
                    <a:pt x="240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  <a:cubicBezTo>
                    <a:pt x="111" y="278"/>
                    <a:pt x="166" y="278"/>
                    <a:pt x="240" y="278"/>
                  </a:cubicBezTo>
                  <a:lnTo>
                    <a:pt x="240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78" y="537"/>
                    <a:pt x="278" y="518"/>
                  </a:cubicBezTo>
                  <a:cubicBezTo>
                    <a:pt x="259" y="426"/>
                    <a:pt x="278" y="352"/>
                    <a:pt x="278" y="278"/>
                  </a:cubicBezTo>
                  <a:cubicBezTo>
                    <a:pt x="278" y="278"/>
                    <a:pt x="278" y="278"/>
                    <a:pt x="278" y="259"/>
                  </a:cubicBezTo>
                  <a:cubicBezTo>
                    <a:pt x="352" y="259"/>
                    <a:pt x="407" y="259"/>
                    <a:pt x="481" y="259"/>
                  </a:cubicBezTo>
                  <a:cubicBezTo>
                    <a:pt x="500" y="259"/>
                    <a:pt x="500" y="222"/>
                    <a:pt x="463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518"/>
            <p:cNvSpPr>
              <a:spLocks noChangeArrowheads="1"/>
            </p:cNvSpPr>
            <p:nvPr userDrawn="1"/>
          </p:nvSpPr>
          <p:spPr bwMode="auto">
            <a:xfrm>
              <a:off x="1520825" y="114300"/>
              <a:ext cx="187325" cy="200025"/>
            </a:xfrm>
            <a:custGeom>
              <a:avLst/>
              <a:gdLst>
                <a:gd name="T0" fmla="*/ 19 w 520"/>
                <a:gd name="T1" fmla="*/ 278 h 556"/>
                <a:gd name="T2" fmla="*/ 19 w 520"/>
                <a:gd name="T3" fmla="*/ 278 h 556"/>
                <a:gd name="T4" fmla="*/ 241 w 520"/>
                <a:gd name="T5" fmla="*/ 278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8 h 556"/>
                <a:gd name="T14" fmla="*/ 278 w 520"/>
                <a:gd name="T15" fmla="*/ 278 h 556"/>
                <a:gd name="T16" fmla="*/ 482 w 520"/>
                <a:gd name="T17" fmla="*/ 259 h 556"/>
                <a:gd name="T18" fmla="*/ 482 w 520"/>
                <a:gd name="T19" fmla="*/ 203 h 556"/>
                <a:gd name="T20" fmla="*/ 278 w 520"/>
                <a:gd name="T21" fmla="*/ 222 h 556"/>
                <a:gd name="T22" fmla="*/ 278 w 520"/>
                <a:gd name="T23" fmla="*/ 19 h 556"/>
                <a:gd name="T24" fmla="*/ 241 w 520"/>
                <a:gd name="T25" fmla="*/ 19 h 556"/>
                <a:gd name="T26" fmla="*/ 241 w 520"/>
                <a:gd name="T27" fmla="*/ 222 h 556"/>
                <a:gd name="T28" fmla="*/ 19 w 520"/>
                <a:gd name="T29" fmla="*/ 241 h 556"/>
                <a:gd name="T30" fmla="*/ 19 w 520"/>
                <a:gd name="T31" fmla="*/ 27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78"/>
                  </a:moveTo>
                  <a:lnTo>
                    <a:pt x="19" y="278"/>
                  </a:lnTo>
                  <a:cubicBezTo>
                    <a:pt x="93" y="278"/>
                    <a:pt x="167" y="278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23" y="370"/>
                    <a:pt x="241" y="444"/>
                    <a:pt x="241" y="518"/>
                  </a:cubicBezTo>
                  <a:cubicBezTo>
                    <a:pt x="241" y="555"/>
                    <a:pt x="278" y="555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59"/>
                  </a:cubicBezTo>
                  <a:cubicBezTo>
                    <a:pt x="519" y="241"/>
                    <a:pt x="500" y="203"/>
                    <a:pt x="482" y="203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523"/>
            <p:cNvSpPr>
              <a:spLocks noChangeArrowheads="1"/>
            </p:cNvSpPr>
            <p:nvPr userDrawn="1"/>
          </p:nvSpPr>
          <p:spPr bwMode="auto">
            <a:xfrm>
              <a:off x="1887538" y="979488"/>
              <a:ext cx="179387" cy="193675"/>
            </a:xfrm>
            <a:custGeom>
              <a:avLst/>
              <a:gdLst>
                <a:gd name="T0" fmla="*/ 18 w 500"/>
                <a:gd name="T1" fmla="*/ 241 h 538"/>
                <a:gd name="T2" fmla="*/ 18 w 500"/>
                <a:gd name="T3" fmla="*/ 241 h 538"/>
                <a:gd name="T4" fmla="*/ 18 w 500"/>
                <a:gd name="T5" fmla="*/ 297 h 538"/>
                <a:gd name="T6" fmla="*/ 241 w 500"/>
                <a:gd name="T7" fmla="*/ 278 h 538"/>
                <a:gd name="T8" fmla="*/ 241 w 500"/>
                <a:gd name="T9" fmla="*/ 297 h 538"/>
                <a:gd name="T10" fmla="*/ 241 w 500"/>
                <a:gd name="T11" fmla="*/ 519 h 538"/>
                <a:gd name="T12" fmla="*/ 277 w 500"/>
                <a:gd name="T13" fmla="*/ 519 h 538"/>
                <a:gd name="T14" fmla="*/ 277 w 500"/>
                <a:gd name="T15" fmla="*/ 278 h 538"/>
                <a:gd name="T16" fmla="*/ 277 w 500"/>
                <a:gd name="T17" fmla="*/ 278 h 538"/>
                <a:gd name="T18" fmla="*/ 463 w 500"/>
                <a:gd name="T19" fmla="*/ 241 h 538"/>
                <a:gd name="T20" fmla="*/ 463 w 500"/>
                <a:gd name="T21" fmla="*/ 204 h 538"/>
                <a:gd name="T22" fmla="*/ 277 w 500"/>
                <a:gd name="T23" fmla="*/ 222 h 538"/>
                <a:gd name="T24" fmla="*/ 259 w 500"/>
                <a:gd name="T25" fmla="*/ 37 h 538"/>
                <a:gd name="T26" fmla="*/ 222 w 500"/>
                <a:gd name="T27" fmla="*/ 37 h 538"/>
                <a:gd name="T28" fmla="*/ 241 w 500"/>
                <a:gd name="T29" fmla="*/ 241 h 538"/>
                <a:gd name="T30" fmla="*/ 18 w 500"/>
                <a:gd name="T31" fmla="*/ 24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41"/>
                  </a:moveTo>
                  <a:lnTo>
                    <a:pt x="18" y="241"/>
                  </a:lnTo>
                  <a:cubicBezTo>
                    <a:pt x="0" y="259"/>
                    <a:pt x="0" y="297"/>
                    <a:pt x="18" y="297"/>
                  </a:cubicBezTo>
                  <a:cubicBezTo>
                    <a:pt x="92" y="278"/>
                    <a:pt x="166" y="278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22" y="445"/>
                    <a:pt x="241" y="519"/>
                  </a:cubicBezTo>
                  <a:cubicBezTo>
                    <a:pt x="241" y="537"/>
                    <a:pt x="277" y="537"/>
                    <a:pt x="277" y="519"/>
                  </a:cubicBezTo>
                  <a:cubicBezTo>
                    <a:pt x="277" y="426"/>
                    <a:pt x="259" y="352"/>
                    <a:pt x="277" y="278"/>
                  </a:cubicBezTo>
                  <a:lnTo>
                    <a:pt x="277" y="278"/>
                  </a:lnTo>
                  <a:cubicBezTo>
                    <a:pt x="333" y="259"/>
                    <a:pt x="407" y="259"/>
                    <a:pt x="463" y="241"/>
                  </a:cubicBezTo>
                  <a:cubicBezTo>
                    <a:pt x="499" y="241"/>
                    <a:pt x="481" y="204"/>
                    <a:pt x="463" y="204"/>
                  </a:cubicBezTo>
                  <a:cubicBezTo>
                    <a:pt x="389" y="222"/>
                    <a:pt x="333" y="222"/>
                    <a:pt x="277" y="222"/>
                  </a:cubicBezTo>
                  <a:cubicBezTo>
                    <a:pt x="277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41" y="167"/>
                    <a:pt x="241" y="241"/>
                  </a:cubicBezTo>
                  <a:cubicBezTo>
                    <a:pt x="166" y="241"/>
                    <a:pt x="92" y="241"/>
                    <a:pt x="18" y="2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0" name="Freeform 524"/>
            <p:cNvSpPr>
              <a:spLocks noChangeArrowheads="1"/>
            </p:cNvSpPr>
            <p:nvPr userDrawn="1"/>
          </p:nvSpPr>
          <p:spPr bwMode="auto">
            <a:xfrm>
              <a:off x="1887538" y="539750"/>
              <a:ext cx="179387" cy="193675"/>
            </a:xfrm>
            <a:custGeom>
              <a:avLst/>
              <a:gdLst>
                <a:gd name="T0" fmla="*/ 18 w 500"/>
                <a:gd name="T1" fmla="*/ 278 h 538"/>
                <a:gd name="T2" fmla="*/ 18 w 500"/>
                <a:gd name="T3" fmla="*/ 278 h 538"/>
                <a:gd name="T4" fmla="*/ 241 w 500"/>
                <a:gd name="T5" fmla="*/ 259 h 538"/>
                <a:gd name="T6" fmla="*/ 241 w 500"/>
                <a:gd name="T7" fmla="*/ 278 h 538"/>
                <a:gd name="T8" fmla="*/ 222 w 500"/>
                <a:gd name="T9" fmla="*/ 518 h 538"/>
                <a:gd name="T10" fmla="*/ 259 w 500"/>
                <a:gd name="T11" fmla="*/ 518 h 538"/>
                <a:gd name="T12" fmla="*/ 277 w 500"/>
                <a:gd name="T13" fmla="*/ 259 h 538"/>
                <a:gd name="T14" fmla="*/ 277 w 500"/>
                <a:gd name="T15" fmla="*/ 259 h 538"/>
                <a:gd name="T16" fmla="*/ 481 w 500"/>
                <a:gd name="T17" fmla="*/ 259 h 538"/>
                <a:gd name="T18" fmla="*/ 463 w 500"/>
                <a:gd name="T19" fmla="*/ 204 h 538"/>
                <a:gd name="T20" fmla="*/ 277 w 500"/>
                <a:gd name="T21" fmla="*/ 222 h 538"/>
                <a:gd name="T22" fmla="*/ 277 w 500"/>
                <a:gd name="T23" fmla="*/ 19 h 538"/>
                <a:gd name="T24" fmla="*/ 241 w 500"/>
                <a:gd name="T25" fmla="*/ 19 h 538"/>
                <a:gd name="T26" fmla="*/ 241 w 500"/>
                <a:gd name="T27" fmla="*/ 222 h 538"/>
                <a:gd name="T28" fmla="*/ 18 w 500"/>
                <a:gd name="T29" fmla="*/ 222 h 538"/>
                <a:gd name="T30" fmla="*/ 18 w 500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78"/>
                  </a:moveTo>
                  <a:lnTo>
                    <a:pt x="18" y="278"/>
                  </a:lnTo>
                  <a:cubicBezTo>
                    <a:pt x="92" y="278"/>
                    <a:pt x="166" y="278"/>
                    <a:pt x="241" y="259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22" y="352"/>
                    <a:pt x="222" y="426"/>
                    <a:pt x="222" y="518"/>
                  </a:cubicBezTo>
                  <a:cubicBezTo>
                    <a:pt x="222" y="537"/>
                    <a:pt x="277" y="537"/>
                    <a:pt x="259" y="518"/>
                  </a:cubicBezTo>
                  <a:cubicBezTo>
                    <a:pt x="259" y="426"/>
                    <a:pt x="259" y="352"/>
                    <a:pt x="277" y="259"/>
                  </a:cubicBezTo>
                  <a:lnTo>
                    <a:pt x="277" y="259"/>
                  </a:lnTo>
                  <a:cubicBezTo>
                    <a:pt x="351" y="259"/>
                    <a:pt x="407" y="259"/>
                    <a:pt x="481" y="259"/>
                  </a:cubicBezTo>
                  <a:cubicBezTo>
                    <a:pt x="499" y="241"/>
                    <a:pt x="499" y="204"/>
                    <a:pt x="463" y="204"/>
                  </a:cubicBezTo>
                  <a:cubicBezTo>
                    <a:pt x="407" y="222"/>
                    <a:pt x="333" y="204"/>
                    <a:pt x="277" y="222"/>
                  </a:cubicBezTo>
                  <a:cubicBezTo>
                    <a:pt x="277" y="148"/>
                    <a:pt x="277" y="93"/>
                    <a:pt x="277" y="19"/>
                  </a:cubicBezTo>
                  <a:cubicBezTo>
                    <a:pt x="277" y="0"/>
                    <a:pt x="241" y="0"/>
                    <a:pt x="241" y="19"/>
                  </a:cubicBezTo>
                  <a:cubicBezTo>
                    <a:pt x="241" y="93"/>
                    <a:pt x="241" y="148"/>
                    <a:pt x="241" y="222"/>
                  </a:cubicBezTo>
                  <a:cubicBezTo>
                    <a:pt x="166" y="241"/>
                    <a:pt x="92" y="222"/>
                    <a:pt x="18" y="222"/>
                  </a:cubicBezTo>
                  <a:cubicBezTo>
                    <a:pt x="0" y="241"/>
                    <a:pt x="0" y="278"/>
                    <a:pt x="18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Freeform 525"/>
            <p:cNvSpPr>
              <a:spLocks noChangeArrowheads="1"/>
            </p:cNvSpPr>
            <p:nvPr userDrawn="1"/>
          </p:nvSpPr>
          <p:spPr bwMode="auto">
            <a:xfrm>
              <a:off x="1887538" y="87313"/>
              <a:ext cx="187325" cy="200025"/>
            </a:xfrm>
            <a:custGeom>
              <a:avLst/>
              <a:gdLst>
                <a:gd name="T0" fmla="*/ 481 w 519"/>
                <a:gd name="T1" fmla="*/ 203 h 556"/>
                <a:gd name="T2" fmla="*/ 481 w 519"/>
                <a:gd name="T3" fmla="*/ 203 h 556"/>
                <a:gd name="T4" fmla="*/ 277 w 519"/>
                <a:gd name="T5" fmla="*/ 222 h 556"/>
                <a:gd name="T6" fmla="*/ 277 w 519"/>
                <a:gd name="T7" fmla="*/ 19 h 556"/>
                <a:gd name="T8" fmla="*/ 241 w 519"/>
                <a:gd name="T9" fmla="*/ 19 h 556"/>
                <a:gd name="T10" fmla="*/ 241 w 519"/>
                <a:gd name="T11" fmla="*/ 222 h 556"/>
                <a:gd name="T12" fmla="*/ 37 w 519"/>
                <a:gd name="T13" fmla="*/ 241 h 556"/>
                <a:gd name="T14" fmla="*/ 37 w 519"/>
                <a:gd name="T15" fmla="*/ 296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18 h 556"/>
                <a:gd name="T22" fmla="*/ 296 w 519"/>
                <a:gd name="T23" fmla="*/ 518 h 556"/>
                <a:gd name="T24" fmla="*/ 277 w 519"/>
                <a:gd name="T25" fmla="*/ 277 h 556"/>
                <a:gd name="T26" fmla="*/ 277 w 519"/>
                <a:gd name="T27" fmla="*/ 277 h 556"/>
                <a:gd name="T28" fmla="*/ 481 w 519"/>
                <a:gd name="T29" fmla="*/ 241 h 556"/>
                <a:gd name="T30" fmla="*/ 481 w 519"/>
                <a:gd name="T31" fmla="*/ 20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1" y="203"/>
                  </a:moveTo>
                  <a:lnTo>
                    <a:pt x="481" y="203"/>
                  </a:lnTo>
                  <a:cubicBezTo>
                    <a:pt x="407" y="222"/>
                    <a:pt x="351" y="222"/>
                    <a:pt x="277" y="222"/>
                  </a:cubicBezTo>
                  <a:cubicBezTo>
                    <a:pt x="277" y="167"/>
                    <a:pt x="277" y="93"/>
                    <a:pt x="277" y="19"/>
                  </a:cubicBezTo>
                  <a:cubicBezTo>
                    <a:pt x="277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6" y="241"/>
                    <a:pt x="111" y="241"/>
                    <a:pt x="37" y="241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92" y="277"/>
                    <a:pt x="166" y="296"/>
                    <a:pt x="241" y="277"/>
                  </a:cubicBezTo>
                  <a:cubicBezTo>
                    <a:pt x="241" y="277"/>
                    <a:pt x="241" y="277"/>
                    <a:pt x="241" y="296"/>
                  </a:cubicBezTo>
                  <a:cubicBezTo>
                    <a:pt x="241" y="370"/>
                    <a:pt x="241" y="444"/>
                    <a:pt x="241" y="518"/>
                  </a:cubicBezTo>
                  <a:cubicBezTo>
                    <a:pt x="241" y="555"/>
                    <a:pt x="296" y="555"/>
                    <a:pt x="296" y="518"/>
                  </a:cubicBezTo>
                  <a:cubicBezTo>
                    <a:pt x="277" y="444"/>
                    <a:pt x="277" y="352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41"/>
                  </a:cubicBezTo>
                  <a:cubicBezTo>
                    <a:pt x="518" y="241"/>
                    <a:pt x="499" y="203"/>
                    <a:pt x="481" y="20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4" name="Tijdelijke aanduiding voor tekst 120"/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3834793"/>
            <a:ext cx="5372100" cy="1921903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Lopende tekst</a:t>
            </a:r>
          </a:p>
        </p:txBody>
      </p:sp>
      <p:sp>
        <p:nvSpPr>
          <p:cNvPr id="105" name="Titel 121"/>
          <p:cNvSpPr>
            <a:spLocks noGrp="1"/>
          </p:cNvSpPr>
          <p:nvPr>
            <p:ph type="title" hasCustomPrompt="1"/>
          </p:nvPr>
        </p:nvSpPr>
        <p:spPr>
          <a:xfrm>
            <a:off x="1485900" y="3229351"/>
            <a:ext cx="5372100" cy="599443"/>
          </a:xfrm>
        </p:spPr>
        <p:txBody>
          <a:bodyPr anchor="b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deze slide</a:t>
            </a:r>
          </a:p>
        </p:txBody>
      </p:sp>
      <p:pic>
        <p:nvPicPr>
          <p:cNvPr id="46" name="Afbeelding 4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2 kolommen –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Afbeelding 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7" y="0"/>
            <a:ext cx="11353800" cy="1524000"/>
          </a:xfrm>
          <a:prstGeom prst="rect">
            <a:avLst/>
          </a:prstGeom>
        </p:spPr>
      </p:pic>
      <p:sp>
        <p:nvSpPr>
          <p:cNvPr id="100" name="Titel 1"/>
          <p:cNvSpPr>
            <a:spLocks noGrp="1"/>
          </p:cNvSpPr>
          <p:nvPr>
            <p:ph type="title"/>
          </p:nvPr>
        </p:nvSpPr>
        <p:spPr>
          <a:xfrm>
            <a:off x="1447310" y="285298"/>
            <a:ext cx="8172302" cy="108085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3" name="Tijdelijke aanduiding voor tekst 21"/>
          <p:cNvSpPr>
            <a:spLocks noGrp="1"/>
          </p:cNvSpPr>
          <p:nvPr>
            <p:ph type="body" sz="quarter" idx="10"/>
          </p:nvPr>
        </p:nvSpPr>
        <p:spPr>
          <a:xfrm>
            <a:off x="1452281" y="1979501"/>
            <a:ext cx="4314320" cy="3551643"/>
          </a:xfrm>
          <a:solidFill>
            <a:srgbClr val="FAE1E4"/>
          </a:solidFill>
        </p:spPr>
        <p:txBody>
          <a:bodyPr lIns="251999" tIns="251999" rIns="251999" bIns="251999" anchor="t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6044359" y="1981649"/>
            <a:ext cx="4314320" cy="3551643"/>
          </a:xfrm>
          <a:solidFill>
            <a:srgbClr val="FAE1E4"/>
          </a:solidFill>
        </p:spPr>
        <p:txBody>
          <a:bodyPr lIns="251999" tIns="251999" rIns="251999" bIns="251999" anchor="t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285" name="Groeperen 284"/>
          <p:cNvGrpSpPr/>
          <p:nvPr userDrawn="1"/>
        </p:nvGrpSpPr>
        <p:grpSpPr>
          <a:xfrm>
            <a:off x="10601" y="1"/>
            <a:ext cx="809365" cy="6857999"/>
            <a:chOff x="4248150" y="0"/>
            <a:chExt cx="892175" cy="7559675"/>
          </a:xfrm>
          <a:solidFill>
            <a:schemeClr val="accent2"/>
          </a:solidFill>
        </p:grpSpPr>
        <p:sp>
          <p:nvSpPr>
            <p:cNvPr id="286" name="Freeform 1"/>
            <p:cNvSpPr>
              <a:spLocks noChangeArrowheads="1"/>
            </p:cNvSpPr>
            <p:nvPr/>
          </p:nvSpPr>
          <p:spPr bwMode="auto">
            <a:xfrm>
              <a:off x="4248150" y="828675"/>
              <a:ext cx="95250" cy="115888"/>
            </a:xfrm>
            <a:custGeom>
              <a:avLst/>
              <a:gdLst>
                <a:gd name="T0" fmla="*/ 233 w 263"/>
                <a:gd name="T1" fmla="*/ 58 h 321"/>
                <a:gd name="T2" fmla="*/ 233 w 263"/>
                <a:gd name="T3" fmla="*/ 58 h 321"/>
                <a:gd name="T4" fmla="*/ 233 w 263"/>
                <a:gd name="T5" fmla="*/ 58 h 321"/>
                <a:gd name="T6" fmla="*/ 233 w 263"/>
                <a:gd name="T7" fmla="*/ 29 h 321"/>
                <a:gd name="T8" fmla="*/ 175 w 263"/>
                <a:gd name="T9" fmla="*/ 29 h 321"/>
                <a:gd name="T10" fmla="*/ 88 w 263"/>
                <a:gd name="T11" fmla="*/ 204 h 321"/>
                <a:gd name="T12" fmla="*/ 0 w 263"/>
                <a:gd name="T13" fmla="*/ 263 h 321"/>
                <a:gd name="T14" fmla="*/ 0 w 263"/>
                <a:gd name="T15" fmla="*/ 320 h 321"/>
                <a:gd name="T16" fmla="*/ 117 w 263"/>
                <a:gd name="T17" fmla="*/ 234 h 321"/>
                <a:gd name="T18" fmla="*/ 233 w 263"/>
                <a:gd name="T19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21">
                  <a:moveTo>
                    <a:pt x="233" y="58"/>
                  </a:moveTo>
                  <a:lnTo>
                    <a:pt x="233" y="58"/>
                  </a:lnTo>
                  <a:lnTo>
                    <a:pt x="233" y="58"/>
                  </a:lnTo>
                  <a:cubicBezTo>
                    <a:pt x="262" y="29"/>
                    <a:pt x="233" y="29"/>
                    <a:pt x="233" y="29"/>
                  </a:cubicBezTo>
                  <a:cubicBezTo>
                    <a:pt x="204" y="0"/>
                    <a:pt x="175" y="29"/>
                    <a:pt x="175" y="29"/>
                  </a:cubicBezTo>
                  <a:cubicBezTo>
                    <a:pt x="146" y="87"/>
                    <a:pt x="117" y="146"/>
                    <a:pt x="88" y="204"/>
                  </a:cubicBezTo>
                  <a:cubicBezTo>
                    <a:pt x="58" y="234"/>
                    <a:pt x="29" y="234"/>
                    <a:pt x="0" y="26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58" y="291"/>
                    <a:pt x="88" y="263"/>
                    <a:pt x="117" y="234"/>
                  </a:cubicBezTo>
                  <a:cubicBezTo>
                    <a:pt x="175" y="204"/>
                    <a:pt x="233" y="117"/>
                    <a:pt x="233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7" name="Freeform 2"/>
            <p:cNvSpPr>
              <a:spLocks noChangeArrowheads="1"/>
            </p:cNvSpPr>
            <p:nvPr/>
          </p:nvSpPr>
          <p:spPr bwMode="auto">
            <a:xfrm>
              <a:off x="4300538" y="692150"/>
              <a:ext cx="273050" cy="147638"/>
            </a:xfrm>
            <a:custGeom>
              <a:avLst/>
              <a:gdLst>
                <a:gd name="T0" fmla="*/ 583 w 759"/>
                <a:gd name="T1" fmla="*/ 205 h 410"/>
                <a:gd name="T2" fmla="*/ 583 w 759"/>
                <a:gd name="T3" fmla="*/ 205 h 410"/>
                <a:gd name="T4" fmla="*/ 613 w 759"/>
                <a:gd name="T5" fmla="*/ 264 h 410"/>
                <a:gd name="T6" fmla="*/ 670 w 759"/>
                <a:gd name="T7" fmla="*/ 350 h 410"/>
                <a:gd name="T8" fmla="*/ 670 w 759"/>
                <a:gd name="T9" fmla="*/ 380 h 410"/>
                <a:gd name="T10" fmla="*/ 729 w 759"/>
                <a:gd name="T11" fmla="*/ 409 h 410"/>
                <a:gd name="T12" fmla="*/ 758 w 759"/>
                <a:gd name="T13" fmla="*/ 322 h 410"/>
                <a:gd name="T14" fmla="*/ 699 w 759"/>
                <a:gd name="T15" fmla="*/ 234 h 410"/>
                <a:gd name="T16" fmla="*/ 613 w 759"/>
                <a:gd name="T17" fmla="*/ 147 h 410"/>
                <a:gd name="T18" fmla="*/ 437 w 759"/>
                <a:gd name="T19" fmla="*/ 30 h 410"/>
                <a:gd name="T20" fmla="*/ 233 w 759"/>
                <a:gd name="T21" fmla="*/ 0 h 410"/>
                <a:gd name="T22" fmla="*/ 29 w 759"/>
                <a:gd name="T23" fmla="*/ 30 h 410"/>
                <a:gd name="T24" fmla="*/ 0 w 759"/>
                <a:gd name="T25" fmla="*/ 88 h 410"/>
                <a:gd name="T26" fmla="*/ 58 w 759"/>
                <a:gd name="T27" fmla="*/ 88 h 410"/>
                <a:gd name="T28" fmla="*/ 233 w 759"/>
                <a:gd name="T29" fmla="*/ 59 h 410"/>
                <a:gd name="T30" fmla="*/ 408 w 759"/>
                <a:gd name="T31" fmla="*/ 117 h 410"/>
                <a:gd name="T32" fmla="*/ 583 w 759"/>
                <a:gd name="T33" fmla="*/ 20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10">
                  <a:moveTo>
                    <a:pt x="583" y="205"/>
                  </a:moveTo>
                  <a:lnTo>
                    <a:pt x="583" y="205"/>
                  </a:lnTo>
                  <a:cubicBezTo>
                    <a:pt x="583" y="234"/>
                    <a:pt x="613" y="264"/>
                    <a:pt x="613" y="264"/>
                  </a:cubicBezTo>
                  <a:cubicBezTo>
                    <a:pt x="641" y="293"/>
                    <a:pt x="670" y="322"/>
                    <a:pt x="670" y="350"/>
                  </a:cubicBezTo>
                  <a:lnTo>
                    <a:pt x="670" y="380"/>
                  </a:lnTo>
                  <a:cubicBezTo>
                    <a:pt x="670" y="409"/>
                    <a:pt x="729" y="409"/>
                    <a:pt x="729" y="409"/>
                  </a:cubicBezTo>
                  <a:cubicBezTo>
                    <a:pt x="758" y="380"/>
                    <a:pt x="758" y="350"/>
                    <a:pt x="758" y="322"/>
                  </a:cubicBezTo>
                  <a:cubicBezTo>
                    <a:pt x="729" y="293"/>
                    <a:pt x="729" y="264"/>
                    <a:pt x="699" y="234"/>
                  </a:cubicBezTo>
                  <a:cubicBezTo>
                    <a:pt x="670" y="205"/>
                    <a:pt x="641" y="176"/>
                    <a:pt x="613" y="147"/>
                  </a:cubicBezTo>
                  <a:cubicBezTo>
                    <a:pt x="583" y="117"/>
                    <a:pt x="495" y="88"/>
                    <a:pt x="437" y="30"/>
                  </a:cubicBezTo>
                  <a:cubicBezTo>
                    <a:pt x="379" y="30"/>
                    <a:pt x="321" y="0"/>
                    <a:pt x="233" y="0"/>
                  </a:cubicBezTo>
                  <a:cubicBezTo>
                    <a:pt x="175" y="0"/>
                    <a:pt x="116" y="0"/>
                    <a:pt x="29" y="30"/>
                  </a:cubicBezTo>
                  <a:cubicBezTo>
                    <a:pt x="0" y="30"/>
                    <a:pt x="0" y="59"/>
                    <a:pt x="0" y="88"/>
                  </a:cubicBezTo>
                  <a:cubicBezTo>
                    <a:pt x="0" y="88"/>
                    <a:pt x="29" y="88"/>
                    <a:pt x="58" y="88"/>
                  </a:cubicBezTo>
                  <a:cubicBezTo>
                    <a:pt x="116" y="59"/>
                    <a:pt x="175" y="30"/>
                    <a:pt x="233" y="59"/>
                  </a:cubicBezTo>
                  <a:cubicBezTo>
                    <a:pt x="292" y="59"/>
                    <a:pt x="349" y="88"/>
                    <a:pt x="408" y="117"/>
                  </a:cubicBezTo>
                  <a:cubicBezTo>
                    <a:pt x="466" y="147"/>
                    <a:pt x="525" y="176"/>
                    <a:pt x="583" y="2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8" name="Freeform 3"/>
            <p:cNvSpPr>
              <a:spLocks noChangeArrowheads="1"/>
            </p:cNvSpPr>
            <p:nvPr/>
          </p:nvSpPr>
          <p:spPr bwMode="auto">
            <a:xfrm>
              <a:off x="4248150" y="63500"/>
              <a:ext cx="136525" cy="42863"/>
            </a:xfrm>
            <a:custGeom>
              <a:avLst/>
              <a:gdLst>
                <a:gd name="T0" fmla="*/ 204 w 380"/>
                <a:gd name="T1" fmla="*/ 58 h 117"/>
                <a:gd name="T2" fmla="*/ 204 w 380"/>
                <a:gd name="T3" fmla="*/ 58 h 117"/>
                <a:gd name="T4" fmla="*/ 292 w 380"/>
                <a:gd name="T5" fmla="*/ 87 h 117"/>
                <a:gd name="T6" fmla="*/ 321 w 380"/>
                <a:gd name="T7" fmla="*/ 87 h 117"/>
                <a:gd name="T8" fmla="*/ 379 w 380"/>
                <a:gd name="T9" fmla="*/ 58 h 117"/>
                <a:gd name="T10" fmla="*/ 321 w 380"/>
                <a:gd name="T11" fmla="*/ 0 h 117"/>
                <a:gd name="T12" fmla="*/ 204 w 380"/>
                <a:gd name="T13" fmla="*/ 0 h 117"/>
                <a:gd name="T14" fmla="*/ 88 w 380"/>
                <a:gd name="T15" fmla="*/ 0 h 117"/>
                <a:gd name="T16" fmla="*/ 0 w 380"/>
                <a:gd name="T17" fmla="*/ 58 h 117"/>
                <a:gd name="T18" fmla="*/ 0 w 380"/>
                <a:gd name="T19" fmla="*/ 116 h 117"/>
                <a:gd name="T20" fmla="*/ 117 w 380"/>
                <a:gd name="T21" fmla="*/ 87 h 117"/>
                <a:gd name="T22" fmla="*/ 204 w 380"/>
                <a:gd name="T2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7">
                  <a:moveTo>
                    <a:pt x="204" y="58"/>
                  </a:moveTo>
                  <a:lnTo>
                    <a:pt x="204" y="58"/>
                  </a:lnTo>
                  <a:cubicBezTo>
                    <a:pt x="233" y="58"/>
                    <a:pt x="262" y="87"/>
                    <a:pt x="292" y="87"/>
                  </a:cubicBezTo>
                  <a:lnTo>
                    <a:pt x="321" y="87"/>
                  </a:lnTo>
                  <a:cubicBezTo>
                    <a:pt x="350" y="87"/>
                    <a:pt x="379" y="87"/>
                    <a:pt x="379" y="58"/>
                  </a:cubicBezTo>
                  <a:cubicBezTo>
                    <a:pt x="379" y="0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0"/>
                    <a:pt x="146" y="0"/>
                    <a:pt x="88" y="0"/>
                  </a:cubicBezTo>
                  <a:cubicBezTo>
                    <a:pt x="58" y="29"/>
                    <a:pt x="29" y="29"/>
                    <a:pt x="0" y="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88" y="87"/>
                    <a:pt x="117" y="87"/>
                  </a:cubicBezTo>
                  <a:cubicBezTo>
                    <a:pt x="146" y="87"/>
                    <a:pt x="175" y="58"/>
                    <a:pt x="20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9" name="Freeform 4"/>
            <p:cNvSpPr>
              <a:spLocks noChangeArrowheads="1"/>
            </p:cNvSpPr>
            <p:nvPr/>
          </p:nvSpPr>
          <p:spPr bwMode="auto">
            <a:xfrm>
              <a:off x="4248150" y="1344613"/>
              <a:ext cx="104775" cy="252412"/>
            </a:xfrm>
            <a:custGeom>
              <a:avLst/>
              <a:gdLst>
                <a:gd name="T0" fmla="*/ 175 w 293"/>
                <a:gd name="T1" fmla="*/ 291 h 701"/>
                <a:gd name="T2" fmla="*/ 175 w 293"/>
                <a:gd name="T3" fmla="*/ 291 h 701"/>
                <a:gd name="T4" fmla="*/ 233 w 293"/>
                <a:gd name="T5" fmla="*/ 467 h 701"/>
                <a:gd name="T6" fmla="*/ 233 w 293"/>
                <a:gd name="T7" fmla="*/ 555 h 701"/>
                <a:gd name="T8" fmla="*/ 175 w 293"/>
                <a:gd name="T9" fmla="*/ 612 h 701"/>
                <a:gd name="T10" fmla="*/ 175 w 293"/>
                <a:gd name="T11" fmla="*/ 671 h 701"/>
                <a:gd name="T12" fmla="*/ 233 w 293"/>
                <a:gd name="T13" fmla="*/ 700 h 701"/>
                <a:gd name="T14" fmla="*/ 292 w 293"/>
                <a:gd name="T15" fmla="*/ 671 h 701"/>
                <a:gd name="T16" fmla="*/ 292 w 293"/>
                <a:gd name="T17" fmla="*/ 555 h 701"/>
                <a:gd name="T18" fmla="*/ 292 w 293"/>
                <a:gd name="T19" fmla="*/ 438 h 701"/>
                <a:gd name="T20" fmla="*/ 233 w 293"/>
                <a:gd name="T21" fmla="*/ 262 h 701"/>
                <a:gd name="T22" fmla="*/ 146 w 293"/>
                <a:gd name="T23" fmla="*/ 88 h 701"/>
                <a:gd name="T24" fmla="*/ 0 w 293"/>
                <a:gd name="T25" fmla="*/ 0 h 701"/>
                <a:gd name="T26" fmla="*/ 0 w 293"/>
                <a:gd name="T27" fmla="*/ 58 h 701"/>
                <a:gd name="T28" fmla="*/ 88 w 293"/>
                <a:gd name="T29" fmla="*/ 146 h 701"/>
                <a:gd name="T30" fmla="*/ 175 w 293"/>
                <a:gd name="T31" fmla="*/ 29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01">
                  <a:moveTo>
                    <a:pt x="175" y="291"/>
                  </a:moveTo>
                  <a:lnTo>
                    <a:pt x="175" y="291"/>
                  </a:lnTo>
                  <a:cubicBezTo>
                    <a:pt x="204" y="350"/>
                    <a:pt x="233" y="408"/>
                    <a:pt x="233" y="467"/>
                  </a:cubicBezTo>
                  <a:cubicBezTo>
                    <a:pt x="233" y="496"/>
                    <a:pt x="233" y="525"/>
                    <a:pt x="233" y="555"/>
                  </a:cubicBezTo>
                  <a:cubicBezTo>
                    <a:pt x="233" y="583"/>
                    <a:pt x="204" y="612"/>
                    <a:pt x="175" y="612"/>
                  </a:cubicBezTo>
                  <a:cubicBezTo>
                    <a:pt x="175" y="641"/>
                    <a:pt x="175" y="641"/>
                    <a:pt x="175" y="671"/>
                  </a:cubicBezTo>
                  <a:cubicBezTo>
                    <a:pt x="175" y="671"/>
                    <a:pt x="175" y="700"/>
                    <a:pt x="233" y="700"/>
                  </a:cubicBezTo>
                  <a:cubicBezTo>
                    <a:pt x="233" y="700"/>
                    <a:pt x="292" y="700"/>
                    <a:pt x="292" y="671"/>
                  </a:cubicBezTo>
                  <a:cubicBezTo>
                    <a:pt x="292" y="612"/>
                    <a:pt x="292" y="583"/>
                    <a:pt x="292" y="555"/>
                  </a:cubicBezTo>
                  <a:cubicBezTo>
                    <a:pt x="292" y="525"/>
                    <a:pt x="292" y="496"/>
                    <a:pt x="292" y="438"/>
                  </a:cubicBezTo>
                  <a:cubicBezTo>
                    <a:pt x="292" y="379"/>
                    <a:pt x="292" y="321"/>
                    <a:pt x="233" y="262"/>
                  </a:cubicBezTo>
                  <a:cubicBezTo>
                    <a:pt x="233" y="20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3"/>
                    <a:pt x="175" y="2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0" name="Freeform 5"/>
            <p:cNvSpPr>
              <a:spLocks noChangeArrowheads="1"/>
            </p:cNvSpPr>
            <p:nvPr/>
          </p:nvSpPr>
          <p:spPr bwMode="auto">
            <a:xfrm>
              <a:off x="4248150" y="450850"/>
              <a:ext cx="200025" cy="104775"/>
            </a:xfrm>
            <a:custGeom>
              <a:avLst/>
              <a:gdLst>
                <a:gd name="T0" fmla="*/ 175 w 555"/>
                <a:gd name="T1" fmla="*/ 146 h 293"/>
                <a:gd name="T2" fmla="*/ 175 w 555"/>
                <a:gd name="T3" fmla="*/ 146 h 293"/>
                <a:gd name="T4" fmla="*/ 321 w 555"/>
                <a:gd name="T5" fmla="*/ 87 h 293"/>
                <a:gd name="T6" fmla="*/ 409 w 555"/>
                <a:gd name="T7" fmla="*/ 58 h 293"/>
                <a:gd name="T8" fmla="*/ 495 w 555"/>
                <a:gd name="T9" fmla="*/ 87 h 293"/>
                <a:gd name="T10" fmla="*/ 525 w 555"/>
                <a:gd name="T11" fmla="*/ 117 h 293"/>
                <a:gd name="T12" fmla="*/ 554 w 555"/>
                <a:gd name="T13" fmla="*/ 58 h 293"/>
                <a:gd name="T14" fmla="*/ 525 w 555"/>
                <a:gd name="T15" fmla="*/ 0 h 293"/>
                <a:gd name="T16" fmla="*/ 409 w 555"/>
                <a:gd name="T17" fmla="*/ 0 h 293"/>
                <a:gd name="T18" fmla="*/ 292 w 555"/>
                <a:gd name="T19" fmla="*/ 29 h 293"/>
                <a:gd name="T20" fmla="*/ 117 w 555"/>
                <a:gd name="T21" fmla="*/ 117 h 293"/>
                <a:gd name="T22" fmla="*/ 0 w 555"/>
                <a:gd name="T23" fmla="*/ 204 h 293"/>
                <a:gd name="T24" fmla="*/ 0 w 555"/>
                <a:gd name="T25" fmla="*/ 292 h 293"/>
                <a:gd name="T26" fmla="*/ 29 w 555"/>
                <a:gd name="T27" fmla="*/ 263 h 293"/>
                <a:gd name="T28" fmla="*/ 175 w 555"/>
                <a:gd name="T29" fmla="*/ 14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3">
                  <a:moveTo>
                    <a:pt x="175" y="146"/>
                  </a:moveTo>
                  <a:lnTo>
                    <a:pt x="175" y="146"/>
                  </a:lnTo>
                  <a:cubicBezTo>
                    <a:pt x="204" y="117"/>
                    <a:pt x="262" y="117"/>
                    <a:pt x="321" y="87"/>
                  </a:cubicBezTo>
                  <a:cubicBezTo>
                    <a:pt x="350" y="58"/>
                    <a:pt x="379" y="58"/>
                    <a:pt x="409" y="58"/>
                  </a:cubicBezTo>
                  <a:cubicBezTo>
                    <a:pt x="438" y="58"/>
                    <a:pt x="467" y="58"/>
                    <a:pt x="495" y="87"/>
                  </a:cubicBezTo>
                  <a:lnTo>
                    <a:pt x="525" y="117"/>
                  </a:lnTo>
                  <a:cubicBezTo>
                    <a:pt x="554" y="87"/>
                    <a:pt x="554" y="58"/>
                    <a:pt x="554" y="58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29"/>
                    <a:pt x="175" y="58"/>
                    <a:pt x="117" y="117"/>
                  </a:cubicBezTo>
                  <a:cubicBezTo>
                    <a:pt x="88" y="146"/>
                    <a:pt x="58" y="146"/>
                    <a:pt x="0" y="204"/>
                  </a:cubicBezTo>
                  <a:cubicBezTo>
                    <a:pt x="0" y="292"/>
                    <a:pt x="0" y="292"/>
                    <a:pt x="0" y="292"/>
                  </a:cubicBezTo>
                  <a:lnTo>
                    <a:pt x="29" y="263"/>
                  </a:lnTo>
                  <a:cubicBezTo>
                    <a:pt x="58" y="234"/>
                    <a:pt x="117" y="175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1" name="Freeform 6"/>
            <p:cNvSpPr>
              <a:spLocks noChangeArrowheads="1"/>
            </p:cNvSpPr>
            <p:nvPr/>
          </p:nvSpPr>
          <p:spPr bwMode="auto">
            <a:xfrm>
              <a:off x="4279900" y="168275"/>
              <a:ext cx="284163" cy="127000"/>
            </a:xfrm>
            <a:custGeom>
              <a:avLst/>
              <a:gdLst>
                <a:gd name="T0" fmla="*/ 174 w 788"/>
                <a:gd name="T1" fmla="*/ 262 h 351"/>
                <a:gd name="T2" fmla="*/ 174 w 788"/>
                <a:gd name="T3" fmla="*/ 262 h 351"/>
                <a:gd name="T4" fmla="*/ 87 w 788"/>
                <a:gd name="T5" fmla="*/ 233 h 351"/>
                <a:gd name="T6" fmla="*/ 87 w 788"/>
                <a:gd name="T7" fmla="*/ 204 h 351"/>
                <a:gd name="T8" fmla="*/ 0 w 788"/>
                <a:gd name="T9" fmla="*/ 262 h 351"/>
                <a:gd name="T10" fmla="*/ 58 w 788"/>
                <a:gd name="T11" fmla="*/ 291 h 351"/>
                <a:gd name="T12" fmla="*/ 58 w 788"/>
                <a:gd name="T13" fmla="*/ 291 h 351"/>
                <a:gd name="T14" fmla="*/ 145 w 788"/>
                <a:gd name="T15" fmla="*/ 350 h 351"/>
                <a:gd name="T16" fmla="*/ 262 w 788"/>
                <a:gd name="T17" fmla="*/ 350 h 351"/>
                <a:gd name="T18" fmla="*/ 466 w 788"/>
                <a:gd name="T19" fmla="*/ 321 h 351"/>
                <a:gd name="T20" fmla="*/ 641 w 788"/>
                <a:gd name="T21" fmla="*/ 233 h 351"/>
                <a:gd name="T22" fmla="*/ 787 w 788"/>
                <a:gd name="T23" fmla="*/ 87 h 351"/>
                <a:gd name="T24" fmla="*/ 787 w 788"/>
                <a:gd name="T25" fmla="*/ 87 h 351"/>
                <a:gd name="T26" fmla="*/ 787 w 788"/>
                <a:gd name="T27" fmla="*/ 29 h 351"/>
                <a:gd name="T28" fmla="*/ 728 w 788"/>
                <a:gd name="T29" fmla="*/ 58 h 351"/>
                <a:gd name="T30" fmla="*/ 612 w 788"/>
                <a:gd name="T31" fmla="*/ 204 h 351"/>
                <a:gd name="T32" fmla="*/ 437 w 788"/>
                <a:gd name="T33" fmla="*/ 262 h 351"/>
                <a:gd name="T34" fmla="*/ 262 w 788"/>
                <a:gd name="T35" fmla="*/ 291 h 351"/>
                <a:gd name="T36" fmla="*/ 174 w 788"/>
                <a:gd name="T37" fmla="*/ 26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351">
                  <a:moveTo>
                    <a:pt x="174" y="262"/>
                  </a:moveTo>
                  <a:lnTo>
                    <a:pt x="174" y="262"/>
                  </a:lnTo>
                  <a:cubicBezTo>
                    <a:pt x="145" y="262"/>
                    <a:pt x="116" y="262"/>
                    <a:pt x="87" y="233"/>
                  </a:cubicBezTo>
                  <a:cubicBezTo>
                    <a:pt x="87" y="204"/>
                    <a:pt x="87" y="204"/>
                    <a:pt x="87" y="204"/>
                  </a:cubicBezTo>
                  <a:cubicBezTo>
                    <a:pt x="58" y="204"/>
                    <a:pt x="29" y="204"/>
                    <a:pt x="0" y="262"/>
                  </a:cubicBezTo>
                  <a:cubicBezTo>
                    <a:pt x="0" y="262"/>
                    <a:pt x="29" y="291"/>
                    <a:pt x="58" y="291"/>
                  </a:cubicBezTo>
                  <a:lnTo>
                    <a:pt x="58" y="291"/>
                  </a:lnTo>
                  <a:cubicBezTo>
                    <a:pt x="87" y="321"/>
                    <a:pt x="145" y="321"/>
                    <a:pt x="145" y="350"/>
                  </a:cubicBezTo>
                  <a:cubicBezTo>
                    <a:pt x="174" y="350"/>
                    <a:pt x="233" y="350"/>
                    <a:pt x="262" y="350"/>
                  </a:cubicBezTo>
                  <a:cubicBezTo>
                    <a:pt x="321" y="350"/>
                    <a:pt x="407" y="350"/>
                    <a:pt x="466" y="321"/>
                  </a:cubicBezTo>
                  <a:cubicBezTo>
                    <a:pt x="524" y="291"/>
                    <a:pt x="583" y="291"/>
                    <a:pt x="641" y="233"/>
                  </a:cubicBezTo>
                  <a:cubicBezTo>
                    <a:pt x="699" y="204"/>
                    <a:pt x="728" y="145"/>
                    <a:pt x="787" y="87"/>
                  </a:cubicBezTo>
                  <a:lnTo>
                    <a:pt x="787" y="87"/>
                  </a:lnTo>
                  <a:cubicBezTo>
                    <a:pt x="787" y="58"/>
                    <a:pt x="787" y="29"/>
                    <a:pt x="787" y="29"/>
                  </a:cubicBezTo>
                  <a:cubicBezTo>
                    <a:pt x="728" y="0"/>
                    <a:pt x="728" y="29"/>
                    <a:pt x="728" y="58"/>
                  </a:cubicBezTo>
                  <a:cubicBezTo>
                    <a:pt x="699" y="87"/>
                    <a:pt x="641" y="145"/>
                    <a:pt x="612" y="204"/>
                  </a:cubicBezTo>
                  <a:cubicBezTo>
                    <a:pt x="553" y="233"/>
                    <a:pt x="495" y="262"/>
                    <a:pt x="437" y="262"/>
                  </a:cubicBezTo>
                  <a:cubicBezTo>
                    <a:pt x="379" y="291"/>
                    <a:pt x="321" y="291"/>
                    <a:pt x="262" y="291"/>
                  </a:cubicBezTo>
                  <a:cubicBezTo>
                    <a:pt x="233" y="291"/>
                    <a:pt x="204" y="291"/>
                    <a:pt x="174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2" name="Freeform 7"/>
            <p:cNvSpPr>
              <a:spLocks noChangeArrowheads="1"/>
            </p:cNvSpPr>
            <p:nvPr/>
          </p:nvSpPr>
          <p:spPr bwMode="auto">
            <a:xfrm>
              <a:off x="4248150" y="1154113"/>
              <a:ext cx="115888" cy="63500"/>
            </a:xfrm>
            <a:custGeom>
              <a:avLst/>
              <a:gdLst>
                <a:gd name="T0" fmla="*/ 175 w 322"/>
                <a:gd name="T1" fmla="*/ 87 h 176"/>
                <a:gd name="T2" fmla="*/ 175 w 322"/>
                <a:gd name="T3" fmla="*/ 87 h 176"/>
                <a:gd name="T4" fmla="*/ 233 w 322"/>
                <a:gd name="T5" fmla="*/ 146 h 176"/>
                <a:gd name="T6" fmla="*/ 262 w 322"/>
                <a:gd name="T7" fmla="*/ 175 h 176"/>
                <a:gd name="T8" fmla="*/ 321 w 322"/>
                <a:gd name="T9" fmla="*/ 146 h 176"/>
                <a:gd name="T10" fmla="*/ 292 w 322"/>
                <a:gd name="T11" fmla="*/ 87 h 176"/>
                <a:gd name="T12" fmla="*/ 175 w 322"/>
                <a:gd name="T13" fmla="*/ 30 h 176"/>
                <a:gd name="T14" fmla="*/ 88 w 322"/>
                <a:gd name="T15" fmla="*/ 0 h 176"/>
                <a:gd name="T16" fmla="*/ 0 w 322"/>
                <a:gd name="T17" fmla="*/ 0 h 176"/>
                <a:gd name="T18" fmla="*/ 0 w 322"/>
                <a:gd name="T19" fmla="*/ 59 h 176"/>
                <a:gd name="T20" fmla="*/ 88 w 322"/>
                <a:gd name="T21" fmla="*/ 59 h 176"/>
                <a:gd name="T22" fmla="*/ 175 w 322"/>
                <a:gd name="T23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176">
                  <a:moveTo>
                    <a:pt x="175" y="87"/>
                  </a:moveTo>
                  <a:lnTo>
                    <a:pt x="175" y="87"/>
                  </a:lnTo>
                  <a:cubicBezTo>
                    <a:pt x="175" y="116"/>
                    <a:pt x="204" y="116"/>
                    <a:pt x="233" y="146"/>
                  </a:cubicBezTo>
                  <a:cubicBezTo>
                    <a:pt x="233" y="146"/>
                    <a:pt x="233" y="175"/>
                    <a:pt x="262" y="175"/>
                  </a:cubicBezTo>
                  <a:cubicBezTo>
                    <a:pt x="292" y="175"/>
                    <a:pt x="321" y="175"/>
                    <a:pt x="321" y="146"/>
                  </a:cubicBezTo>
                  <a:cubicBezTo>
                    <a:pt x="321" y="116"/>
                    <a:pt x="321" y="87"/>
                    <a:pt x="292" y="87"/>
                  </a:cubicBezTo>
                  <a:cubicBezTo>
                    <a:pt x="262" y="59"/>
                    <a:pt x="233" y="59"/>
                    <a:pt x="175" y="30"/>
                  </a:cubicBezTo>
                  <a:cubicBezTo>
                    <a:pt x="146" y="30"/>
                    <a:pt x="146" y="30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58" y="59"/>
                    <a:pt x="88" y="59"/>
                  </a:cubicBezTo>
                  <a:cubicBezTo>
                    <a:pt x="117" y="59"/>
                    <a:pt x="146" y="87"/>
                    <a:pt x="175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3" name="Freeform 8"/>
            <p:cNvSpPr>
              <a:spLocks noChangeArrowheads="1"/>
            </p:cNvSpPr>
            <p:nvPr/>
          </p:nvSpPr>
          <p:spPr bwMode="auto">
            <a:xfrm>
              <a:off x="4248150" y="1722438"/>
              <a:ext cx="220663" cy="63500"/>
            </a:xfrm>
            <a:custGeom>
              <a:avLst/>
              <a:gdLst>
                <a:gd name="T0" fmla="*/ 379 w 613"/>
                <a:gd name="T1" fmla="*/ 146 h 176"/>
                <a:gd name="T2" fmla="*/ 379 w 613"/>
                <a:gd name="T3" fmla="*/ 146 h 176"/>
                <a:gd name="T4" fmla="*/ 583 w 613"/>
                <a:gd name="T5" fmla="*/ 88 h 176"/>
                <a:gd name="T6" fmla="*/ 583 w 613"/>
                <a:gd name="T7" fmla="*/ 88 h 176"/>
                <a:gd name="T8" fmla="*/ 583 w 613"/>
                <a:gd name="T9" fmla="*/ 29 h 176"/>
                <a:gd name="T10" fmla="*/ 525 w 613"/>
                <a:gd name="T11" fmla="*/ 0 h 176"/>
                <a:gd name="T12" fmla="*/ 379 w 613"/>
                <a:gd name="T13" fmla="*/ 88 h 176"/>
                <a:gd name="T14" fmla="*/ 204 w 613"/>
                <a:gd name="T15" fmla="*/ 88 h 176"/>
                <a:gd name="T16" fmla="*/ 29 w 613"/>
                <a:gd name="T17" fmla="*/ 58 h 176"/>
                <a:gd name="T18" fmla="*/ 0 w 613"/>
                <a:gd name="T19" fmla="*/ 29 h 176"/>
                <a:gd name="T20" fmla="*/ 0 w 613"/>
                <a:gd name="T21" fmla="*/ 117 h 176"/>
                <a:gd name="T22" fmla="*/ 175 w 613"/>
                <a:gd name="T23" fmla="*/ 146 h 176"/>
                <a:gd name="T24" fmla="*/ 379 w 613"/>
                <a:gd name="T25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" h="176">
                  <a:moveTo>
                    <a:pt x="379" y="146"/>
                  </a:moveTo>
                  <a:lnTo>
                    <a:pt x="379" y="146"/>
                  </a:lnTo>
                  <a:cubicBezTo>
                    <a:pt x="438" y="117"/>
                    <a:pt x="525" y="117"/>
                    <a:pt x="583" y="88"/>
                  </a:cubicBezTo>
                  <a:lnTo>
                    <a:pt x="583" y="88"/>
                  </a:lnTo>
                  <a:cubicBezTo>
                    <a:pt x="612" y="58"/>
                    <a:pt x="612" y="29"/>
                    <a:pt x="583" y="29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8"/>
                    <a:pt x="438" y="88"/>
                    <a:pt x="379" y="88"/>
                  </a:cubicBezTo>
                  <a:cubicBezTo>
                    <a:pt x="292" y="117"/>
                    <a:pt x="262" y="117"/>
                    <a:pt x="204" y="88"/>
                  </a:cubicBezTo>
                  <a:cubicBezTo>
                    <a:pt x="117" y="88"/>
                    <a:pt x="88" y="58"/>
                    <a:pt x="29" y="58"/>
                  </a:cubicBezTo>
                  <a:cubicBezTo>
                    <a:pt x="29" y="29"/>
                    <a:pt x="0" y="29"/>
                    <a:pt x="0" y="2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58" y="146"/>
                    <a:pt x="117" y="146"/>
                    <a:pt x="175" y="146"/>
                  </a:cubicBezTo>
                  <a:cubicBezTo>
                    <a:pt x="262" y="175"/>
                    <a:pt x="321" y="175"/>
                    <a:pt x="379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4" name="Freeform 9"/>
            <p:cNvSpPr>
              <a:spLocks noChangeArrowheads="1"/>
            </p:cNvSpPr>
            <p:nvPr/>
          </p:nvSpPr>
          <p:spPr bwMode="auto">
            <a:xfrm>
              <a:off x="4437063" y="955675"/>
              <a:ext cx="168275" cy="252413"/>
            </a:xfrm>
            <a:custGeom>
              <a:avLst/>
              <a:gdLst>
                <a:gd name="T0" fmla="*/ 29 w 468"/>
                <a:gd name="T1" fmla="*/ 58 h 701"/>
                <a:gd name="T2" fmla="*/ 29 w 468"/>
                <a:gd name="T3" fmla="*/ 58 h 701"/>
                <a:gd name="T4" fmla="*/ 204 w 468"/>
                <a:gd name="T5" fmla="*/ 146 h 701"/>
                <a:gd name="T6" fmla="*/ 320 w 468"/>
                <a:gd name="T7" fmla="*/ 291 h 701"/>
                <a:gd name="T8" fmla="*/ 379 w 468"/>
                <a:gd name="T9" fmla="*/ 467 h 701"/>
                <a:gd name="T10" fmla="*/ 408 w 468"/>
                <a:gd name="T11" fmla="*/ 554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4 h 701"/>
                <a:gd name="T22" fmla="*/ 437 w 468"/>
                <a:gd name="T23" fmla="*/ 437 h 701"/>
                <a:gd name="T24" fmla="*/ 350 w 468"/>
                <a:gd name="T25" fmla="*/ 263 h 701"/>
                <a:gd name="T26" fmla="*/ 234 w 468"/>
                <a:gd name="T27" fmla="*/ 117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8"/>
                  </a:moveTo>
                  <a:lnTo>
                    <a:pt x="29" y="58"/>
                  </a:lnTo>
                  <a:cubicBezTo>
                    <a:pt x="87" y="87"/>
                    <a:pt x="146" y="117"/>
                    <a:pt x="204" y="146"/>
                  </a:cubicBezTo>
                  <a:cubicBezTo>
                    <a:pt x="262" y="204"/>
                    <a:pt x="291" y="234"/>
                    <a:pt x="320" y="291"/>
                  </a:cubicBezTo>
                  <a:cubicBezTo>
                    <a:pt x="350" y="320"/>
                    <a:pt x="350" y="408"/>
                    <a:pt x="379" y="467"/>
                  </a:cubicBezTo>
                  <a:cubicBezTo>
                    <a:pt x="408" y="496"/>
                    <a:pt x="408" y="496"/>
                    <a:pt x="408" y="554"/>
                  </a:cubicBezTo>
                  <a:cubicBezTo>
                    <a:pt x="408" y="584"/>
                    <a:pt x="408" y="584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3"/>
                    <a:pt x="467" y="584"/>
                    <a:pt x="467" y="554"/>
                  </a:cubicBezTo>
                  <a:cubicBezTo>
                    <a:pt x="467" y="496"/>
                    <a:pt x="437" y="467"/>
                    <a:pt x="437" y="437"/>
                  </a:cubicBezTo>
                  <a:cubicBezTo>
                    <a:pt x="437" y="379"/>
                    <a:pt x="408" y="320"/>
                    <a:pt x="350" y="263"/>
                  </a:cubicBezTo>
                  <a:cubicBezTo>
                    <a:pt x="320" y="204"/>
                    <a:pt x="291" y="146"/>
                    <a:pt x="234" y="117"/>
                  </a:cubicBezTo>
                  <a:cubicBezTo>
                    <a:pt x="175" y="58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8"/>
                    <a:pt x="0" y="58"/>
                    <a:pt x="2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5" name="Freeform 10"/>
            <p:cNvSpPr>
              <a:spLocks noChangeArrowheads="1"/>
            </p:cNvSpPr>
            <p:nvPr/>
          </p:nvSpPr>
          <p:spPr bwMode="auto">
            <a:xfrm>
              <a:off x="4530725" y="357188"/>
              <a:ext cx="127000" cy="29368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59 h 818"/>
                <a:gd name="T6" fmla="*/ 117 w 351"/>
                <a:gd name="T7" fmla="*/ 759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8 h 818"/>
                <a:gd name="T14" fmla="*/ 350 w 351"/>
                <a:gd name="T15" fmla="*/ 233 h 818"/>
                <a:gd name="T16" fmla="*/ 321 w 351"/>
                <a:gd name="T17" fmla="*/ 30 h 818"/>
                <a:gd name="T18" fmla="*/ 234 w 351"/>
                <a:gd name="T19" fmla="*/ 0 h 818"/>
                <a:gd name="T20" fmla="*/ 234 w 351"/>
                <a:gd name="T21" fmla="*/ 59 h 818"/>
                <a:gd name="T22" fmla="*/ 292 w 351"/>
                <a:gd name="T23" fmla="*/ 233 h 818"/>
                <a:gd name="T24" fmla="*/ 263 w 351"/>
                <a:gd name="T25" fmla="*/ 409 h 818"/>
                <a:gd name="T26" fmla="*/ 205 w 351"/>
                <a:gd name="T27" fmla="*/ 583 h 818"/>
                <a:gd name="T28" fmla="*/ 146 w 351"/>
                <a:gd name="T29" fmla="*/ 642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30"/>
                    <a:pt x="0" y="759"/>
                    <a:pt x="29" y="759"/>
                  </a:cubicBezTo>
                  <a:cubicBezTo>
                    <a:pt x="58" y="817"/>
                    <a:pt x="88" y="817"/>
                    <a:pt x="117" y="759"/>
                  </a:cubicBezTo>
                  <a:cubicBezTo>
                    <a:pt x="117" y="759"/>
                    <a:pt x="146" y="730"/>
                    <a:pt x="175" y="700"/>
                  </a:cubicBezTo>
                  <a:cubicBezTo>
                    <a:pt x="205" y="671"/>
                    <a:pt x="234" y="642"/>
                    <a:pt x="263" y="613"/>
                  </a:cubicBezTo>
                  <a:cubicBezTo>
                    <a:pt x="292" y="555"/>
                    <a:pt x="321" y="497"/>
                    <a:pt x="321" y="438"/>
                  </a:cubicBezTo>
                  <a:cubicBezTo>
                    <a:pt x="350" y="350"/>
                    <a:pt x="350" y="292"/>
                    <a:pt x="350" y="233"/>
                  </a:cubicBezTo>
                  <a:cubicBezTo>
                    <a:pt x="350" y="147"/>
                    <a:pt x="321" y="88"/>
                    <a:pt x="321" y="30"/>
                  </a:cubicBezTo>
                  <a:cubicBezTo>
                    <a:pt x="292" y="0"/>
                    <a:pt x="263" y="0"/>
                    <a:pt x="234" y="0"/>
                  </a:cubicBezTo>
                  <a:cubicBezTo>
                    <a:pt x="205" y="30"/>
                    <a:pt x="205" y="30"/>
                    <a:pt x="234" y="59"/>
                  </a:cubicBezTo>
                  <a:cubicBezTo>
                    <a:pt x="263" y="117"/>
                    <a:pt x="292" y="176"/>
                    <a:pt x="292" y="233"/>
                  </a:cubicBezTo>
                  <a:cubicBezTo>
                    <a:pt x="321" y="292"/>
                    <a:pt x="292" y="350"/>
                    <a:pt x="263" y="409"/>
                  </a:cubicBezTo>
                  <a:cubicBezTo>
                    <a:pt x="263" y="467"/>
                    <a:pt x="234" y="526"/>
                    <a:pt x="205" y="583"/>
                  </a:cubicBezTo>
                  <a:cubicBezTo>
                    <a:pt x="175" y="613"/>
                    <a:pt x="146" y="642"/>
                    <a:pt x="146" y="642"/>
                  </a:cubicBezTo>
                  <a:cubicBezTo>
                    <a:pt x="117" y="671"/>
                    <a:pt x="88" y="671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6" name="Freeform 11"/>
            <p:cNvSpPr>
              <a:spLocks noChangeArrowheads="1"/>
            </p:cNvSpPr>
            <p:nvPr/>
          </p:nvSpPr>
          <p:spPr bwMode="auto">
            <a:xfrm>
              <a:off x="4594225" y="0"/>
              <a:ext cx="42863" cy="42863"/>
            </a:xfrm>
            <a:custGeom>
              <a:avLst/>
              <a:gdLst>
                <a:gd name="T0" fmla="*/ 59 w 118"/>
                <a:gd name="T1" fmla="*/ 117 h 118"/>
                <a:gd name="T2" fmla="*/ 59 w 118"/>
                <a:gd name="T3" fmla="*/ 117 h 118"/>
                <a:gd name="T4" fmla="*/ 117 w 118"/>
                <a:gd name="T5" fmla="*/ 58 h 118"/>
                <a:gd name="T6" fmla="*/ 117 w 118"/>
                <a:gd name="T7" fmla="*/ 0 h 118"/>
                <a:gd name="T8" fmla="*/ 30 w 118"/>
                <a:gd name="T9" fmla="*/ 0 h 118"/>
                <a:gd name="T10" fmla="*/ 30 w 118"/>
                <a:gd name="T11" fmla="*/ 58 h 118"/>
                <a:gd name="T12" fmla="*/ 0 w 118"/>
                <a:gd name="T13" fmla="*/ 88 h 118"/>
                <a:gd name="T14" fmla="*/ 59 w 118"/>
                <a:gd name="T15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18">
                  <a:moveTo>
                    <a:pt x="59" y="117"/>
                  </a:moveTo>
                  <a:lnTo>
                    <a:pt x="59" y="117"/>
                  </a:lnTo>
                  <a:cubicBezTo>
                    <a:pt x="88" y="117"/>
                    <a:pt x="117" y="117"/>
                    <a:pt x="117" y="58"/>
                  </a:cubicBezTo>
                  <a:cubicBezTo>
                    <a:pt x="117" y="29"/>
                    <a:pt x="117" y="29"/>
                    <a:pt x="11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9"/>
                    <a:pt x="30" y="29"/>
                    <a:pt x="30" y="58"/>
                  </a:cubicBezTo>
                  <a:cubicBezTo>
                    <a:pt x="0" y="58"/>
                    <a:pt x="0" y="58"/>
                    <a:pt x="0" y="88"/>
                  </a:cubicBezTo>
                  <a:cubicBezTo>
                    <a:pt x="0" y="117"/>
                    <a:pt x="30" y="117"/>
                    <a:pt x="5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7" name="Freeform 12"/>
            <p:cNvSpPr>
              <a:spLocks noChangeArrowheads="1"/>
            </p:cNvSpPr>
            <p:nvPr/>
          </p:nvSpPr>
          <p:spPr bwMode="auto">
            <a:xfrm>
              <a:off x="4478338" y="1470025"/>
              <a:ext cx="200025" cy="241300"/>
            </a:xfrm>
            <a:custGeom>
              <a:avLst/>
              <a:gdLst>
                <a:gd name="T0" fmla="*/ 525 w 555"/>
                <a:gd name="T1" fmla="*/ 496 h 672"/>
                <a:gd name="T2" fmla="*/ 525 w 555"/>
                <a:gd name="T3" fmla="*/ 496 h 672"/>
                <a:gd name="T4" fmla="*/ 496 w 555"/>
                <a:gd name="T5" fmla="*/ 408 h 672"/>
                <a:gd name="T6" fmla="*/ 409 w 555"/>
                <a:gd name="T7" fmla="*/ 233 h 672"/>
                <a:gd name="T8" fmla="*/ 234 w 555"/>
                <a:gd name="T9" fmla="*/ 88 h 672"/>
                <a:gd name="T10" fmla="*/ 59 w 555"/>
                <a:gd name="T11" fmla="*/ 0 h 672"/>
                <a:gd name="T12" fmla="*/ 0 w 555"/>
                <a:gd name="T13" fmla="*/ 58 h 672"/>
                <a:gd name="T14" fmla="*/ 59 w 555"/>
                <a:gd name="T15" fmla="*/ 88 h 672"/>
                <a:gd name="T16" fmla="*/ 204 w 555"/>
                <a:gd name="T17" fmla="*/ 146 h 672"/>
                <a:gd name="T18" fmla="*/ 351 w 555"/>
                <a:gd name="T19" fmla="*/ 262 h 672"/>
                <a:gd name="T20" fmla="*/ 438 w 555"/>
                <a:gd name="T21" fmla="*/ 408 h 672"/>
                <a:gd name="T22" fmla="*/ 467 w 555"/>
                <a:gd name="T23" fmla="*/ 496 h 672"/>
                <a:gd name="T24" fmla="*/ 438 w 555"/>
                <a:gd name="T25" fmla="*/ 612 h 672"/>
                <a:gd name="T26" fmla="*/ 438 w 555"/>
                <a:gd name="T27" fmla="*/ 641 h 672"/>
                <a:gd name="T28" fmla="*/ 496 w 555"/>
                <a:gd name="T29" fmla="*/ 671 h 672"/>
                <a:gd name="T30" fmla="*/ 525 w 555"/>
                <a:gd name="T31" fmla="*/ 612 h 672"/>
                <a:gd name="T32" fmla="*/ 525 w 555"/>
                <a:gd name="T33" fmla="*/ 612 h 672"/>
                <a:gd name="T34" fmla="*/ 525 w 555"/>
                <a:gd name="T35" fmla="*/ 49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2">
                  <a:moveTo>
                    <a:pt x="525" y="496"/>
                  </a:moveTo>
                  <a:lnTo>
                    <a:pt x="525" y="496"/>
                  </a:lnTo>
                  <a:cubicBezTo>
                    <a:pt x="525" y="467"/>
                    <a:pt x="525" y="438"/>
                    <a:pt x="496" y="408"/>
                  </a:cubicBezTo>
                  <a:cubicBezTo>
                    <a:pt x="467" y="321"/>
                    <a:pt x="438" y="291"/>
                    <a:pt x="409" y="233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2"/>
                  </a:cubicBezTo>
                  <a:cubicBezTo>
                    <a:pt x="380" y="321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  <a:cubicBezTo>
                    <a:pt x="467" y="555"/>
                    <a:pt x="467" y="555"/>
                    <a:pt x="438" y="612"/>
                  </a:cubicBezTo>
                  <a:cubicBezTo>
                    <a:pt x="438" y="612"/>
                    <a:pt x="438" y="612"/>
                    <a:pt x="438" y="641"/>
                  </a:cubicBezTo>
                  <a:cubicBezTo>
                    <a:pt x="438" y="641"/>
                    <a:pt x="467" y="671"/>
                    <a:pt x="496" y="671"/>
                  </a:cubicBezTo>
                  <a:cubicBezTo>
                    <a:pt x="525" y="671"/>
                    <a:pt x="554" y="641"/>
                    <a:pt x="525" y="612"/>
                  </a:cubicBezTo>
                  <a:lnTo>
                    <a:pt x="525" y="612"/>
                  </a:lnTo>
                  <a:cubicBezTo>
                    <a:pt x="525" y="555"/>
                    <a:pt x="525" y="525"/>
                    <a:pt x="525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8" name="Freeform 13"/>
            <p:cNvSpPr>
              <a:spLocks noChangeArrowheads="1"/>
            </p:cNvSpPr>
            <p:nvPr/>
          </p:nvSpPr>
          <p:spPr bwMode="auto">
            <a:xfrm>
              <a:off x="4530725" y="1238250"/>
              <a:ext cx="273050" cy="147638"/>
            </a:xfrm>
            <a:custGeom>
              <a:avLst/>
              <a:gdLst>
                <a:gd name="T0" fmla="*/ 175 w 758"/>
                <a:gd name="T1" fmla="*/ 350 h 410"/>
                <a:gd name="T2" fmla="*/ 175 w 758"/>
                <a:gd name="T3" fmla="*/ 350 h 410"/>
                <a:gd name="T4" fmla="*/ 88 w 758"/>
                <a:gd name="T5" fmla="*/ 321 h 410"/>
                <a:gd name="T6" fmla="*/ 58 w 758"/>
                <a:gd name="T7" fmla="*/ 321 h 410"/>
                <a:gd name="T8" fmla="*/ 0 w 758"/>
                <a:gd name="T9" fmla="*/ 380 h 410"/>
                <a:gd name="T10" fmla="*/ 58 w 758"/>
                <a:gd name="T11" fmla="*/ 409 h 410"/>
                <a:gd name="T12" fmla="*/ 175 w 758"/>
                <a:gd name="T13" fmla="*/ 409 h 410"/>
                <a:gd name="T14" fmla="*/ 292 w 758"/>
                <a:gd name="T15" fmla="*/ 409 h 410"/>
                <a:gd name="T16" fmla="*/ 466 w 758"/>
                <a:gd name="T17" fmla="*/ 350 h 410"/>
                <a:gd name="T18" fmla="*/ 640 w 758"/>
                <a:gd name="T19" fmla="*/ 204 h 410"/>
                <a:gd name="T20" fmla="*/ 728 w 758"/>
                <a:gd name="T21" fmla="*/ 30 h 410"/>
                <a:gd name="T22" fmla="*/ 728 w 758"/>
                <a:gd name="T23" fmla="*/ 0 h 410"/>
                <a:gd name="T24" fmla="*/ 670 w 758"/>
                <a:gd name="T25" fmla="*/ 30 h 410"/>
                <a:gd name="T26" fmla="*/ 583 w 758"/>
                <a:gd name="T27" fmla="*/ 176 h 410"/>
                <a:gd name="T28" fmla="*/ 438 w 758"/>
                <a:gd name="T29" fmla="*/ 292 h 410"/>
                <a:gd name="T30" fmla="*/ 263 w 758"/>
                <a:gd name="T31" fmla="*/ 350 h 410"/>
                <a:gd name="T32" fmla="*/ 175 w 758"/>
                <a:gd name="T33" fmla="*/ 35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10">
                  <a:moveTo>
                    <a:pt x="175" y="350"/>
                  </a:moveTo>
                  <a:lnTo>
                    <a:pt x="175" y="350"/>
                  </a:lnTo>
                  <a:cubicBezTo>
                    <a:pt x="146" y="350"/>
                    <a:pt x="117" y="350"/>
                    <a:pt x="88" y="321"/>
                  </a:cubicBezTo>
                  <a:cubicBezTo>
                    <a:pt x="88" y="321"/>
                    <a:pt x="88" y="321"/>
                    <a:pt x="58" y="321"/>
                  </a:cubicBezTo>
                  <a:cubicBezTo>
                    <a:pt x="58" y="321"/>
                    <a:pt x="0" y="350"/>
                    <a:pt x="0" y="380"/>
                  </a:cubicBezTo>
                  <a:cubicBezTo>
                    <a:pt x="0" y="409"/>
                    <a:pt x="29" y="409"/>
                    <a:pt x="58" y="409"/>
                  </a:cubicBezTo>
                  <a:cubicBezTo>
                    <a:pt x="88" y="409"/>
                    <a:pt x="146" y="409"/>
                    <a:pt x="175" y="409"/>
                  </a:cubicBezTo>
                  <a:cubicBezTo>
                    <a:pt x="205" y="409"/>
                    <a:pt x="234" y="409"/>
                    <a:pt x="292" y="409"/>
                  </a:cubicBezTo>
                  <a:cubicBezTo>
                    <a:pt x="350" y="409"/>
                    <a:pt x="408" y="380"/>
                    <a:pt x="466" y="350"/>
                  </a:cubicBezTo>
                  <a:cubicBezTo>
                    <a:pt x="524" y="321"/>
                    <a:pt x="583" y="263"/>
                    <a:pt x="640" y="204"/>
                  </a:cubicBezTo>
                  <a:cubicBezTo>
                    <a:pt x="670" y="176"/>
                    <a:pt x="728" y="117"/>
                    <a:pt x="728" y="30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88"/>
                    <a:pt x="640" y="147"/>
                    <a:pt x="583" y="176"/>
                  </a:cubicBezTo>
                  <a:cubicBezTo>
                    <a:pt x="554" y="233"/>
                    <a:pt x="495" y="263"/>
                    <a:pt x="438" y="292"/>
                  </a:cubicBezTo>
                  <a:cubicBezTo>
                    <a:pt x="379" y="321"/>
                    <a:pt x="321" y="321"/>
                    <a:pt x="263" y="350"/>
                  </a:cubicBezTo>
                  <a:cubicBezTo>
                    <a:pt x="234" y="350"/>
                    <a:pt x="205" y="380"/>
                    <a:pt x="175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9" name="Freeform 14"/>
            <p:cNvSpPr>
              <a:spLocks noChangeArrowheads="1"/>
            </p:cNvSpPr>
            <p:nvPr/>
          </p:nvSpPr>
          <p:spPr bwMode="auto">
            <a:xfrm>
              <a:off x="4248150" y="1920875"/>
              <a:ext cx="104775" cy="42863"/>
            </a:xfrm>
            <a:custGeom>
              <a:avLst/>
              <a:gdLst>
                <a:gd name="T0" fmla="*/ 146 w 293"/>
                <a:gd name="T1" fmla="*/ 58 h 118"/>
                <a:gd name="T2" fmla="*/ 146 w 293"/>
                <a:gd name="T3" fmla="*/ 58 h 118"/>
                <a:gd name="T4" fmla="*/ 233 w 293"/>
                <a:gd name="T5" fmla="*/ 87 h 118"/>
                <a:gd name="T6" fmla="*/ 262 w 293"/>
                <a:gd name="T7" fmla="*/ 87 h 118"/>
                <a:gd name="T8" fmla="*/ 292 w 293"/>
                <a:gd name="T9" fmla="*/ 58 h 118"/>
                <a:gd name="T10" fmla="*/ 233 w 293"/>
                <a:gd name="T11" fmla="*/ 0 h 118"/>
                <a:gd name="T12" fmla="*/ 146 w 293"/>
                <a:gd name="T13" fmla="*/ 0 h 118"/>
                <a:gd name="T14" fmla="*/ 29 w 293"/>
                <a:gd name="T15" fmla="*/ 29 h 118"/>
                <a:gd name="T16" fmla="*/ 0 w 293"/>
                <a:gd name="T17" fmla="*/ 29 h 118"/>
                <a:gd name="T18" fmla="*/ 0 w 293"/>
                <a:gd name="T19" fmla="*/ 117 h 118"/>
                <a:gd name="T20" fmla="*/ 58 w 293"/>
                <a:gd name="T21" fmla="*/ 87 h 118"/>
                <a:gd name="T22" fmla="*/ 146 w 293"/>
                <a:gd name="T23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8">
                  <a:moveTo>
                    <a:pt x="146" y="58"/>
                  </a:moveTo>
                  <a:lnTo>
                    <a:pt x="146" y="58"/>
                  </a:lnTo>
                  <a:cubicBezTo>
                    <a:pt x="175" y="58"/>
                    <a:pt x="204" y="58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58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88" y="58"/>
                    <a:pt x="117" y="58"/>
                    <a:pt x="146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0" name="Freeform 15"/>
            <p:cNvSpPr>
              <a:spLocks noChangeArrowheads="1"/>
            </p:cNvSpPr>
            <p:nvPr/>
          </p:nvSpPr>
          <p:spPr bwMode="auto">
            <a:xfrm>
              <a:off x="4437063" y="1931988"/>
              <a:ext cx="282575" cy="104775"/>
            </a:xfrm>
            <a:custGeom>
              <a:avLst/>
              <a:gdLst>
                <a:gd name="T0" fmla="*/ 29 w 787"/>
                <a:gd name="T1" fmla="*/ 117 h 293"/>
                <a:gd name="T2" fmla="*/ 29 w 787"/>
                <a:gd name="T3" fmla="*/ 117 h 293"/>
                <a:gd name="T4" fmla="*/ 29 w 787"/>
                <a:gd name="T5" fmla="*/ 205 h 293"/>
                <a:gd name="T6" fmla="*/ 146 w 787"/>
                <a:gd name="T7" fmla="*/ 234 h 293"/>
                <a:gd name="T8" fmla="*/ 234 w 787"/>
                <a:gd name="T9" fmla="*/ 263 h 293"/>
                <a:gd name="T10" fmla="*/ 437 w 787"/>
                <a:gd name="T11" fmla="*/ 263 h 293"/>
                <a:gd name="T12" fmla="*/ 612 w 787"/>
                <a:gd name="T13" fmla="*/ 205 h 293"/>
                <a:gd name="T14" fmla="*/ 786 w 787"/>
                <a:gd name="T15" fmla="*/ 88 h 293"/>
                <a:gd name="T16" fmla="*/ 757 w 787"/>
                <a:gd name="T17" fmla="*/ 29 h 293"/>
                <a:gd name="T18" fmla="*/ 700 w 787"/>
                <a:gd name="T19" fmla="*/ 29 h 293"/>
                <a:gd name="T20" fmla="*/ 583 w 787"/>
                <a:gd name="T21" fmla="*/ 146 h 293"/>
                <a:gd name="T22" fmla="*/ 437 w 787"/>
                <a:gd name="T23" fmla="*/ 205 h 293"/>
                <a:gd name="T24" fmla="*/ 234 w 787"/>
                <a:gd name="T25" fmla="*/ 205 h 293"/>
                <a:gd name="T26" fmla="*/ 175 w 787"/>
                <a:gd name="T27" fmla="*/ 175 h 293"/>
                <a:gd name="T28" fmla="*/ 116 w 787"/>
                <a:gd name="T29" fmla="*/ 117 h 293"/>
                <a:gd name="T30" fmla="*/ 58 w 787"/>
                <a:gd name="T31" fmla="*/ 117 h 293"/>
                <a:gd name="T32" fmla="*/ 29 w 787"/>
                <a:gd name="T33" fmla="*/ 11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7" h="293">
                  <a:moveTo>
                    <a:pt x="29" y="117"/>
                  </a:moveTo>
                  <a:lnTo>
                    <a:pt x="29" y="117"/>
                  </a:lnTo>
                  <a:cubicBezTo>
                    <a:pt x="0" y="175"/>
                    <a:pt x="29" y="175"/>
                    <a:pt x="29" y="205"/>
                  </a:cubicBezTo>
                  <a:cubicBezTo>
                    <a:pt x="58" y="205"/>
                    <a:pt x="116" y="234"/>
                    <a:pt x="146" y="234"/>
                  </a:cubicBezTo>
                  <a:cubicBezTo>
                    <a:pt x="175" y="234"/>
                    <a:pt x="204" y="263"/>
                    <a:pt x="234" y="263"/>
                  </a:cubicBezTo>
                  <a:cubicBezTo>
                    <a:pt x="320" y="292"/>
                    <a:pt x="379" y="263"/>
                    <a:pt x="437" y="263"/>
                  </a:cubicBezTo>
                  <a:cubicBezTo>
                    <a:pt x="496" y="234"/>
                    <a:pt x="554" y="234"/>
                    <a:pt x="612" y="205"/>
                  </a:cubicBezTo>
                  <a:cubicBezTo>
                    <a:pt x="670" y="175"/>
                    <a:pt x="728" y="117"/>
                    <a:pt x="786" y="88"/>
                  </a:cubicBezTo>
                  <a:cubicBezTo>
                    <a:pt x="786" y="58"/>
                    <a:pt x="786" y="29"/>
                    <a:pt x="757" y="29"/>
                  </a:cubicBezTo>
                  <a:cubicBezTo>
                    <a:pt x="757" y="0"/>
                    <a:pt x="728" y="0"/>
                    <a:pt x="700" y="29"/>
                  </a:cubicBezTo>
                  <a:cubicBezTo>
                    <a:pt x="670" y="88"/>
                    <a:pt x="641" y="117"/>
                    <a:pt x="583" y="146"/>
                  </a:cubicBezTo>
                  <a:cubicBezTo>
                    <a:pt x="554" y="175"/>
                    <a:pt x="467" y="205"/>
                    <a:pt x="437" y="205"/>
                  </a:cubicBezTo>
                  <a:cubicBezTo>
                    <a:pt x="350" y="205"/>
                    <a:pt x="320" y="205"/>
                    <a:pt x="234" y="205"/>
                  </a:cubicBezTo>
                  <a:cubicBezTo>
                    <a:pt x="234" y="205"/>
                    <a:pt x="204" y="175"/>
                    <a:pt x="175" y="175"/>
                  </a:cubicBezTo>
                  <a:cubicBezTo>
                    <a:pt x="146" y="175"/>
                    <a:pt x="116" y="146"/>
                    <a:pt x="116" y="117"/>
                  </a:cubicBezTo>
                  <a:cubicBezTo>
                    <a:pt x="87" y="117"/>
                    <a:pt x="87" y="117"/>
                    <a:pt x="58" y="117"/>
                  </a:cubicBezTo>
                  <a:cubicBezTo>
                    <a:pt x="58" y="88"/>
                    <a:pt x="29" y="117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1" name="Freeform 16"/>
            <p:cNvSpPr>
              <a:spLocks noChangeArrowheads="1"/>
            </p:cNvSpPr>
            <p:nvPr/>
          </p:nvSpPr>
          <p:spPr bwMode="auto">
            <a:xfrm>
              <a:off x="4605338" y="1763713"/>
              <a:ext cx="293687" cy="104775"/>
            </a:xfrm>
            <a:custGeom>
              <a:avLst/>
              <a:gdLst>
                <a:gd name="T0" fmla="*/ 233 w 816"/>
                <a:gd name="T1" fmla="*/ 174 h 292"/>
                <a:gd name="T2" fmla="*/ 233 w 816"/>
                <a:gd name="T3" fmla="*/ 174 h 292"/>
                <a:gd name="T4" fmla="*/ 174 w 816"/>
                <a:gd name="T5" fmla="*/ 116 h 292"/>
                <a:gd name="T6" fmla="*/ 116 w 816"/>
                <a:gd name="T7" fmla="*/ 58 h 292"/>
                <a:gd name="T8" fmla="*/ 87 w 816"/>
                <a:gd name="T9" fmla="*/ 29 h 292"/>
                <a:gd name="T10" fmla="*/ 29 w 816"/>
                <a:gd name="T11" fmla="*/ 29 h 292"/>
                <a:gd name="T12" fmla="*/ 29 w 816"/>
                <a:gd name="T13" fmla="*/ 116 h 292"/>
                <a:gd name="T14" fmla="*/ 116 w 816"/>
                <a:gd name="T15" fmla="*/ 174 h 292"/>
                <a:gd name="T16" fmla="*/ 203 w 816"/>
                <a:gd name="T17" fmla="*/ 233 h 292"/>
                <a:gd name="T18" fmla="*/ 407 w 816"/>
                <a:gd name="T19" fmla="*/ 291 h 292"/>
                <a:gd name="T20" fmla="*/ 611 w 816"/>
                <a:gd name="T21" fmla="*/ 262 h 292"/>
                <a:gd name="T22" fmla="*/ 785 w 816"/>
                <a:gd name="T23" fmla="*/ 174 h 292"/>
                <a:gd name="T24" fmla="*/ 815 w 816"/>
                <a:gd name="T25" fmla="*/ 174 h 292"/>
                <a:gd name="T26" fmla="*/ 815 w 816"/>
                <a:gd name="T27" fmla="*/ 116 h 292"/>
                <a:gd name="T28" fmla="*/ 756 w 816"/>
                <a:gd name="T29" fmla="*/ 116 h 292"/>
                <a:gd name="T30" fmla="*/ 611 w 816"/>
                <a:gd name="T31" fmla="*/ 204 h 292"/>
                <a:gd name="T32" fmla="*/ 407 w 816"/>
                <a:gd name="T33" fmla="*/ 233 h 292"/>
                <a:gd name="T34" fmla="*/ 233 w 816"/>
                <a:gd name="T35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92">
                  <a:moveTo>
                    <a:pt x="233" y="174"/>
                  </a:moveTo>
                  <a:lnTo>
                    <a:pt x="233" y="174"/>
                  </a:lnTo>
                  <a:cubicBezTo>
                    <a:pt x="203" y="145"/>
                    <a:pt x="174" y="145"/>
                    <a:pt x="174" y="116"/>
                  </a:cubicBezTo>
                  <a:cubicBezTo>
                    <a:pt x="145" y="116"/>
                    <a:pt x="116" y="58"/>
                    <a:pt x="116" y="58"/>
                  </a:cubicBezTo>
                  <a:cubicBezTo>
                    <a:pt x="116" y="29"/>
                    <a:pt x="87" y="29"/>
                    <a:pt x="87" y="29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8"/>
                    <a:pt x="0" y="88"/>
                    <a:pt x="29" y="116"/>
                  </a:cubicBezTo>
                  <a:cubicBezTo>
                    <a:pt x="58" y="116"/>
                    <a:pt x="87" y="174"/>
                    <a:pt x="116" y="174"/>
                  </a:cubicBezTo>
                  <a:cubicBezTo>
                    <a:pt x="145" y="204"/>
                    <a:pt x="174" y="233"/>
                    <a:pt x="203" y="233"/>
                  </a:cubicBezTo>
                  <a:cubicBezTo>
                    <a:pt x="261" y="262"/>
                    <a:pt x="349" y="291"/>
                    <a:pt x="407" y="291"/>
                  </a:cubicBezTo>
                  <a:cubicBezTo>
                    <a:pt x="494" y="291"/>
                    <a:pt x="552" y="291"/>
                    <a:pt x="611" y="262"/>
                  </a:cubicBezTo>
                  <a:cubicBezTo>
                    <a:pt x="669" y="233"/>
                    <a:pt x="756" y="204"/>
                    <a:pt x="785" y="174"/>
                  </a:cubicBezTo>
                  <a:cubicBezTo>
                    <a:pt x="785" y="174"/>
                    <a:pt x="785" y="174"/>
                    <a:pt x="815" y="174"/>
                  </a:cubicBezTo>
                  <a:cubicBezTo>
                    <a:pt x="815" y="145"/>
                    <a:pt x="815" y="116"/>
                    <a:pt x="815" y="116"/>
                  </a:cubicBezTo>
                  <a:cubicBezTo>
                    <a:pt x="785" y="88"/>
                    <a:pt x="756" y="88"/>
                    <a:pt x="756" y="116"/>
                  </a:cubicBezTo>
                  <a:cubicBezTo>
                    <a:pt x="699" y="145"/>
                    <a:pt x="669" y="174"/>
                    <a:pt x="611" y="204"/>
                  </a:cubicBezTo>
                  <a:cubicBezTo>
                    <a:pt x="523" y="233"/>
                    <a:pt x="494" y="233"/>
                    <a:pt x="407" y="233"/>
                  </a:cubicBezTo>
                  <a:cubicBezTo>
                    <a:pt x="349" y="204"/>
                    <a:pt x="290" y="174"/>
                    <a:pt x="233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2" name="Freeform 17"/>
            <p:cNvSpPr>
              <a:spLocks noChangeArrowheads="1"/>
            </p:cNvSpPr>
            <p:nvPr/>
          </p:nvSpPr>
          <p:spPr bwMode="auto">
            <a:xfrm>
              <a:off x="4719638" y="104775"/>
              <a:ext cx="252412" cy="168275"/>
            </a:xfrm>
            <a:custGeom>
              <a:avLst/>
              <a:gdLst>
                <a:gd name="T0" fmla="*/ 30 w 701"/>
                <a:gd name="T1" fmla="*/ 438 h 468"/>
                <a:gd name="T2" fmla="*/ 30 w 701"/>
                <a:gd name="T3" fmla="*/ 438 h 468"/>
                <a:gd name="T4" fmla="*/ 88 w 701"/>
                <a:gd name="T5" fmla="*/ 409 h 468"/>
                <a:gd name="T6" fmla="*/ 146 w 701"/>
                <a:gd name="T7" fmla="*/ 263 h 468"/>
                <a:gd name="T8" fmla="*/ 292 w 701"/>
                <a:gd name="T9" fmla="*/ 147 h 468"/>
                <a:gd name="T10" fmla="*/ 437 w 701"/>
                <a:gd name="T11" fmla="*/ 59 h 468"/>
                <a:gd name="T12" fmla="*/ 525 w 701"/>
                <a:gd name="T13" fmla="*/ 59 h 468"/>
                <a:gd name="T14" fmla="*/ 612 w 701"/>
                <a:gd name="T15" fmla="*/ 88 h 468"/>
                <a:gd name="T16" fmla="*/ 671 w 701"/>
                <a:gd name="T17" fmla="*/ 88 h 468"/>
                <a:gd name="T18" fmla="*/ 700 w 701"/>
                <a:gd name="T19" fmla="*/ 30 h 468"/>
                <a:gd name="T20" fmla="*/ 642 w 701"/>
                <a:gd name="T21" fmla="*/ 0 h 468"/>
                <a:gd name="T22" fmla="*/ 525 w 701"/>
                <a:gd name="T23" fmla="*/ 0 h 468"/>
                <a:gd name="T24" fmla="*/ 437 w 701"/>
                <a:gd name="T25" fmla="*/ 0 h 468"/>
                <a:gd name="T26" fmla="*/ 263 w 701"/>
                <a:gd name="T27" fmla="*/ 88 h 468"/>
                <a:gd name="T28" fmla="*/ 88 w 701"/>
                <a:gd name="T29" fmla="*/ 205 h 468"/>
                <a:gd name="T30" fmla="*/ 0 w 701"/>
                <a:gd name="T31" fmla="*/ 409 h 468"/>
                <a:gd name="T32" fmla="*/ 0 w 701"/>
                <a:gd name="T33" fmla="*/ 409 h 468"/>
                <a:gd name="T34" fmla="*/ 30 w 701"/>
                <a:gd name="T35" fmla="*/ 43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30" y="438"/>
                  </a:moveTo>
                  <a:lnTo>
                    <a:pt x="30" y="438"/>
                  </a:lnTo>
                  <a:cubicBezTo>
                    <a:pt x="59" y="467"/>
                    <a:pt x="88" y="438"/>
                    <a:pt x="88" y="409"/>
                  </a:cubicBezTo>
                  <a:cubicBezTo>
                    <a:pt x="88" y="350"/>
                    <a:pt x="116" y="292"/>
                    <a:pt x="146" y="263"/>
                  </a:cubicBezTo>
                  <a:cubicBezTo>
                    <a:pt x="175" y="205"/>
                    <a:pt x="233" y="176"/>
                    <a:pt x="292" y="147"/>
                  </a:cubicBezTo>
                  <a:cubicBezTo>
                    <a:pt x="350" y="117"/>
                    <a:pt x="408" y="88"/>
                    <a:pt x="437" y="59"/>
                  </a:cubicBezTo>
                  <a:cubicBezTo>
                    <a:pt x="496" y="59"/>
                    <a:pt x="496" y="59"/>
                    <a:pt x="525" y="59"/>
                  </a:cubicBezTo>
                  <a:cubicBezTo>
                    <a:pt x="583" y="59"/>
                    <a:pt x="583" y="59"/>
                    <a:pt x="612" y="88"/>
                  </a:cubicBezTo>
                  <a:cubicBezTo>
                    <a:pt x="612" y="88"/>
                    <a:pt x="642" y="88"/>
                    <a:pt x="671" y="88"/>
                  </a:cubicBezTo>
                  <a:cubicBezTo>
                    <a:pt x="671" y="88"/>
                    <a:pt x="700" y="59"/>
                    <a:pt x="700" y="30"/>
                  </a:cubicBezTo>
                  <a:cubicBezTo>
                    <a:pt x="700" y="0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0"/>
                  </a:cubicBezTo>
                  <a:cubicBezTo>
                    <a:pt x="350" y="30"/>
                    <a:pt x="321" y="59"/>
                    <a:pt x="263" y="88"/>
                  </a:cubicBezTo>
                  <a:cubicBezTo>
                    <a:pt x="204" y="117"/>
                    <a:pt x="146" y="176"/>
                    <a:pt x="88" y="205"/>
                  </a:cubicBezTo>
                  <a:cubicBezTo>
                    <a:pt x="59" y="263"/>
                    <a:pt x="30" y="350"/>
                    <a:pt x="0" y="409"/>
                  </a:cubicBezTo>
                  <a:lnTo>
                    <a:pt x="0" y="409"/>
                  </a:lnTo>
                  <a:cubicBezTo>
                    <a:pt x="0" y="409"/>
                    <a:pt x="0" y="438"/>
                    <a:pt x="30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3" name="Freeform 18"/>
            <p:cNvSpPr>
              <a:spLocks noChangeArrowheads="1"/>
            </p:cNvSpPr>
            <p:nvPr/>
          </p:nvSpPr>
          <p:spPr bwMode="auto">
            <a:xfrm>
              <a:off x="4929188" y="241300"/>
              <a:ext cx="209550" cy="127000"/>
            </a:xfrm>
            <a:custGeom>
              <a:avLst/>
              <a:gdLst>
                <a:gd name="T0" fmla="*/ 438 w 584"/>
                <a:gd name="T1" fmla="*/ 87 h 351"/>
                <a:gd name="T2" fmla="*/ 438 w 584"/>
                <a:gd name="T3" fmla="*/ 87 h 351"/>
                <a:gd name="T4" fmla="*/ 233 w 584"/>
                <a:gd name="T5" fmla="*/ 29 h 351"/>
                <a:gd name="T6" fmla="*/ 59 w 584"/>
                <a:gd name="T7" fmla="*/ 29 h 351"/>
                <a:gd name="T8" fmla="*/ 29 w 584"/>
                <a:gd name="T9" fmla="*/ 29 h 351"/>
                <a:gd name="T10" fmla="*/ 0 w 584"/>
                <a:gd name="T11" fmla="*/ 58 h 351"/>
                <a:gd name="T12" fmla="*/ 59 w 584"/>
                <a:gd name="T13" fmla="*/ 87 h 351"/>
                <a:gd name="T14" fmla="*/ 233 w 584"/>
                <a:gd name="T15" fmla="*/ 58 h 351"/>
                <a:gd name="T16" fmla="*/ 380 w 584"/>
                <a:gd name="T17" fmla="*/ 146 h 351"/>
                <a:gd name="T18" fmla="*/ 525 w 584"/>
                <a:gd name="T19" fmla="*/ 262 h 351"/>
                <a:gd name="T20" fmla="*/ 583 w 584"/>
                <a:gd name="T21" fmla="*/ 350 h 351"/>
                <a:gd name="T22" fmla="*/ 583 w 584"/>
                <a:gd name="T23" fmla="*/ 233 h 351"/>
                <a:gd name="T24" fmla="*/ 438 w 584"/>
                <a:gd name="T25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438" y="87"/>
                  </a:moveTo>
                  <a:lnTo>
                    <a:pt x="438" y="87"/>
                  </a:lnTo>
                  <a:cubicBezTo>
                    <a:pt x="380" y="58"/>
                    <a:pt x="292" y="29"/>
                    <a:pt x="233" y="29"/>
                  </a:cubicBez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58"/>
                  </a:cubicBezTo>
                  <a:cubicBezTo>
                    <a:pt x="0" y="87"/>
                    <a:pt x="29" y="87"/>
                    <a:pt x="59" y="87"/>
                  </a:cubicBezTo>
                  <a:cubicBezTo>
                    <a:pt x="117" y="58"/>
                    <a:pt x="175" y="58"/>
                    <a:pt x="233" y="58"/>
                  </a:cubicBezTo>
                  <a:cubicBezTo>
                    <a:pt x="292" y="87"/>
                    <a:pt x="350" y="117"/>
                    <a:pt x="380" y="146"/>
                  </a:cubicBezTo>
                  <a:cubicBezTo>
                    <a:pt x="438" y="175"/>
                    <a:pt x="496" y="233"/>
                    <a:pt x="525" y="262"/>
                  </a:cubicBezTo>
                  <a:cubicBezTo>
                    <a:pt x="554" y="291"/>
                    <a:pt x="554" y="320"/>
                    <a:pt x="583" y="350"/>
                  </a:cubicBezTo>
                  <a:cubicBezTo>
                    <a:pt x="583" y="233"/>
                    <a:pt x="583" y="233"/>
                    <a:pt x="583" y="233"/>
                  </a:cubicBezTo>
                  <a:cubicBezTo>
                    <a:pt x="525" y="175"/>
                    <a:pt x="466" y="117"/>
                    <a:pt x="438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4" name="Freeform 19"/>
            <p:cNvSpPr>
              <a:spLocks noChangeArrowheads="1"/>
            </p:cNvSpPr>
            <p:nvPr/>
          </p:nvSpPr>
          <p:spPr bwMode="auto">
            <a:xfrm>
              <a:off x="4803775" y="368300"/>
              <a:ext cx="95250" cy="293688"/>
            </a:xfrm>
            <a:custGeom>
              <a:avLst/>
              <a:gdLst>
                <a:gd name="T0" fmla="*/ 175 w 264"/>
                <a:gd name="T1" fmla="*/ 146 h 818"/>
                <a:gd name="T2" fmla="*/ 175 w 264"/>
                <a:gd name="T3" fmla="*/ 146 h 818"/>
                <a:gd name="T4" fmla="*/ 233 w 264"/>
                <a:gd name="T5" fmla="*/ 117 h 818"/>
                <a:gd name="T6" fmla="*/ 263 w 264"/>
                <a:gd name="T7" fmla="*/ 87 h 818"/>
                <a:gd name="T8" fmla="*/ 233 w 264"/>
                <a:gd name="T9" fmla="*/ 29 h 818"/>
                <a:gd name="T10" fmla="*/ 175 w 264"/>
                <a:gd name="T11" fmla="*/ 29 h 818"/>
                <a:gd name="T12" fmla="*/ 88 w 264"/>
                <a:gd name="T13" fmla="*/ 117 h 818"/>
                <a:gd name="T14" fmla="*/ 59 w 264"/>
                <a:gd name="T15" fmla="*/ 203 h 818"/>
                <a:gd name="T16" fmla="*/ 0 w 264"/>
                <a:gd name="T17" fmla="*/ 408 h 818"/>
                <a:gd name="T18" fmla="*/ 30 w 264"/>
                <a:gd name="T19" fmla="*/ 612 h 818"/>
                <a:gd name="T20" fmla="*/ 117 w 264"/>
                <a:gd name="T21" fmla="*/ 787 h 818"/>
                <a:gd name="T22" fmla="*/ 204 w 264"/>
                <a:gd name="T23" fmla="*/ 787 h 818"/>
                <a:gd name="T24" fmla="*/ 175 w 264"/>
                <a:gd name="T25" fmla="*/ 758 h 818"/>
                <a:gd name="T26" fmla="*/ 88 w 264"/>
                <a:gd name="T27" fmla="*/ 583 h 818"/>
                <a:gd name="T28" fmla="*/ 59 w 264"/>
                <a:gd name="T29" fmla="*/ 408 h 818"/>
                <a:gd name="T30" fmla="*/ 117 w 264"/>
                <a:gd name="T31" fmla="*/ 233 h 818"/>
                <a:gd name="T32" fmla="*/ 175 w 264"/>
                <a:gd name="T33" fmla="*/ 14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46"/>
                  </a:moveTo>
                  <a:lnTo>
                    <a:pt x="175" y="146"/>
                  </a:lnTo>
                  <a:cubicBezTo>
                    <a:pt x="175" y="146"/>
                    <a:pt x="204" y="117"/>
                    <a:pt x="233" y="117"/>
                  </a:cubicBezTo>
                  <a:cubicBezTo>
                    <a:pt x="233" y="117"/>
                    <a:pt x="233" y="117"/>
                    <a:pt x="263" y="87"/>
                  </a:cubicBezTo>
                  <a:cubicBezTo>
                    <a:pt x="263" y="58"/>
                    <a:pt x="263" y="29"/>
                    <a:pt x="233" y="29"/>
                  </a:cubicBezTo>
                  <a:cubicBezTo>
                    <a:pt x="233" y="0"/>
                    <a:pt x="175" y="29"/>
                    <a:pt x="175" y="29"/>
                  </a:cubicBezTo>
                  <a:cubicBezTo>
                    <a:pt x="147" y="58"/>
                    <a:pt x="117" y="87"/>
                    <a:pt x="88" y="117"/>
                  </a:cubicBezTo>
                  <a:cubicBezTo>
                    <a:pt x="59" y="146"/>
                    <a:pt x="59" y="203"/>
                    <a:pt x="59" y="203"/>
                  </a:cubicBezTo>
                  <a:cubicBezTo>
                    <a:pt x="0" y="291"/>
                    <a:pt x="0" y="350"/>
                    <a:pt x="0" y="408"/>
                  </a:cubicBezTo>
                  <a:cubicBezTo>
                    <a:pt x="0" y="496"/>
                    <a:pt x="0" y="525"/>
                    <a:pt x="30" y="612"/>
                  </a:cubicBezTo>
                  <a:cubicBezTo>
                    <a:pt x="59" y="670"/>
                    <a:pt x="88" y="758"/>
                    <a:pt x="117" y="787"/>
                  </a:cubicBezTo>
                  <a:cubicBezTo>
                    <a:pt x="147" y="817"/>
                    <a:pt x="175" y="817"/>
                    <a:pt x="204" y="787"/>
                  </a:cubicBezTo>
                  <a:cubicBezTo>
                    <a:pt x="204" y="787"/>
                    <a:pt x="204" y="758"/>
                    <a:pt x="175" y="758"/>
                  </a:cubicBezTo>
                  <a:cubicBezTo>
                    <a:pt x="147" y="700"/>
                    <a:pt x="117" y="670"/>
                    <a:pt x="88" y="583"/>
                  </a:cubicBezTo>
                  <a:cubicBezTo>
                    <a:pt x="59" y="525"/>
                    <a:pt x="59" y="467"/>
                    <a:pt x="59" y="408"/>
                  </a:cubicBezTo>
                  <a:cubicBezTo>
                    <a:pt x="59" y="350"/>
                    <a:pt x="88" y="291"/>
                    <a:pt x="117" y="233"/>
                  </a:cubicBezTo>
                  <a:cubicBezTo>
                    <a:pt x="117" y="203"/>
                    <a:pt x="147" y="203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5" name="Freeform 20"/>
            <p:cNvSpPr>
              <a:spLocks noChangeArrowheads="1"/>
            </p:cNvSpPr>
            <p:nvPr/>
          </p:nvSpPr>
          <p:spPr bwMode="auto">
            <a:xfrm>
              <a:off x="4908550" y="630238"/>
              <a:ext cx="188913" cy="273050"/>
            </a:xfrm>
            <a:custGeom>
              <a:avLst/>
              <a:gdLst>
                <a:gd name="T0" fmla="*/ 379 w 525"/>
                <a:gd name="T1" fmla="*/ 438 h 759"/>
                <a:gd name="T2" fmla="*/ 379 w 525"/>
                <a:gd name="T3" fmla="*/ 438 h 759"/>
                <a:gd name="T4" fmla="*/ 262 w 525"/>
                <a:gd name="T5" fmla="*/ 554 h 759"/>
                <a:gd name="T6" fmla="*/ 175 w 525"/>
                <a:gd name="T7" fmla="*/ 612 h 759"/>
                <a:gd name="T8" fmla="*/ 87 w 525"/>
                <a:gd name="T9" fmla="*/ 641 h 759"/>
                <a:gd name="T10" fmla="*/ 58 w 525"/>
                <a:gd name="T11" fmla="*/ 641 h 759"/>
                <a:gd name="T12" fmla="*/ 29 w 525"/>
                <a:gd name="T13" fmla="*/ 700 h 759"/>
                <a:gd name="T14" fmla="*/ 117 w 525"/>
                <a:gd name="T15" fmla="*/ 729 h 759"/>
                <a:gd name="T16" fmla="*/ 233 w 525"/>
                <a:gd name="T17" fmla="*/ 671 h 759"/>
                <a:gd name="T18" fmla="*/ 291 w 525"/>
                <a:gd name="T19" fmla="*/ 612 h 759"/>
                <a:gd name="T20" fmla="*/ 438 w 525"/>
                <a:gd name="T21" fmla="*/ 467 h 759"/>
                <a:gd name="T22" fmla="*/ 524 w 525"/>
                <a:gd name="T23" fmla="*/ 262 h 759"/>
                <a:gd name="T24" fmla="*/ 524 w 525"/>
                <a:gd name="T25" fmla="*/ 58 h 759"/>
                <a:gd name="T26" fmla="*/ 467 w 525"/>
                <a:gd name="T27" fmla="*/ 29 h 759"/>
                <a:gd name="T28" fmla="*/ 438 w 525"/>
                <a:gd name="T29" fmla="*/ 58 h 759"/>
                <a:gd name="T30" fmla="*/ 438 w 525"/>
                <a:gd name="T31" fmla="*/ 233 h 759"/>
                <a:gd name="T32" fmla="*/ 379 w 525"/>
                <a:gd name="T33" fmla="*/ 438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59">
                  <a:moveTo>
                    <a:pt x="379" y="438"/>
                  </a:moveTo>
                  <a:lnTo>
                    <a:pt x="379" y="438"/>
                  </a:lnTo>
                  <a:cubicBezTo>
                    <a:pt x="321" y="467"/>
                    <a:pt x="291" y="524"/>
                    <a:pt x="262" y="554"/>
                  </a:cubicBezTo>
                  <a:cubicBezTo>
                    <a:pt x="233" y="583"/>
                    <a:pt x="204" y="612"/>
                    <a:pt x="175" y="612"/>
                  </a:cubicBezTo>
                  <a:cubicBezTo>
                    <a:pt x="146" y="641"/>
                    <a:pt x="117" y="641"/>
                    <a:pt x="87" y="641"/>
                  </a:cubicBezTo>
                  <a:cubicBezTo>
                    <a:pt x="58" y="641"/>
                    <a:pt x="58" y="641"/>
                    <a:pt x="58" y="641"/>
                  </a:cubicBezTo>
                  <a:cubicBezTo>
                    <a:pt x="29" y="671"/>
                    <a:pt x="0" y="700"/>
                    <a:pt x="29" y="700"/>
                  </a:cubicBezTo>
                  <a:cubicBezTo>
                    <a:pt x="58" y="758"/>
                    <a:pt x="87" y="758"/>
                    <a:pt x="117" y="729"/>
                  </a:cubicBezTo>
                  <a:cubicBezTo>
                    <a:pt x="146" y="700"/>
                    <a:pt x="175" y="700"/>
                    <a:pt x="233" y="671"/>
                  </a:cubicBezTo>
                  <a:cubicBezTo>
                    <a:pt x="233" y="671"/>
                    <a:pt x="262" y="641"/>
                    <a:pt x="291" y="612"/>
                  </a:cubicBezTo>
                  <a:cubicBezTo>
                    <a:pt x="350" y="554"/>
                    <a:pt x="379" y="524"/>
                    <a:pt x="438" y="467"/>
                  </a:cubicBezTo>
                  <a:cubicBezTo>
                    <a:pt x="467" y="379"/>
                    <a:pt x="496" y="321"/>
                    <a:pt x="524" y="262"/>
                  </a:cubicBezTo>
                  <a:cubicBezTo>
                    <a:pt x="524" y="204"/>
                    <a:pt x="524" y="117"/>
                    <a:pt x="524" y="58"/>
                  </a:cubicBezTo>
                  <a:cubicBezTo>
                    <a:pt x="496" y="29"/>
                    <a:pt x="467" y="0"/>
                    <a:pt x="467" y="29"/>
                  </a:cubicBezTo>
                  <a:cubicBezTo>
                    <a:pt x="438" y="29"/>
                    <a:pt x="438" y="58"/>
                    <a:pt x="438" y="58"/>
                  </a:cubicBezTo>
                  <a:cubicBezTo>
                    <a:pt x="467" y="146"/>
                    <a:pt x="467" y="204"/>
                    <a:pt x="438" y="233"/>
                  </a:cubicBezTo>
                  <a:cubicBezTo>
                    <a:pt x="438" y="321"/>
                    <a:pt x="408" y="379"/>
                    <a:pt x="379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6" name="Freeform 21"/>
            <p:cNvSpPr>
              <a:spLocks noChangeArrowheads="1"/>
            </p:cNvSpPr>
            <p:nvPr/>
          </p:nvSpPr>
          <p:spPr bwMode="auto">
            <a:xfrm>
              <a:off x="4699000" y="787400"/>
              <a:ext cx="147638" cy="293688"/>
            </a:xfrm>
            <a:custGeom>
              <a:avLst/>
              <a:gdLst>
                <a:gd name="T0" fmla="*/ 58 w 409"/>
                <a:gd name="T1" fmla="*/ 466 h 817"/>
                <a:gd name="T2" fmla="*/ 58 w 409"/>
                <a:gd name="T3" fmla="*/ 466 h 817"/>
                <a:gd name="T4" fmla="*/ 174 w 409"/>
                <a:gd name="T5" fmla="*/ 641 h 817"/>
                <a:gd name="T6" fmla="*/ 321 w 409"/>
                <a:gd name="T7" fmla="*/ 786 h 817"/>
                <a:gd name="T8" fmla="*/ 350 w 409"/>
                <a:gd name="T9" fmla="*/ 786 h 817"/>
                <a:gd name="T10" fmla="*/ 408 w 409"/>
                <a:gd name="T11" fmla="*/ 786 h 817"/>
                <a:gd name="T12" fmla="*/ 379 w 409"/>
                <a:gd name="T13" fmla="*/ 729 h 817"/>
                <a:gd name="T14" fmla="*/ 204 w 409"/>
                <a:gd name="T15" fmla="*/ 612 h 817"/>
                <a:gd name="T16" fmla="*/ 117 w 409"/>
                <a:gd name="T17" fmla="*/ 466 h 817"/>
                <a:gd name="T18" fmla="*/ 88 w 409"/>
                <a:gd name="T19" fmla="*/ 262 h 817"/>
                <a:gd name="T20" fmla="*/ 117 w 409"/>
                <a:gd name="T21" fmla="*/ 174 h 817"/>
                <a:gd name="T22" fmla="*/ 146 w 409"/>
                <a:gd name="T23" fmla="*/ 116 h 817"/>
                <a:gd name="T24" fmla="*/ 174 w 409"/>
                <a:gd name="T25" fmla="*/ 58 h 817"/>
                <a:gd name="T26" fmla="*/ 117 w 409"/>
                <a:gd name="T27" fmla="*/ 29 h 817"/>
                <a:gd name="T28" fmla="*/ 58 w 409"/>
                <a:gd name="T29" fmla="*/ 58 h 817"/>
                <a:gd name="T30" fmla="*/ 29 w 409"/>
                <a:gd name="T31" fmla="*/ 174 h 817"/>
                <a:gd name="T32" fmla="*/ 29 w 409"/>
                <a:gd name="T33" fmla="*/ 262 h 817"/>
                <a:gd name="T34" fmla="*/ 58 w 409"/>
                <a:gd name="T35" fmla="*/ 46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817">
                  <a:moveTo>
                    <a:pt x="58" y="466"/>
                  </a:moveTo>
                  <a:lnTo>
                    <a:pt x="58" y="466"/>
                  </a:lnTo>
                  <a:cubicBezTo>
                    <a:pt x="88" y="553"/>
                    <a:pt x="117" y="612"/>
                    <a:pt x="174" y="641"/>
                  </a:cubicBezTo>
                  <a:cubicBezTo>
                    <a:pt x="204" y="700"/>
                    <a:pt x="262" y="757"/>
                    <a:pt x="321" y="786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379" y="816"/>
                    <a:pt x="379" y="786"/>
                    <a:pt x="408" y="786"/>
                  </a:cubicBezTo>
                  <a:cubicBezTo>
                    <a:pt x="408" y="757"/>
                    <a:pt x="408" y="729"/>
                    <a:pt x="379" y="729"/>
                  </a:cubicBezTo>
                  <a:cubicBezTo>
                    <a:pt x="321" y="700"/>
                    <a:pt x="262" y="670"/>
                    <a:pt x="204" y="612"/>
                  </a:cubicBezTo>
                  <a:cubicBezTo>
                    <a:pt x="174" y="583"/>
                    <a:pt x="146" y="524"/>
                    <a:pt x="117" y="466"/>
                  </a:cubicBezTo>
                  <a:cubicBezTo>
                    <a:pt x="117" y="407"/>
                    <a:pt x="117" y="320"/>
                    <a:pt x="88" y="262"/>
                  </a:cubicBezTo>
                  <a:cubicBezTo>
                    <a:pt x="88" y="233"/>
                    <a:pt x="88" y="203"/>
                    <a:pt x="117" y="174"/>
                  </a:cubicBezTo>
                  <a:cubicBezTo>
                    <a:pt x="117" y="145"/>
                    <a:pt x="117" y="116"/>
                    <a:pt x="146" y="116"/>
                  </a:cubicBezTo>
                  <a:cubicBezTo>
                    <a:pt x="146" y="86"/>
                    <a:pt x="174" y="86"/>
                    <a:pt x="174" y="58"/>
                  </a:cubicBezTo>
                  <a:cubicBezTo>
                    <a:pt x="174" y="58"/>
                    <a:pt x="146" y="29"/>
                    <a:pt x="117" y="29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6"/>
                    <a:pt x="29" y="116"/>
                    <a:pt x="29" y="174"/>
                  </a:cubicBezTo>
                  <a:cubicBezTo>
                    <a:pt x="29" y="203"/>
                    <a:pt x="0" y="233"/>
                    <a:pt x="29" y="262"/>
                  </a:cubicBezTo>
                  <a:cubicBezTo>
                    <a:pt x="29" y="350"/>
                    <a:pt x="58" y="407"/>
                    <a:pt x="58" y="46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7" name="Freeform 22"/>
            <p:cNvSpPr>
              <a:spLocks noChangeArrowheads="1"/>
            </p:cNvSpPr>
            <p:nvPr/>
          </p:nvSpPr>
          <p:spPr bwMode="auto">
            <a:xfrm>
              <a:off x="4929188" y="1049338"/>
              <a:ext cx="136525" cy="284162"/>
            </a:xfrm>
            <a:custGeom>
              <a:avLst/>
              <a:gdLst>
                <a:gd name="T0" fmla="*/ 263 w 381"/>
                <a:gd name="T1" fmla="*/ 700 h 788"/>
                <a:gd name="T2" fmla="*/ 263 w 381"/>
                <a:gd name="T3" fmla="*/ 700 h 788"/>
                <a:gd name="T4" fmla="*/ 263 w 381"/>
                <a:gd name="T5" fmla="*/ 728 h 788"/>
                <a:gd name="T6" fmla="*/ 321 w 381"/>
                <a:gd name="T7" fmla="*/ 757 h 788"/>
                <a:gd name="T8" fmla="*/ 380 w 381"/>
                <a:gd name="T9" fmla="*/ 728 h 788"/>
                <a:gd name="T10" fmla="*/ 380 w 381"/>
                <a:gd name="T11" fmla="*/ 641 h 788"/>
                <a:gd name="T12" fmla="*/ 380 w 381"/>
                <a:gd name="T13" fmla="*/ 524 h 788"/>
                <a:gd name="T14" fmla="*/ 321 w 381"/>
                <a:gd name="T15" fmla="*/ 321 h 788"/>
                <a:gd name="T16" fmla="*/ 204 w 381"/>
                <a:gd name="T17" fmla="*/ 145 h 788"/>
                <a:gd name="T18" fmla="*/ 59 w 381"/>
                <a:gd name="T19" fmla="*/ 28 h 788"/>
                <a:gd name="T20" fmla="*/ 0 w 381"/>
                <a:gd name="T21" fmla="*/ 57 h 788"/>
                <a:gd name="T22" fmla="*/ 0 w 381"/>
                <a:gd name="T23" fmla="*/ 87 h 788"/>
                <a:gd name="T24" fmla="*/ 175 w 381"/>
                <a:gd name="T25" fmla="*/ 174 h 788"/>
                <a:gd name="T26" fmla="*/ 263 w 381"/>
                <a:gd name="T27" fmla="*/ 350 h 788"/>
                <a:gd name="T28" fmla="*/ 321 w 381"/>
                <a:gd name="T29" fmla="*/ 524 h 788"/>
                <a:gd name="T30" fmla="*/ 321 w 381"/>
                <a:gd name="T31" fmla="*/ 612 h 788"/>
                <a:gd name="T32" fmla="*/ 263 w 381"/>
                <a:gd name="T33" fmla="*/ 70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88">
                  <a:moveTo>
                    <a:pt x="263" y="700"/>
                  </a:moveTo>
                  <a:lnTo>
                    <a:pt x="263" y="700"/>
                  </a:lnTo>
                  <a:cubicBezTo>
                    <a:pt x="263" y="728"/>
                    <a:pt x="263" y="728"/>
                    <a:pt x="263" y="728"/>
                  </a:cubicBezTo>
                  <a:cubicBezTo>
                    <a:pt x="263" y="757"/>
                    <a:pt x="263" y="757"/>
                    <a:pt x="321" y="757"/>
                  </a:cubicBezTo>
                  <a:cubicBezTo>
                    <a:pt x="321" y="787"/>
                    <a:pt x="380" y="757"/>
                    <a:pt x="380" y="728"/>
                  </a:cubicBezTo>
                  <a:cubicBezTo>
                    <a:pt x="380" y="700"/>
                    <a:pt x="380" y="671"/>
                    <a:pt x="380" y="641"/>
                  </a:cubicBezTo>
                  <a:cubicBezTo>
                    <a:pt x="380" y="583"/>
                    <a:pt x="380" y="554"/>
                    <a:pt x="380" y="524"/>
                  </a:cubicBezTo>
                  <a:cubicBezTo>
                    <a:pt x="380" y="437"/>
                    <a:pt x="350" y="378"/>
                    <a:pt x="321" y="321"/>
                  </a:cubicBezTo>
                  <a:cubicBezTo>
                    <a:pt x="292" y="262"/>
                    <a:pt x="263" y="204"/>
                    <a:pt x="204" y="145"/>
                  </a:cubicBezTo>
                  <a:cubicBezTo>
                    <a:pt x="175" y="87"/>
                    <a:pt x="117" y="57"/>
                    <a:pt x="59" y="28"/>
                  </a:cubicBezTo>
                  <a:cubicBezTo>
                    <a:pt x="0" y="0"/>
                    <a:pt x="0" y="28"/>
                    <a:pt x="0" y="57"/>
                  </a:cubicBezTo>
                  <a:lnTo>
                    <a:pt x="0" y="87"/>
                  </a:lnTo>
                  <a:cubicBezTo>
                    <a:pt x="88" y="116"/>
                    <a:pt x="146" y="145"/>
                    <a:pt x="175" y="174"/>
                  </a:cubicBezTo>
                  <a:cubicBezTo>
                    <a:pt x="204" y="233"/>
                    <a:pt x="233" y="291"/>
                    <a:pt x="263" y="350"/>
                  </a:cubicBezTo>
                  <a:cubicBezTo>
                    <a:pt x="292" y="407"/>
                    <a:pt x="321" y="466"/>
                    <a:pt x="321" y="524"/>
                  </a:cubicBezTo>
                  <a:cubicBezTo>
                    <a:pt x="321" y="554"/>
                    <a:pt x="321" y="583"/>
                    <a:pt x="321" y="612"/>
                  </a:cubicBezTo>
                  <a:cubicBezTo>
                    <a:pt x="321" y="641"/>
                    <a:pt x="292" y="671"/>
                    <a:pt x="263" y="7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" name="Freeform 23"/>
            <p:cNvSpPr>
              <a:spLocks noChangeArrowheads="1"/>
            </p:cNvSpPr>
            <p:nvPr/>
          </p:nvSpPr>
          <p:spPr bwMode="auto">
            <a:xfrm>
              <a:off x="4762500" y="1417638"/>
              <a:ext cx="252413" cy="168275"/>
            </a:xfrm>
            <a:custGeom>
              <a:avLst/>
              <a:gdLst>
                <a:gd name="T0" fmla="*/ 88 w 701"/>
                <a:gd name="T1" fmla="*/ 234 h 468"/>
                <a:gd name="T2" fmla="*/ 88 w 701"/>
                <a:gd name="T3" fmla="*/ 234 h 468"/>
                <a:gd name="T4" fmla="*/ 0 w 701"/>
                <a:gd name="T5" fmla="*/ 408 h 468"/>
                <a:gd name="T6" fmla="*/ 0 w 701"/>
                <a:gd name="T7" fmla="*/ 408 h 468"/>
                <a:gd name="T8" fmla="*/ 30 w 701"/>
                <a:gd name="T9" fmla="*/ 437 h 468"/>
                <a:gd name="T10" fmla="*/ 88 w 701"/>
                <a:gd name="T11" fmla="*/ 408 h 468"/>
                <a:gd name="T12" fmla="*/ 147 w 701"/>
                <a:gd name="T13" fmla="*/ 263 h 468"/>
                <a:gd name="T14" fmla="*/ 264 w 701"/>
                <a:gd name="T15" fmla="*/ 146 h 468"/>
                <a:gd name="T16" fmla="*/ 438 w 701"/>
                <a:gd name="T17" fmla="*/ 58 h 468"/>
                <a:gd name="T18" fmla="*/ 526 w 701"/>
                <a:gd name="T19" fmla="*/ 58 h 468"/>
                <a:gd name="T20" fmla="*/ 613 w 701"/>
                <a:gd name="T21" fmla="*/ 87 h 468"/>
                <a:gd name="T22" fmla="*/ 642 w 701"/>
                <a:gd name="T23" fmla="*/ 87 h 468"/>
                <a:gd name="T24" fmla="*/ 700 w 701"/>
                <a:gd name="T25" fmla="*/ 29 h 468"/>
                <a:gd name="T26" fmla="*/ 642 w 701"/>
                <a:gd name="T27" fmla="*/ 0 h 468"/>
                <a:gd name="T28" fmla="*/ 526 w 701"/>
                <a:gd name="T29" fmla="*/ 0 h 468"/>
                <a:gd name="T30" fmla="*/ 438 w 701"/>
                <a:gd name="T31" fmla="*/ 29 h 468"/>
                <a:gd name="T32" fmla="*/ 264 w 701"/>
                <a:gd name="T33" fmla="*/ 87 h 468"/>
                <a:gd name="T34" fmla="*/ 88 w 701"/>
                <a:gd name="T35" fmla="*/ 23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88" y="234"/>
                  </a:moveTo>
                  <a:lnTo>
                    <a:pt x="88" y="234"/>
                  </a:lnTo>
                  <a:cubicBezTo>
                    <a:pt x="59" y="263"/>
                    <a:pt x="30" y="351"/>
                    <a:pt x="0" y="408"/>
                  </a:cubicBezTo>
                  <a:lnTo>
                    <a:pt x="0" y="408"/>
                  </a:lnTo>
                  <a:cubicBezTo>
                    <a:pt x="0" y="437"/>
                    <a:pt x="0" y="437"/>
                    <a:pt x="30" y="437"/>
                  </a:cubicBezTo>
                  <a:cubicBezTo>
                    <a:pt x="59" y="467"/>
                    <a:pt x="88" y="437"/>
                    <a:pt x="88" y="408"/>
                  </a:cubicBezTo>
                  <a:cubicBezTo>
                    <a:pt x="88" y="351"/>
                    <a:pt x="88" y="321"/>
                    <a:pt x="147" y="263"/>
                  </a:cubicBezTo>
                  <a:cubicBezTo>
                    <a:pt x="176" y="204"/>
                    <a:pt x="234" y="175"/>
                    <a:pt x="264" y="146"/>
                  </a:cubicBezTo>
                  <a:cubicBezTo>
                    <a:pt x="321" y="117"/>
                    <a:pt x="409" y="87"/>
                    <a:pt x="438" y="58"/>
                  </a:cubicBezTo>
                  <a:cubicBezTo>
                    <a:pt x="496" y="58"/>
                    <a:pt x="496" y="58"/>
                    <a:pt x="526" y="58"/>
                  </a:cubicBezTo>
                  <a:cubicBezTo>
                    <a:pt x="584" y="58"/>
                    <a:pt x="584" y="58"/>
                    <a:pt x="613" y="87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71" y="87"/>
                    <a:pt x="700" y="58"/>
                    <a:pt x="700" y="29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29"/>
                    <a:pt x="321" y="58"/>
                    <a:pt x="264" y="87"/>
                  </a:cubicBezTo>
                  <a:cubicBezTo>
                    <a:pt x="176" y="146"/>
                    <a:pt x="147" y="175"/>
                    <a:pt x="88" y="2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" name="Freeform 24"/>
            <p:cNvSpPr>
              <a:spLocks noChangeArrowheads="1"/>
            </p:cNvSpPr>
            <p:nvPr/>
          </p:nvSpPr>
          <p:spPr bwMode="auto">
            <a:xfrm>
              <a:off x="4824413" y="1995488"/>
              <a:ext cx="252412" cy="188912"/>
            </a:xfrm>
            <a:custGeom>
              <a:avLst/>
              <a:gdLst>
                <a:gd name="T0" fmla="*/ 612 w 701"/>
                <a:gd name="T1" fmla="*/ 496 h 526"/>
                <a:gd name="T2" fmla="*/ 612 w 701"/>
                <a:gd name="T3" fmla="*/ 496 h 526"/>
                <a:gd name="T4" fmla="*/ 671 w 701"/>
                <a:gd name="T5" fmla="*/ 525 h 526"/>
                <a:gd name="T6" fmla="*/ 700 w 701"/>
                <a:gd name="T7" fmla="*/ 467 h 526"/>
                <a:gd name="T8" fmla="*/ 671 w 701"/>
                <a:gd name="T9" fmla="*/ 350 h 526"/>
                <a:gd name="T10" fmla="*/ 612 w 701"/>
                <a:gd name="T11" fmla="*/ 263 h 526"/>
                <a:gd name="T12" fmla="*/ 466 w 701"/>
                <a:gd name="T13" fmla="*/ 117 h 526"/>
                <a:gd name="T14" fmla="*/ 262 w 701"/>
                <a:gd name="T15" fmla="*/ 0 h 526"/>
                <a:gd name="T16" fmla="*/ 58 w 701"/>
                <a:gd name="T17" fmla="*/ 0 h 526"/>
                <a:gd name="T18" fmla="*/ 0 w 701"/>
                <a:gd name="T19" fmla="*/ 30 h 526"/>
                <a:gd name="T20" fmla="*/ 58 w 701"/>
                <a:gd name="T21" fmla="*/ 59 h 526"/>
                <a:gd name="T22" fmla="*/ 262 w 701"/>
                <a:gd name="T23" fmla="*/ 59 h 526"/>
                <a:gd name="T24" fmla="*/ 408 w 701"/>
                <a:gd name="T25" fmla="*/ 146 h 526"/>
                <a:gd name="T26" fmla="*/ 554 w 701"/>
                <a:gd name="T27" fmla="*/ 292 h 526"/>
                <a:gd name="T28" fmla="*/ 612 w 701"/>
                <a:gd name="T29" fmla="*/ 379 h 526"/>
                <a:gd name="T30" fmla="*/ 612 w 701"/>
                <a:gd name="T31" fmla="*/ 467 h 526"/>
                <a:gd name="T32" fmla="*/ 612 w 701"/>
                <a:gd name="T33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526">
                  <a:moveTo>
                    <a:pt x="612" y="496"/>
                  </a:moveTo>
                  <a:lnTo>
                    <a:pt x="612" y="496"/>
                  </a:lnTo>
                  <a:cubicBezTo>
                    <a:pt x="612" y="525"/>
                    <a:pt x="671" y="525"/>
                    <a:pt x="671" y="525"/>
                  </a:cubicBezTo>
                  <a:cubicBezTo>
                    <a:pt x="700" y="525"/>
                    <a:pt x="700" y="467"/>
                    <a:pt x="700" y="467"/>
                  </a:cubicBezTo>
                  <a:cubicBezTo>
                    <a:pt x="700" y="438"/>
                    <a:pt x="671" y="379"/>
                    <a:pt x="671" y="350"/>
                  </a:cubicBezTo>
                  <a:cubicBezTo>
                    <a:pt x="641" y="321"/>
                    <a:pt x="612" y="292"/>
                    <a:pt x="612" y="263"/>
                  </a:cubicBezTo>
                  <a:cubicBezTo>
                    <a:pt x="554" y="175"/>
                    <a:pt x="524" y="146"/>
                    <a:pt x="466" y="117"/>
                  </a:cubicBezTo>
                  <a:cubicBezTo>
                    <a:pt x="408" y="59"/>
                    <a:pt x="350" y="30"/>
                    <a:pt x="262" y="0"/>
                  </a:cubicBezTo>
                  <a:cubicBezTo>
                    <a:pt x="204" y="0"/>
                    <a:pt x="116" y="0"/>
                    <a:pt x="58" y="0"/>
                  </a:cubicBezTo>
                  <a:cubicBezTo>
                    <a:pt x="29" y="0"/>
                    <a:pt x="0" y="0"/>
                    <a:pt x="0" y="30"/>
                  </a:cubicBezTo>
                  <a:cubicBezTo>
                    <a:pt x="29" y="59"/>
                    <a:pt x="58" y="59"/>
                    <a:pt x="58" y="59"/>
                  </a:cubicBezTo>
                  <a:cubicBezTo>
                    <a:pt x="116" y="59"/>
                    <a:pt x="204" y="59"/>
                    <a:pt x="262" y="59"/>
                  </a:cubicBezTo>
                  <a:cubicBezTo>
                    <a:pt x="320" y="88"/>
                    <a:pt x="350" y="117"/>
                    <a:pt x="408" y="146"/>
                  </a:cubicBezTo>
                  <a:cubicBezTo>
                    <a:pt x="466" y="204"/>
                    <a:pt x="524" y="233"/>
                    <a:pt x="554" y="292"/>
                  </a:cubicBezTo>
                  <a:cubicBezTo>
                    <a:pt x="554" y="321"/>
                    <a:pt x="583" y="350"/>
                    <a:pt x="612" y="379"/>
                  </a:cubicBezTo>
                  <a:cubicBezTo>
                    <a:pt x="612" y="409"/>
                    <a:pt x="612" y="438"/>
                    <a:pt x="612" y="467"/>
                  </a:cubicBezTo>
                  <a:cubicBezTo>
                    <a:pt x="612" y="467"/>
                    <a:pt x="612" y="467"/>
                    <a:pt x="612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0" name="Freeform 25"/>
            <p:cNvSpPr>
              <a:spLocks noChangeArrowheads="1"/>
            </p:cNvSpPr>
            <p:nvPr/>
          </p:nvSpPr>
          <p:spPr bwMode="auto">
            <a:xfrm>
              <a:off x="4983163" y="1670050"/>
              <a:ext cx="157162" cy="42863"/>
            </a:xfrm>
            <a:custGeom>
              <a:avLst/>
              <a:gdLst>
                <a:gd name="T0" fmla="*/ 437 w 438"/>
                <a:gd name="T1" fmla="*/ 116 h 117"/>
                <a:gd name="T2" fmla="*/ 437 w 438"/>
                <a:gd name="T3" fmla="*/ 116 h 117"/>
                <a:gd name="T4" fmla="*/ 437 w 438"/>
                <a:gd name="T5" fmla="*/ 57 h 117"/>
                <a:gd name="T6" fmla="*/ 234 w 438"/>
                <a:gd name="T7" fmla="*/ 0 h 117"/>
                <a:gd name="T8" fmla="*/ 29 w 438"/>
                <a:gd name="T9" fmla="*/ 28 h 117"/>
                <a:gd name="T10" fmla="*/ 29 w 438"/>
                <a:gd name="T11" fmla="*/ 28 h 117"/>
                <a:gd name="T12" fmla="*/ 0 w 438"/>
                <a:gd name="T13" fmla="*/ 86 h 117"/>
                <a:gd name="T14" fmla="*/ 58 w 438"/>
                <a:gd name="T15" fmla="*/ 86 h 117"/>
                <a:gd name="T16" fmla="*/ 234 w 438"/>
                <a:gd name="T17" fmla="*/ 57 h 117"/>
                <a:gd name="T18" fmla="*/ 408 w 438"/>
                <a:gd name="T19" fmla="*/ 86 h 117"/>
                <a:gd name="T20" fmla="*/ 437 w 438"/>
                <a:gd name="T21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17">
                  <a:moveTo>
                    <a:pt x="437" y="116"/>
                  </a:moveTo>
                  <a:lnTo>
                    <a:pt x="437" y="116"/>
                  </a:lnTo>
                  <a:cubicBezTo>
                    <a:pt x="437" y="57"/>
                    <a:pt x="437" y="57"/>
                    <a:pt x="437" y="57"/>
                  </a:cubicBezTo>
                  <a:cubicBezTo>
                    <a:pt x="379" y="28"/>
                    <a:pt x="320" y="0"/>
                    <a:pt x="234" y="0"/>
                  </a:cubicBezTo>
                  <a:cubicBezTo>
                    <a:pt x="175" y="0"/>
                    <a:pt x="87" y="28"/>
                    <a:pt x="29" y="28"/>
                  </a:cubicBezTo>
                  <a:lnTo>
                    <a:pt x="29" y="28"/>
                  </a:lnTo>
                  <a:cubicBezTo>
                    <a:pt x="0" y="28"/>
                    <a:pt x="0" y="57"/>
                    <a:pt x="0" y="86"/>
                  </a:cubicBezTo>
                  <a:cubicBezTo>
                    <a:pt x="29" y="86"/>
                    <a:pt x="29" y="86"/>
                    <a:pt x="58" y="86"/>
                  </a:cubicBezTo>
                  <a:cubicBezTo>
                    <a:pt x="117" y="57"/>
                    <a:pt x="175" y="57"/>
                    <a:pt x="234" y="57"/>
                  </a:cubicBezTo>
                  <a:cubicBezTo>
                    <a:pt x="320" y="57"/>
                    <a:pt x="350" y="86"/>
                    <a:pt x="408" y="86"/>
                  </a:cubicBezTo>
                  <a:cubicBezTo>
                    <a:pt x="408" y="86"/>
                    <a:pt x="437" y="86"/>
                    <a:pt x="437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1" name="Freeform 26"/>
            <p:cNvSpPr>
              <a:spLocks noChangeArrowheads="1"/>
            </p:cNvSpPr>
            <p:nvPr/>
          </p:nvSpPr>
          <p:spPr bwMode="auto">
            <a:xfrm>
              <a:off x="4248150" y="2078038"/>
              <a:ext cx="63500" cy="136525"/>
            </a:xfrm>
            <a:custGeom>
              <a:avLst/>
              <a:gdLst>
                <a:gd name="T0" fmla="*/ 88 w 176"/>
                <a:gd name="T1" fmla="*/ 146 h 381"/>
                <a:gd name="T2" fmla="*/ 88 w 176"/>
                <a:gd name="T3" fmla="*/ 146 h 381"/>
                <a:gd name="T4" fmla="*/ 146 w 176"/>
                <a:gd name="T5" fmla="*/ 88 h 381"/>
                <a:gd name="T6" fmla="*/ 146 w 176"/>
                <a:gd name="T7" fmla="*/ 59 h 381"/>
                <a:gd name="T8" fmla="*/ 146 w 176"/>
                <a:gd name="T9" fmla="*/ 0 h 381"/>
                <a:gd name="T10" fmla="*/ 58 w 176"/>
                <a:gd name="T11" fmla="*/ 30 h 381"/>
                <a:gd name="T12" fmla="*/ 0 w 176"/>
                <a:gd name="T13" fmla="*/ 117 h 381"/>
                <a:gd name="T14" fmla="*/ 0 w 176"/>
                <a:gd name="T15" fmla="*/ 380 h 381"/>
                <a:gd name="T16" fmla="*/ 29 w 176"/>
                <a:gd name="T17" fmla="*/ 234 h 381"/>
                <a:gd name="T18" fmla="*/ 88 w 176"/>
                <a:gd name="T19" fmla="*/ 146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81">
                  <a:moveTo>
                    <a:pt x="88" y="146"/>
                  </a:moveTo>
                  <a:lnTo>
                    <a:pt x="88" y="146"/>
                  </a:lnTo>
                  <a:cubicBezTo>
                    <a:pt x="88" y="117"/>
                    <a:pt x="117" y="117"/>
                    <a:pt x="146" y="88"/>
                  </a:cubicBezTo>
                  <a:lnTo>
                    <a:pt x="146" y="59"/>
                  </a:lnTo>
                  <a:cubicBezTo>
                    <a:pt x="175" y="30"/>
                    <a:pt x="175" y="30"/>
                    <a:pt x="146" y="0"/>
                  </a:cubicBezTo>
                  <a:cubicBezTo>
                    <a:pt x="117" y="0"/>
                    <a:pt x="88" y="0"/>
                    <a:pt x="58" y="30"/>
                  </a:cubicBezTo>
                  <a:cubicBezTo>
                    <a:pt x="29" y="59"/>
                    <a:pt x="29" y="88"/>
                    <a:pt x="0" y="117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21"/>
                    <a:pt x="29" y="263"/>
                    <a:pt x="29" y="234"/>
                  </a:cubicBezTo>
                  <a:cubicBezTo>
                    <a:pt x="29" y="176"/>
                    <a:pt x="58" y="176"/>
                    <a:pt x="88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2" name="Freeform 27"/>
            <p:cNvSpPr>
              <a:spLocks noChangeArrowheads="1"/>
            </p:cNvSpPr>
            <p:nvPr/>
          </p:nvSpPr>
          <p:spPr bwMode="auto">
            <a:xfrm>
              <a:off x="4248150" y="3611563"/>
              <a:ext cx="95250" cy="115887"/>
            </a:xfrm>
            <a:custGeom>
              <a:avLst/>
              <a:gdLst>
                <a:gd name="T0" fmla="*/ 233 w 263"/>
                <a:gd name="T1" fmla="*/ 58 h 322"/>
                <a:gd name="T2" fmla="*/ 233 w 263"/>
                <a:gd name="T3" fmla="*/ 58 h 322"/>
                <a:gd name="T4" fmla="*/ 233 w 263"/>
                <a:gd name="T5" fmla="*/ 0 h 322"/>
                <a:gd name="T6" fmla="*/ 175 w 263"/>
                <a:gd name="T7" fmla="*/ 29 h 322"/>
                <a:gd name="T8" fmla="*/ 88 w 263"/>
                <a:gd name="T9" fmla="*/ 204 h 322"/>
                <a:gd name="T10" fmla="*/ 0 w 263"/>
                <a:gd name="T11" fmla="*/ 233 h 322"/>
                <a:gd name="T12" fmla="*/ 0 w 263"/>
                <a:gd name="T13" fmla="*/ 321 h 322"/>
                <a:gd name="T14" fmla="*/ 117 w 263"/>
                <a:gd name="T15" fmla="*/ 233 h 322"/>
                <a:gd name="T16" fmla="*/ 233 w 263"/>
                <a:gd name="T17" fmla="*/ 5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22">
                  <a:moveTo>
                    <a:pt x="233" y="58"/>
                  </a:moveTo>
                  <a:lnTo>
                    <a:pt x="233" y="58"/>
                  </a:lnTo>
                  <a:cubicBezTo>
                    <a:pt x="262" y="29"/>
                    <a:pt x="233" y="0"/>
                    <a:pt x="233" y="0"/>
                  </a:cubicBezTo>
                  <a:cubicBezTo>
                    <a:pt x="204" y="0"/>
                    <a:pt x="175" y="0"/>
                    <a:pt x="175" y="29"/>
                  </a:cubicBezTo>
                  <a:cubicBezTo>
                    <a:pt x="146" y="88"/>
                    <a:pt x="117" y="145"/>
                    <a:pt x="88" y="204"/>
                  </a:cubicBezTo>
                  <a:cubicBezTo>
                    <a:pt x="58" y="204"/>
                    <a:pt x="29" y="233"/>
                    <a:pt x="0" y="233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58" y="291"/>
                    <a:pt x="88" y="262"/>
                    <a:pt x="117" y="233"/>
                  </a:cubicBezTo>
                  <a:cubicBezTo>
                    <a:pt x="175" y="174"/>
                    <a:pt x="233" y="117"/>
                    <a:pt x="233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3" name="Freeform 28"/>
            <p:cNvSpPr>
              <a:spLocks noChangeArrowheads="1"/>
            </p:cNvSpPr>
            <p:nvPr/>
          </p:nvSpPr>
          <p:spPr bwMode="auto">
            <a:xfrm>
              <a:off x="4300538" y="3475038"/>
              <a:ext cx="273050" cy="136525"/>
            </a:xfrm>
            <a:custGeom>
              <a:avLst/>
              <a:gdLst>
                <a:gd name="T0" fmla="*/ 29 w 759"/>
                <a:gd name="T1" fmla="*/ 29 h 380"/>
                <a:gd name="T2" fmla="*/ 29 w 759"/>
                <a:gd name="T3" fmla="*/ 29 h 380"/>
                <a:gd name="T4" fmla="*/ 0 w 759"/>
                <a:gd name="T5" fmla="*/ 58 h 380"/>
                <a:gd name="T6" fmla="*/ 58 w 759"/>
                <a:gd name="T7" fmla="*/ 87 h 380"/>
                <a:gd name="T8" fmla="*/ 233 w 759"/>
                <a:gd name="T9" fmla="*/ 58 h 380"/>
                <a:gd name="T10" fmla="*/ 408 w 759"/>
                <a:gd name="T11" fmla="*/ 87 h 380"/>
                <a:gd name="T12" fmla="*/ 583 w 759"/>
                <a:gd name="T13" fmla="*/ 203 h 380"/>
                <a:gd name="T14" fmla="*/ 613 w 759"/>
                <a:gd name="T15" fmla="*/ 262 h 380"/>
                <a:gd name="T16" fmla="*/ 670 w 759"/>
                <a:gd name="T17" fmla="*/ 350 h 380"/>
                <a:gd name="T18" fmla="*/ 670 w 759"/>
                <a:gd name="T19" fmla="*/ 379 h 380"/>
                <a:gd name="T20" fmla="*/ 729 w 759"/>
                <a:gd name="T21" fmla="*/ 379 h 380"/>
                <a:gd name="T22" fmla="*/ 758 w 759"/>
                <a:gd name="T23" fmla="*/ 320 h 380"/>
                <a:gd name="T24" fmla="*/ 758 w 759"/>
                <a:gd name="T25" fmla="*/ 291 h 380"/>
                <a:gd name="T26" fmla="*/ 699 w 759"/>
                <a:gd name="T27" fmla="*/ 233 h 380"/>
                <a:gd name="T28" fmla="*/ 613 w 759"/>
                <a:gd name="T29" fmla="*/ 146 h 380"/>
                <a:gd name="T30" fmla="*/ 437 w 759"/>
                <a:gd name="T31" fmla="*/ 58 h 380"/>
                <a:gd name="T32" fmla="*/ 233 w 759"/>
                <a:gd name="T33" fmla="*/ 0 h 380"/>
                <a:gd name="T34" fmla="*/ 29 w 759"/>
                <a:gd name="T35" fmla="*/ 2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9" h="380">
                  <a:moveTo>
                    <a:pt x="29" y="29"/>
                  </a:moveTo>
                  <a:lnTo>
                    <a:pt x="29" y="29"/>
                  </a:lnTo>
                  <a:cubicBezTo>
                    <a:pt x="0" y="29"/>
                    <a:pt x="0" y="58"/>
                    <a:pt x="0" y="58"/>
                  </a:cubicBezTo>
                  <a:cubicBezTo>
                    <a:pt x="0" y="87"/>
                    <a:pt x="29" y="87"/>
                    <a:pt x="58" y="8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87"/>
                  </a:cubicBezTo>
                  <a:cubicBezTo>
                    <a:pt x="466" y="146"/>
                    <a:pt x="525" y="174"/>
                    <a:pt x="583" y="203"/>
                  </a:cubicBezTo>
                  <a:cubicBezTo>
                    <a:pt x="583" y="233"/>
                    <a:pt x="613" y="233"/>
                    <a:pt x="613" y="262"/>
                  </a:cubicBezTo>
                  <a:cubicBezTo>
                    <a:pt x="641" y="291"/>
                    <a:pt x="670" y="320"/>
                    <a:pt x="670" y="350"/>
                  </a:cubicBezTo>
                  <a:cubicBezTo>
                    <a:pt x="670" y="350"/>
                    <a:pt x="670" y="350"/>
                    <a:pt x="670" y="379"/>
                  </a:cubicBezTo>
                  <a:lnTo>
                    <a:pt x="729" y="379"/>
                  </a:lnTo>
                  <a:cubicBezTo>
                    <a:pt x="758" y="379"/>
                    <a:pt x="758" y="350"/>
                    <a:pt x="758" y="320"/>
                  </a:cubicBezTo>
                  <a:cubicBezTo>
                    <a:pt x="758" y="291"/>
                    <a:pt x="758" y="291"/>
                    <a:pt x="758" y="291"/>
                  </a:cubicBezTo>
                  <a:cubicBezTo>
                    <a:pt x="729" y="291"/>
                    <a:pt x="729" y="262"/>
                    <a:pt x="699" y="233"/>
                  </a:cubicBezTo>
                  <a:cubicBezTo>
                    <a:pt x="670" y="203"/>
                    <a:pt x="641" y="174"/>
                    <a:pt x="613" y="146"/>
                  </a:cubicBezTo>
                  <a:cubicBezTo>
                    <a:pt x="583" y="87"/>
                    <a:pt x="495" y="87"/>
                    <a:pt x="437" y="58"/>
                  </a:cubicBezTo>
                  <a:cubicBezTo>
                    <a:pt x="379" y="29"/>
                    <a:pt x="321" y="0"/>
                    <a:pt x="233" y="0"/>
                  </a:cubicBezTo>
                  <a:cubicBezTo>
                    <a:pt x="175" y="0"/>
                    <a:pt x="116" y="0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4" name="Freeform 29"/>
            <p:cNvSpPr>
              <a:spLocks noChangeArrowheads="1"/>
            </p:cNvSpPr>
            <p:nvPr/>
          </p:nvSpPr>
          <p:spPr bwMode="auto">
            <a:xfrm>
              <a:off x="4248150" y="2687638"/>
              <a:ext cx="136525" cy="42862"/>
            </a:xfrm>
            <a:custGeom>
              <a:avLst/>
              <a:gdLst>
                <a:gd name="T0" fmla="*/ 350 w 380"/>
                <a:gd name="T1" fmla="*/ 88 h 118"/>
                <a:gd name="T2" fmla="*/ 350 w 380"/>
                <a:gd name="T3" fmla="*/ 88 h 118"/>
                <a:gd name="T4" fmla="*/ 350 w 380"/>
                <a:gd name="T5" fmla="*/ 88 h 118"/>
                <a:gd name="T6" fmla="*/ 379 w 380"/>
                <a:gd name="T7" fmla="*/ 29 h 118"/>
                <a:gd name="T8" fmla="*/ 321 w 380"/>
                <a:gd name="T9" fmla="*/ 0 h 118"/>
                <a:gd name="T10" fmla="*/ 146 w 380"/>
                <a:gd name="T11" fmla="*/ 58 h 118"/>
                <a:gd name="T12" fmla="*/ 0 w 380"/>
                <a:gd name="T13" fmla="*/ 29 h 118"/>
                <a:gd name="T14" fmla="*/ 0 w 380"/>
                <a:gd name="T15" fmla="*/ 117 h 118"/>
                <a:gd name="T16" fmla="*/ 117 w 380"/>
                <a:gd name="T17" fmla="*/ 117 h 118"/>
                <a:gd name="T18" fmla="*/ 350 w 380"/>
                <a:gd name="T1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118">
                  <a:moveTo>
                    <a:pt x="350" y="88"/>
                  </a:moveTo>
                  <a:lnTo>
                    <a:pt x="350" y="88"/>
                  </a:lnTo>
                  <a:lnTo>
                    <a:pt x="350" y="88"/>
                  </a:lnTo>
                  <a:cubicBezTo>
                    <a:pt x="379" y="88"/>
                    <a:pt x="379" y="58"/>
                    <a:pt x="379" y="29"/>
                  </a:cubicBezTo>
                  <a:cubicBezTo>
                    <a:pt x="350" y="0"/>
                    <a:pt x="350" y="0"/>
                    <a:pt x="321" y="0"/>
                  </a:cubicBezTo>
                  <a:cubicBezTo>
                    <a:pt x="262" y="58"/>
                    <a:pt x="204" y="58"/>
                    <a:pt x="146" y="58"/>
                  </a:cubicBezTo>
                  <a:cubicBezTo>
                    <a:pt x="88" y="58"/>
                    <a:pt x="29" y="29"/>
                    <a:pt x="0" y="2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58" y="117"/>
                    <a:pt x="88" y="117"/>
                    <a:pt x="117" y="117"/>
                  </a:cubicBezTo>
                  <a:cubicBezTo>
                    <a:pt x="204" y="117"/>
                    <a:pt x="262" y="117"/>
                    <a:pt x="35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5" name="Freeform 30"/>
            <p:cNvSpPr>
              <a:spLocks noChangeArrowheads="1"/>
            </p:cNvSpPr>
            <p:nvPr/>
          </p:nvSpPr>
          <p:spPr bwMode="auto">
            <a:xfrm>
              <a:off x="4248150" y="2844800"/>
              <a:ext cx="136525" cy="42863"/>
            </a:xfrm>
            <a:custGeom>
              <a:avLst/>
              <a:gdLst>
                <a:gd name="T0" fmla="*/ 204 w 380"/>
                <a:gd name="T1" fmla="*/ 59 h 119"/>
                <a:gd name="T2" fmla="*/ 204 w 380"/>
                <a:gd name="T3" fmla="*/ 59 h 119"/>
                <a:gd name="T4" fmla="*/ 292 w 380"/>
                <a:gd name="T5" fmla="*/ 88 h 119"/>
                <a:gd name="T6" fmla="*/ 321 w 380"/>
                <a:gd name="T7" fmla="*/ 88 h 119"/>
                <a:gd name="T8" fmla="*/ 379 w 380"/>
                <a:gd name="T9" fmla="*/ 59 h 119"/>
                <a:gd name="T10" fmla="*/ 321 w 380"/>
                <a:gd name="T11" fmla="*/ 0 h 119"/>
                <a:gd name="T12" fmla="*/ 204 w 380"/>
                <a:gd name="T13" fmla="*/ 0 h 119"/>
                <a:gd name="T14" fmla="*/ 88 w 380"/>
                <a:gd name="T15" fmla="*/ 30 h 119"/>
                <a:gd name="T16" fmla="*/ 0 w 380"/>
                <a:gd name="T17" fmla="*/ 59 h 119"/>
                <a:gd name="T18" fmla="*/ 0 w 380"/>
                <a:gd name="T19" fmla="*/ 118 h 119"/>
                <a:gd name="T20" fmla="*/ 117 w 380"/>
                <a:gd name="T21" fmla="*/ 88 h 119"/>
                <a:gd name="T22" fmla="*/ 204 w 380"/>
                <a:gd name="T23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9">
                  <a:moveTo>
                    <a:pt x="204" y="59"/>
                  </a:moveTo>
                  <a:lnTo>
                    <a:pt x="204" y="59"/>
                  </a:lnTo>
                  <a:cubicBezTo>
                    <a:pt x="233" y="59"/>
                    <a:pt x="262" y="59"/>
                    <a:pt x="292" y="88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50" y="88"/>
                    <a:pt x="379" y="59"/>
                    <a:pt x="379" y="59"/>
                  </a:cubicBezTo>
                  <a:cubicBezTo>
                    <a:pt x="379" y="30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0"/>
                    <a:pt x="146" y="0"/>
                    <a:pt x="88" y="30"/>
                  </a:cubicBezTo>
                  <a:cubicBezTo>
                    <a:pt x="58" y="30"/>
                    <a:pt x="29" y="30"/>
                    <a:pt x="0" y="5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9" y="118"/>
                    <a:pt x="88" y="88"/>
                    <a:pt x="117" y="88"/>
                  </a:cubicBezTo>
                  <a:cubicBezTo>
                    <a:pt x="146" y="59"/>
                    <a:pt x="175" y="59"/>
                    <a:pt x="204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6" name="Freeform 31"/>
            <p:cNvSpPr>
              <a:spLocks noChangeArrowheads="1"/>
            </p:cNvSpPr>
            <p:nvPr/>
          </p:nvSpPr>
          <p:spPr bwMode="auto">
            <a:xfrm>
              <a:off x="4268788" y="2373313"/>
              <a:ext cx="220662" cy="220662"/>
            </a:xfrm>
            <a:custGeom>
              <a:avLst/>
              <a:gdLst>
                <a:gd name="T0" fmla="*/ 321 w 614"/>
                <a:gd name="T1" fmla="*/ 88 h 613"/>
                <a:gd name="T2" fmla="*/ 321 w 614"/>
                <a:gd name="T3" fmla="*/ 88 h 613"/>
                <a:gd name="T4" fmla="*/ 175 w 614"/>
                <a:gd name="T5" fmla="*/ 204 h 613"/>
                <a:gd name="T6" fmla="*/ 59 w 614"/>
                <a:gd name="T7" fmla="*/ 350 h 613"/>
                <a:gd name="T8" fmla="*/ 0 w 614"/>
                <a:gd name="T9" fmla="*/ 583 h 613"/>
                <a:gd name="T10" fmla="*/ 30 w 614"/>
                <a:gd name="T11" fmla="*/ 612 h 613"/>
                <a:gd name="T12" fmla="*/ 88 w 614"/>
                <a:gd name="T13" fmla="*/ 583 h 613"/>
                <a:gd name="T14" fmla="*/ 117 w 614"/>
                <a:gd name="T15" fmla="*/ 409 h 613"/>
                <a:gd name="T16" fmla="*/ 234 w 614"/>
                <a:gd name="T17" fmla="*/ 233 h 613"/>
                <a:gd name="T18" fmla="*/ 380 w 614"/>
                <a:gd name="T19" fmla="*/ 146 h 613"/>
                <a:gd name="T20" fmla="*/ 467 w 614"/>
                <a:gd name="T21" fmla="*/ 88 h 613"/>
                <a:gd name="T22" fmla="*/ 554 w 614"/>
                <a:gd name="T23" fmla="*/ 88 h 613"/>
                <a:gd name="T24" fmla="*/ 583 w 614"/>
                <a:gd name="T25" fmla="*/ 88 h 613"/>
                <a:gd name="T26" fmla="*/ 613 w 614"/>
                <a:gd name="T27" fmla="*/ 30 h 613"/>
                <a:gd name="T28" fmla="*/ 554 w 614"/>
                <a:gd name="T29" fmla="*/ 0 h 613"/>
                <a:gd name="T30" fmla="*/ 437 w 614"/>
                <a:gd name="T31" fmla="*/ 30 h 613"/>
                <a:gd name="T32" fmla="*/ 321 w 614"/>
                <a:gd name="T33" fmla="*/ 8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4" h="613">
                  <a:moveTo>
                    <a:pt x="321" y="88"/>
                  </a:moveTo>
                  <a:lnTo>
                    <a:pt x="321" y="88"/>
                  </a:lnTo>
                  <a:cubicBezTo>
                    <a:pt x="292" y="88"/>
                    <a:pt x="234" y="146"/>
                    <a:pt x="175" y="204"/>
                  </a:cubicBezTo>
                  <a:cubicBezTo>
                    <a:pt x="146" y="263"/>
                    <a:pt x="88" y="321"/>
                    <a:pt x="59" y="350"/>
                  </a:cubicBezTo>
                  <a:cubicBezTo>
                    <a:pt x="30" y="438"/>
                    <a:pt x="0" y="496"/>
                    <a:pt x="0" y="583"/>
                  </a:cubicBezTo>
                  <a:lnTo>
                    <a:pt x="30" y="612"/>
                  </a:lnTo>
                  <a:cubicBezTo>
                    <a:pt x="88" y="612"/>
                    <a:pt x="88" y="583"/>
                    <a:pt x="88" y="583"/>
                  </a:cubicBezTo>
                  <a:cubicBezTo>
                    <a:pt x="88" y="496"/>
                    <a:pt x="88" y="438"/>
                    <a:pt x="117" y="409"/>
                  </a:cubicBezTo>
                  <a:cubicBezTo>
                    <a:pt x="146" y="321"/>
                    <a:pt x="175" y="292"/>
                    <a:pt x="234" y="233"/>
                  </a:cubicBezTo>
                  <a:cubicBezTo>
                    <a:pt x="263" y="204"/>
                    <a:pt x="321" y="175"/>
                    <a:pt x="380" y="146"/>
                  </a:cubicBezTo>
                  <a:cubicBezTo>
                    <a:pt x="409" y="117"/>
                    <a:pt x="437" y="88"/>
                    <a:pt x="467" y="88"/>
                  </a:cubicBezTo>
                  <a:cubicBezTo>
                    <a:pt x="467" y="88"/>
                    <a:pt x="525" y="88"/>
                    <a:pt x="554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613" y="88"/>
                    <a:pt x="613" y="59"/>
                    <a:pt x="613" y="30"/>
                  </a:cubicBezTo>
                  <a:cubicBezTo>
                    <a:pt x="613" y="0"/>
                    <a:pt x="583" y="0"/>
                    <a:pt x="554" y="0"/>
                  </a:cubicBezTo>
                  <a:cubicBezTo>
                    <a:pt x="525" y="0"/>
                    <a:pt x="467" y="30"/>
                    <a:pt x="437" y="30"/>
                  </a:cubicBezTo>
                  <a:cubicBezTo>
                    <a:pt x="409" y="30"/>
                    <a:pt x="380" y="59"/>
                    <a:pt x="321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7" name="Freeform 32"/>
            <p:cNvSpPr>
              <a:spLocks noChangeArrowheads="1"/>
            </p:cNvSpPr>
            <p:nvPr/>
          </p:nvSpPr>
          <p:spPr bwMode="auto">
            <a:xfrm>
              <a:off x="4248150" y="4114800"/>
              <a:ext cx="104775" cy="273050"/>
            </a:xfrm>
            <a:custGeom>
              <a:avLst/>
              <a:gdLst>
                <a:gd name="T0" fmla="*/ 175 w 293"/>
                <a:gd name="T1" fmla="*/ 321 h 759"/>
                <a:gd name="T2" fmla="*/ 175 w 293"/>
                <a:gd name="T3" fmla="*/ 321 h 759"/>
                <a:gd name="T4" fmla="*/ 233 w 293"/>
                <a:gd name="T5" fmla="*/ 495 h 759"/>
                <a:gd name="T6" fmla="*/ 233 w 293"/>
                <a:gd name="T7" fmla="*/ 583 h 759"/>
                <a:gd name="T8" fmla="*/ 175 w 293"/>
                <a:gd name="T9" fmla="*/ 671 h 759"/>
                <a:gd name="T10" fmla="*/ 175 w 293"/>
                <a:gd name="T11" fmla="*/ 671 h 759"/>
                <a:gd name="T12" fmla="*/ 233 w 293"/>
                <a:gd name="T13" fmla="*/ 729 h 759"/>
                <a:gd name="T14" fmla="*/ 292 w 293"/>
                <a:gd name="T15" fmla="*/ 700 h 759"/>
                <a:gd name="T16" fmla="*/ 292 w 293"/>
                <a:gd name="T17" fmla="*/ 583 h 759"/>
                <a:gd name="T18" fmla="*/ 292 w 293"/>
                <a:gd name="T19" fmla="*/ 495 h 759"/>
                <a:gd name="T20" fmla="*/ 233 w 293"/>
                <a:gd name="T21" fmla="*/ 291 h 759"/>
                <a:gd name="T22" fmla="*/ 146 w 293"/>
                <a:gd name="T23" fmla="*/ 116 h 759"/>
                <a:gd name="T24" fmla="*/ 0 w 293"/>
                <a:gd name="T25" fmla="*/ 0 h 759"/>
                <a:gd name="T26" fmla="*/ 0 w 293"/>
                <a:gd name="T27" fmla="*/ 88 h 759"/>
                <a:gd name="T28" fmla="*/ 88 w 293"/>
                <a:gd name="T29" fmla="*/ 145 h 759"/>
                <a:gd name="T30" fmla="*/ 175 w 293"/>
                <a:gd name="T31" fmla="*/ 32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321"/>
                  </a:moveTo>
                  <a:lnTo>
                    <a:pt x="175" y="321"/>
                  </a:lnTo>
                  <a:cubicBezTo>
                    <a:pt x="204" y="350"/>
                    <a:pt x="233" y="438"/>
                    <a:pt x="233" y="495"/>
                  </a:cubicBezTo>
                  <a:cubicBezTo>
                    <a:pt x="233" y="524"/>
                    <a:pt x="233" y="524"/>
                    <a:pt x="233" y="583"/>
                  </a:cubicBezTo>
                  <a:cubicBezTo>
                    <a:pt x="233" y="612"/>
                    <a:pt x="204" y="612"/>
                    <a:pt x="175" y="671"/>
                  </a:cubicBezTo>
                  <a:lnTo>
                    <a:pt x="175" y="671"/>
                  </a:lnTo>
                  <a:cubicBezTo>
                    <a:pt x="175" y="700"/>
                    <a:pt x="175" y="729"/>
                    <a:pt x="233" y="729"/>
                  </a:cubicBezTo>
                  <a:cubicBezTo>
                    <a:pt x="233" y="758"/>
                    <a:pt x="292" y="700"/>
                    <a:pt x="292" y="700"/>
                  </a:cubicBezTo>
                  <a:cubicBezTo>
                    <a:pt x="292" y="671"/>
                    <a:pt x="292" y="612"/>
                    <a:pt x="292" y="583"/>
                  </a:cubicBezTo>
                  <a:cubicBezTo>
                    <a:pt x="292" y="554"/>
                    <a:pt x="292" y="524"/>
                    <a:pt x="292" y="495"/>
                  </a:cubicBezTo>
                  <a:cubicBezTo>
                    <a:pt x="292" y="408"/>
                    <a:pt x="292" y="350"/>
                    <a:pt x="233" y="291"/>
                  </a:cubicBezTo>
                  <a:cubicBezTo>
                    <a:pt x="233" y="204"/>
                    <a:pt x="175" y="174"/>
                    <a:pt x="146" y="116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9" y="116"/>
                    <a:pt x="58" y="116"/>
                    <a:pt x="88" y="145"/>
                  </a:cubicBezTo>
                  <a:cubicBezTo>
                    <a:pt x="146" y="204"/>
                    <a:pt x="175" y="262"/>
                    <a:pt x="175" y="3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8" name="Freeform 33"/>
            <p:cNvSpPr>
              <a:spLocks noChangeArrowheads="1"/>
            </p:cNvSpPr>
            <p:nvPr/>
          </p:nvSpPr>
          <p:spPr bwMode="auto">
            <a:xfrm>
              <a:off x="4248150" y="3224213"/>
              <a:ext cx="200025" cy="115887"/>
            </a:xfrm>
            <a:custGeom>
              <a:avLst/>
              <a:gdLst>
                <a:gd name="T0" fmla="*/ 175 w 555"/>
                <a:gd name="T1" fmla="*/ 146 h 321"/>
                <a:gd name="T2" fmla="*/ 175 w 555"/>
                <a:gd name="T3" fmla="*/ 146 h 321"/>
                <a:gd name="T4" fmla="*/ 321 w 555"/>
                <a:gd name="T5" fmla="*/ 87 h 321"/>
                <a:gd name="T6" fmla="*/ 409 w 555"/>
                <a:gd name="T7" fmla="*/ 58 h 321"/>
                <a:gd name="T8" fmla="*/ 495 w 555"/>
                <a:gd name="T9" fmla="*/ 117 h 321"/>
                <a:gd name="T10" fmla="*/ 525 w 555"/>
                <a:gd name="T11" fmla="*/ 117 h 321"/>
                <a:gd name="T12" fmla="*/ 554 w 555"/>
                <a:gd name="T13" fmla="*/ 58 h 321"/>
                <a:gd name="T14" fmla="*/ 525 w 555"/>
                <a:gd name="T15" fmla="*/ 0 h 321"/>
                <a:gd name="T16" fmla="*/ 409 w 555"/>
                <a:gd name="T17" fmla="*/ 29 h 321"/>
                <a:gd name="T18" fmla="*/ 292 w 555"/>
                <a:gd name="T19" fmla="*/ 29 h 321"/>
                <a:gd name="T20" fmla="*/ 117 w 555"/>
                <a:gd name="T21" fmla="*/ 117 h 321"/>
                <a:gd name="T22" fmla="*/ 0 w 555"/>
                <a:gd name="T23" fmla="*/ 203 h 321"/>
                <a:gd name="T24" fmla="*/ 0 w 555"/>
                <a:gd name="T25" fmla="*/ 320 h 321"/>
                <a:gd name="T26" fmla="*/ 29 w 555"/>
                <a:gd name="T27" fmla="*/ 262 h 321"/>
                <a:gd name="T28" fmla="*/ 175 w 555"/>
                <a:gd name="T29" fmla="*/ 1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321">
                  <a:moveTo>
                    <a:pt x="175" y="146"/>
                  </a:moveTo>
                  <a:lnTo>
                    <a:pt x="175" y="146"/>
                  </a:lnTo>
                  <a:cubicBezTo>
                    <a:pt x="204" y="117"/>
                    <a:pt x="262" y="117"/>
                    <a:pt x="321" y="87"/>
                  </a:cubicBezTo>
                  <a:cubicBezTo>
                    <a:pt x="350" y="87"/>
                    <a:pt x="379" y="58"/>
                    <a:pt x="409" y="58"/>
                  </a:cubicBezTo>
                  <a:cubicBezTo>
                    <a:pt x="438" y="58"/>
                    <a:pt x="467" y="87"/>
                    <a:pt x="495" y="117"/>
                  </a:cubicBezTo>
                  <a:lnTo>
                    <a:pt x="525" y="117"/>
                  </a:lnTo>
                  <a:cubicBezTo>
                    <a:pt x="554" y="117"/>
                    <a:pt x="554" y="87"/>
                    <a:pt x="554" y="58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29"/>
                  </a:cubicBezTo>
                  <a:cubicBezTo>
                    <a:pt x="379" y="29"/>
                    <a:pt x="350" y="29"/>
                    <a:pt x="292" y="29"/>
                  </a:cubicBezTo>
                  <a:cubicBezTo>
                    <a:pt x="233" y="29"/>
                    <a:pt x="175" y="58"/>
                    <a:pt x="117" y="117"/>
                  </a:cubicBezTo>
                  <a:cubicBezTo>
                    <a:pt x="88" y="117"/>
                    <a:pt x="58" y="175"/>
                    <a:pt x="0" y="20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5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9" name="Freeform 34"/>
            <p:cNvSpPr>
              <a:spLocks noChangeArrowheads="1"/>
            </p:cNvSpPr>
            <p:nvPr/>
          </p:nvSpPr>
          <p:spPr bwMode="auto">
            <a:xfrm>
              <a:off x="4279900" y="2960688"/>
              <a:ext cx="284163" cy="104775"/>
            </a:xfrm>
            <a:custGeom>
              <a:avLst/>
              <a:gdLst>
                <a:gd name="T0" fmla="*/ 174 w 788"/>
                <a:gd name="T1" fmla="*/ 233 h 293"/>
                <a:gd name="T2" fmla="*/ 174 w 788"/>
                <a:gd name="T3" fmla="*/ 233 h 293"/>
                <a:gd name="T4" fmla="*/ 87 w 788"/>
                <a:gd name="T5" fmla="*/ 176 h 293"/>
                <a:gd name="T6" fmla="*/ 87 w 788"/>
                <a:gd name="T7" fmla="*/ 176 h 293"/>
                <a:gd name="T8" fmla="*/ 0 w 788"/>
                <a:gd name="T9" fmla="*/ 205 h 293"/>
                <a:gd name="T10" fmla="*/ 58 w 788"/>
                <a:gd name="T11" fmla="*/ 263 h 293"/>
                <a:gd name="T12" fmla="*/ 58 w 788"/>
                <a:gd name="T13" fmla="*/ 263 h 293"/>
                <a:gd name="T14" fmla="*/ 145 w 788"/>
                <a:gd name="T15" fmla="*/ 292 h 293"/>
                <a:gd name="T16" fmla="*/ 262 w 788"/>
                <a:gd name="T17" fmla="*/ 292 h 293"/>
                <a:gd name="T18" fmla="*/ 466 w 788"/>
                <a:gd name="T19" fmla="*/ 292 h 293"/>
                <a:gd name="T20" fmla="*/ 641 w 788"/>
                <a:gd name="T21" fmla="*/ 205 h 293"/>
                <a:gd name="T22" fmla="*/ 787 w 788"/>
                <a:gd name="T23" fmla="*/ 59 h 293"/>
                <a:gd name="T24" fmla="*/ 787 w 788"/>
                <a:gd name="T25" fmla="*/ 30 h 293"/>
                <a:gd name="T26" fmla="*/ 787 w 788"/>
                <a:gd name="T27" fmla="*/ 0 h 293"/>
                <a:gd name="T28" fmla="*/ 728 w 788"/>
                <a:gd name="T29" fmla="*/ 0 h 293"/>
                <a:gd name="T30" fmla="*/ 612 w 788"/>
                <a:gd name="T31" fmla="*/ 147 h 293"/>
                <a:gd name="T32" fmla="*/ 437 w 788"/>
                <a:gd name="T33" fmla="*/ 205 h 293"/>
                <a:gd name="T34" fmla="*/ 262 w 788"/>
                <a:gd name="T35" fmla="*/ 233 h 293"/>
                <a:gd name="T36" fmla="*/ 174 w 788"/>
                <a:gd name="T37" fmla="*/ 23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293">
                  <a:moveTo>
                    <a:pt x="174" y="233"/>
                  </a:moveTo>
                  <a:lnTo>
                    <a:pt x="174" y="233"/>
                  </a:lnTo>
                  <a:cubicBezTo>
                    <a:pt x="145" y="205"/>
                    <a:pt x="116" y="205"/>
                    <a:pt x="87" y="176"/>
                  </a:cubicBezTo>
                  <a:lnTo>
                    <a:pt x="87" y="176"/>
                  </a:lnTo>
                  <a:cubicBezTo>
                    <a:pt x="58" y="176"/>
                    <a:pt x="29" y="176"/>
                    <a:pt x="0" y="205"/>
                  </a:cubicBezTo>
                  <a:cubicBezTo>
                    <a:pt x="0" y="233"/>
                    <a:pt x="29" y="263"/>
                    <a:pt x="58" y="263"/>
                  </a:cubicBezTo>
                  <a:lnTo>
                    <a:pt x="58" y="263"/>
                  </a:lnTo>
                  <a:cubicBezTo>
                    <a:pt x="87" y="263"/>
                    <a:pt x="145" y="292"/>
                    <a:pt x="145" y="292"/>
                  </a:cubicBezTo>
                  <a:cubicBezTo>
                    <a:pt x="174" y="292"/>
                    <a:pt x="233" y="292"/>
                    <a:pt x="262" y="292"/>
                  </a:cubicBezTo>
                  <a:cubicBezTo>
                    <a:pt x="321" y="292"/>
                    <a:pt x="407" y="292"/>
                    <a:pt x="466" y="292"/>
                  </a:cubicBezTo>
                  <a:cubicBezTo>
                    <a:pt x="524" y="263"/>
                    <a:pt x="583" y="233"/>
                    <a:pt x="641" y="205"/>
                  </a:cubicBezTo>
                  <a:cubicBezTo>
                    <a:pt x="699" y="176"/>
                    <a:pt x="728" y="117"/>
                    <a:pt x="787" y="59"/>
                  </a:cubicBezTo>
                  <a:cubicBezTo>
                    <a:pt x="787" y="30"/>
                    <a:pt x="787" y="30"/>
                    <a:pt x="787" y="30"/>
                  </a:cubicBezTo>
                  <a:lnTo>
                    <a:pt x="787" y="0"/>
                  </a:lnTo>
                  <a:cubicBezTo>
                    <a:pt x="728" y="0"/>
                    <a:pt x="728" y="0"/>
                    <a:pt x="728" y="0"/>
                  </a:cubicBezTo>
                  <a:cubicBezTo>
                    <a:pt x="699" y="59"/>
                    <a:pt x="641" y="117"/>
                    <a:pt x="612" y="147"/>
                  </a:cubicBezTo>
                  <a:cubicBezTo>
                    <a:pt x="553" y="176"/>
                    <a:pt x="495" y="205"/>
                    <a:pt x="437" y="205"/>
                  </a:cubicBezTo>
                  <a:cubicBezTo>
                    <a:pt x="379" y="233"/>
                    <a:pt x="321" y="233"/>
                    <a:pt x="262" y="233"/>
                  </a:cubicBezTo>
                  <a:cubicBezTo>
                    <a:pt x="233" y="233"/>
                    <a:pt x="204" y="233"/>
                    <a:pt x="174" y="2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0" name="Freeform 35"/>
            <p:cNvSpPr>
              <a:spLocks noChangeArrowheads="1"/>
            </p:cNvSpPr>
            <p:nvPr/>
          </p:nvSpPr>
          <p:spPr bwMode="auto">
            <a:xfrm>
              <a:off x="4248150" y="3925888"/>
              <a:ext cx="115888" cy="74612"/>
            </a:xfrm>
            <a:custGeom>
              <a:avLst/>
              <a:gdLst>
                <a:gd name="T0" fmla="*/ 175 w 322"/>
                <a:gd name="T1" fmla="*/ 117 h 206"/>
                <a:gd name="T2" fmla="*/ 175 w 322"/>
                <a:gd name="T3" fmla="*/ 117 h 206"/>
                <a:gd name="T4" fmla="*/ 233 w 322"/>
                <a:gd name="T5" fmla="*/ 176 h 206"/>
                <a:gd name="T6" fmla="*/ 262 w 322"/>
                <a:gd name="T7" fmla="*/ 176 h 206"/>
                <a:gd name="T8" fmla="*/ 321 w 322"/>
                <a:gd name="T9" fmla="*/ 176 h 206"/>
                <a:gd name="T10" fmla="*/ 292 w 322"/>
                <a:gd name="T11" fmla="*/ 88 h 206"/>
                <a:gd name="T12" fmla="*/ 175 w 322"/>
                <a:gd name="T13" fmla="*/ 59 h 206"/>
                <a:gd name="T14" fmla="*/ 88 w 322"/>
                <a:gd name="T15" fmla="*/ 0 h 206"/>
                <a:gd name="T16" fmla="*/ 0 w 322"/>
                <a:gd name="T17" fmla="*/ 0 h 206"/>
                <a:gd name="T18" fmla="*/ 0 w 322"/>
                <a:gd name="T19" fmla="*/ 59 h 206"/>
                <a:gd name="T20" fmla="*/ 88 w 322"/>
                <a:gd name="T21" fmla="*/ 59 h 206"/>
                <a:gd name="T22" fmla="*/ 175 w 322"/>
                <a:gd name="T23" fmla="*/ 11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06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6"/>
                  </a:cubicBezTo>
                  <a:cubicBezTo>
                    <a:pt x="233" y="176"/>
                    <a:pt x="233" y="176"/>
                    <a:pt x="262" y="176"/>
                  </a:cubicBezTo>
                  <a:cubicBezTo>
                    <a:pt x="292" y="205"/>
                    <a:pt x="321" y="176"/>
                    <a:pt x="321" y="176"/>
                  </a:cubicBezTo>
                  <a:cubicBezTo>
                    <a:pt x="321" y="147"/>
                    <a:pt x="321" y="117"/>
                    <a:pt x="292" y="88"/>
                  </a:cubicBezTo>
                  <a:cubicBezTo>
                    <a:pt x="262" y="59"/>
                    <a:pt x="233" y="59"/>
                    <a:pt x="175" y="59"/>
                  </a:cubicBezTo>
                  <a:cubicBezTo>
                    <a:pt x="146" y="30"/>
                    <a:pt x="146" y="0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58" y="59"/>
                    <a:pt x="88" y="59"/>
                  </a:cubicBezTo>
                  <a:cubicBezTo>
                    <a:pt x="117" y="88"/>
                    <a:pt x="146" y="88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1" name="Freeform 36"/>
            <p:cNvSpPr>
              <a:spLocks noChangeArrowheads="1"/>
            </p:cNvSpPr>
            <p:nvPr/>
          </p:nvSpPr>
          <p:spPr bwMode="auto">
            <a:xfrm>
              <a:off x="4248150" y="4494213"/>
              <a:ext cx="220663" cy="63500"/>
            </a:xfrm>
            <a:custGeom>
              <a:avLst/>
              <a:gdLst>
                <a:gd name="T0" fmla="*/ 379 w 613"/>
                <a:gd name="T1" fmla="*/ 174 h 175"/>
                <a:gd name="T2" fmla="*/ 379 w 613"/>
                <a:gd name="T3" fmla="*/ 174 h 175"/>
                <a:gd name="T4" fmla="*/ 583 w 613"/>
                <a:gd name="T5" fmla="*/ 88 h 175"/>
                <a:gd name="T6" fmla="*/ 583 w 613"/>
                <a:gd name="T7" fmla="*/ 88 h 175"/>
                <a:gd name="T8" fmla="*/ 583 w 613"/>
                <a:gd name="T9" fmla="*/ 29 h 175"/>
                <a:gd name="T10" fmla="*/ 525 w 613"/>
                <a:gd name="T11" fmla="*/ 29 h 175"/>
                <a:gd name="T12" fmla="*/ 379 w 613"/>
                <a:gd name="T13" fmla="*/ 88 h 175"/>
                <a:gd name="T14" fmla="*/ 204 w 613"/>
                <a:gd name="T15" fmla="*/ 88 h 175"/>
                <a:gd name="T16" fmla="*/ 29 w 613"/>
                <a:gd name="T17" fmla="*/ 58 h 175"/>
                <a:gd name="T18" fmla="*/ 0 w 613"/>
                <a:gd name="T19" fmla="*/ 58 h 175"/>
                <a:gd name="T20" fmla="*/ 0 w 613"/>
                <a:gd name="T21" fmla="*/ 116 h 175"/>
                <a:gd name="T22" fmla="*/ 175 w 613"/>
                <a:gd name="T23" fmla="*/ 174 h 175"/>
                <a:gd name="T24" fmla="*/ 379 w 613"/>
                <a:gd name="T25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" h="175">
                  <a:moveTo>
                    <a:pt x="379" y="174"/>
                  </a:moveTo>
                  <a:lnTo>
                    <a:pt x="379" y="174"/>
                  </a:lnTo>
                  <a:cubicBezTo>
                    <a:pt x="438" y="145"/>
                    <a:pt x="525" y="116"/>
                    <a:pt x="583" y="88"/>
                  </a:cubicBezTo>
                  <a:lnTo>
                    <a:pt x="583" y="88"/>
                  </a:lnTo>
                  <a:cubicBezTo>
                    <a:pt x="612" y="58"/>
                    <a:pt x="612" y="58"/>
                    <a:pt x="583" y="29"/>
                  </a:cubicBezTo>
                  <a:cubicBezTo>
                    <a:pt x="583" y="0"/>
                    <a:pt x="554" y="0"/>
                    <a:pt x="525" y="29"/>
                  </a:cubicBezTo>
                  <a:cubicBezTo>
                    <a:pt x="495" y="58"/>
                    <a:pt x="438" y="88"/>
                    <a:pt x="379" y="88"/>
                  </a:cubicBezTo>
                  <a:cubicBezTo>
                    <a:pt x="292" y="116"/>
                    <a:pt x="262" y="116"/>
                    <a:pt x="204" y="88"/>
                  </a:cubicBezTo>
                  <a:cubicBezTo>
                    <a:pt x="117" y="88"/>
                    <a:pt x="88" y="88"/>
                    <a:pt x="29" y="58"/>
                  </a:cubicBezTo>
                  <a:lnTo>
                    <a:pt x="0" y="58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58" y="145"/>
                    <a:pt x="117" y="145"/>
                    <a:pt x="175" y="174"/>
                  </a:cubicBezTo>
                  <a:cubicBezTo>
                    <a:pt x="262" y="174"/>
                    <a:pt x="321" y="174"/>
                    <a:pt x="379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2" name="Freeform 37"/>
            <p:cNvSpPr>
              <a:spLocks noChangeArrowheads="1"/>
            </p:cNvSpPr>
            <p:nvPr/>
          </p:nvSpPr>
          <p:spPr bwMode="auto">
            <a:xfrm>
              <a:off x="4437063" y="3727450"/>
              <a:ext cx="168275" cy="252413"/>
            </a:xfrm>
            <a:custGeom>
              <a:avLst/>
              <a:gdLst>
                <a:gd name="T0" fmla="*/ 29 w 468"/>
                <a:gd name="T1" fmla="*/ 87 h 700"/>
                <a:gd name="T2" fmla="*/ 29 w 468"/>
                <a:gd name="T3" fmla="*/ 87 h 700"/>
                <a:gd name="T4" fmla="*/ 204 w 468"/>
                <a:gd name="T5" fmla="*/ 146 h 700"/>
                <a:gd name="T6" fmla="*/ 320 w 468"/>
                <a:gd name="T7" fmla="*/ 290 h 700"/>
                <a:gd name="T8" fmla="*/ 379 w 468"/>
                <a:gd name="T9" fmla="*/ 466 h 700"/>
                <a:gd name="T10" fmla="*/ 408 w 468"/>
                <a:gd name="T11" fmla="*/ 552 h 700"/>
                <a:gd name="T12" fmla="*/ 379 w 468"/>
                <a:gd name="T13" fmla="*/ 611 h 700"/>
                <a:gd name="T14" fmla="*/ 350 w 468"/>
                <a:gd name="T15" fmla="*/ 640 h 700"/>
                <a:gd name="T16" fmla="*/ 408 w 468"/>
                <a:gd name="T17" fmla="*/ 699 h 700"/>
                <a:gd name="T18" fmla="*/ 467 w 468"/>
                <a:gd name="T19" fmla="*/ 640 h 700"/>
                <a:gd name="T20" fmla="*/ 467 w 468"/>
                <a:gd name="T21" fmla="*/ 523 h 700"/>
                <a:gd name="T22" fmla="*/ 437 w 468"/>
                <a:gd name="T23" fmla="*/ 436 h 700"/>
                <a:gd name="T24" fmla="*/ 350 w 468"/>
                <a:gd name="T25" fmla="*/ 261 h 700"/>
                <a:gd name="T26" fmla="*/ 234 w 468"/>
                <a:gd name="T27" fmla="*/ 117 h 700"/>
                <a:gd name="T28" fmla="*/ 58 w 468"/>
                <a:gd name="T29" fmla="*/ 29 h 700"/>
                <a:gd name="T30" fmla="*/ 29 w 468"/>
                <a:gd name="T31" fmla="*/ 0 h 700"/>
                <a:gd name="T32" fmla="*/ 0 w 468"/>
                <a:gd name="T33" fmla="*/ 29 h 700"/>
                <a:gd name="T34" fmla="*/ 29 w 468"/>
                <a:gd name="T35" fmla="*/ 87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0">
                  <a:moveTo>
                    <a:pt x="29" y="87"/>
                  </a:moveTo>
                  <a:lnTo>
                    <a:pt x="29" y="87"/>
                  </a:lnTo>
                  <a:cubicBezTo>
                    <a:pt x="87" y="87"/>
                    <a:pt x="146" y="117"/>
                    <a:pt x="204" y="146"/>
                  </a:cubicBezTo>
                  <a:cubicBezTo>
                    <a:pt x="262" y="173"/>
                    <a:pt x="291" y="232"/>
                    <a:pt x="320" y="290"/>
                  </a:cubicBezTo>
                  <a:cubicBezTo>
                    <a:pt x="350" y="349"/>
                    <a:pt x="350" y="378"/>
                    <a:pt x="379" y="466"/>
                  </a:cubicBezTo>
                  <a:cubicBezTo>
                    <a:pt x="408" y="466"/>
                    <a:pt x="408" y="523"/>
                    <a:pt x="408" y="552"/>
                  </a:cubicBezTo>
                  <a:cubicBezTo>
                    <a:pt x="408" y="552"/>
                    <a:pt x="408" y="582"/>
                    <a:pt x="379" y="611"/>
                  </a:cubicBezTo>
                  <a:cubicBezTo>
                    <a:pt x="350" y="640"/>
                    <a:pt x="350" y="640"/>
                    <a:pt x="350" y="640"/>
                  </a:cubicBezTo>
                  <a:cubicBezTo>
                    <a:pt x="350" y="669"/>
                    <a:pt x="379" y="699"/>
                    <a:pt x="408" y="699"/>
                  </a:cubicBezTo>
                  <a:cubicBezTo>
                    <a:pt x="437" y="699"/>
                    <a:pt x="467" y="669"/>
                    <a:pt x="467" y="640"/>
                  </a:cubicBezTo>
                  <a:cubicBezTo>
                    <a:pt x="467" y="582"/>
                    <a:pt x="467" y="552"/>
                    <a:pt x="467" y="52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8"/>
                    <a:pt x="408" y="319"/>
                    <a:pt x="350" y="261"/>
                  </a:cubicBezTo>
                  <a:cubicBezTo>
                    <a:pt x="320" y="202"/>
                    <a:pt x="291" y="146"/>
                    <a:pt x="234" y="117"/>
                  </a:cubicBezTo>
                  <a:cubicBezTo>
                    <a:pt x="175" y="58"/>
                    <a:pt x="116" y="29"/>
                    <a:pt x="58" y="29"/>
                  </a:cubicBezTo>
                  <a:cubicBezTo>
                    <a:pt x="29" y="29"/>
                    <a:pt x="29" y="29"/>
                    <a:pt x="29" y="0"/>
                  </a:cubicBezTo>
                  <a:lnTo>
                    <a:pt x="0" y="29"/>
                  </a:lnTo>
                  <a:cubicBezTo>
                    <a:pt x="0" y="58"/>
                    <a:pt x="0" y="87"/>
                    <a:pt x="2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3" name="Freeform 38"/>
            <p:cNvSpPr>
              <a:spLocks noChangeArrowheads="1"/>
            </p:cNvSpPr>
            <p:nvPr/>
          </p:nvSpPr>
          <p:spPr bwMode="auto">
            <a:xfrm>
              <a:off x="4530725" y="3140075"/>
              <a:ext cx="127000" cy="282575"/>
            </a:xfrm>
            <a:custGeom>
              <a:avLst/>
              <a:gdLst>
                <a:gd name="T0" fmla="*/ 29 w 351"/>
                <a:gd name="T1" fmla="*/ 700 h 787"/>
                <a:gd name="T2" fmla="*/ 29 w 351"/>
                <a:gd name="T3" fmla="*/ 700 h 787"/>
                <a:gd name="T4" fmla="*/ 29 w 351"/>
                <a:gd name="T5" fmla="*/ 758 h 787"/>
                <a:gd name="T6" fmla="*/ 117 w 351"/>
                <a:gd name="T7" fmla="*/ 758 h 787"/>
                <a:gd name="T8" fmla="*/ 175 w 351"/>
                <a:gd name="T9" fmla="*/ 700 h 787"/>
                <a:gd name="T10" fmla="*/ 263 w 351"/>
                <a:gd name="T11" fmla="*/ 612 h 787"/>
                <a:gd name="T12" fmla="*/ 321 w 351"/>
                <a:gd name="T13" fmla="*/ 408 h 787"/>
                <a:gd name="T14" fmla="*/ 350 w 351"/>
                <a:gd name="T15" fmla="*/ 233 h 787"/>
                <a:gd name="T16" fmla="*/ 321 w 351"/>
                <a:gd name="T17" fmla="*/ 29 h 787"/>
                <a:gd name="T18" fmla="*/ 321 w 351"/>
                <a:gd name="T19" fmla="*/ 29 h 787"/>
                <a:gd name="T20" fmla="*/ 234 w 351"/>
                <a:gd name="T21" fmla="*/ 29 h 787"/>
                <a:gd name="T22" fmla="*/ 234 w 351"/>
                <a:gd name="T23" fmla="*/ 58 h 787"/>
                <a:gd name="T24" fmla="*/ 292 w 351"/>
                <a:gd name="T25" fmla="*/ 233 h 787"/>
                <a:gd name="T26" fmla="*/ 263 w 351"/>
                <a:gd name="T27" fmla="*/ 408 h 787"/>
                <a:gd name="T28" fmla="*/ 205 w 351"/>
                <a:gd name="T29" fmla="*/ 583 h 787"/>
                <a:gd name="T30" fmla="*/ 146 w 351"/>
                <a:gd name="T31" fmla="*/ 641 h 787"/>
                <a:gd name="T32" fmla="*/ 58 w 351"/>
                <a:gd name="T33" fmla="*/ 670 h 787"/>
                <a:gd name="T34" fmla="*/ 29 w 351"/>
                <a:gd name="T35" fmla="*/ 70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787">
                  <a:moveTo>
                    <a:pt x="29" y="700"/>
                  </a:moveTo>
                  <a:lnTo>
                    <a:pt x="29" y="700"/>
                  </a:lnTo>
                  <a:cubicBezTo>
                    <a:pt x="0" y="700"/>
                    <a:pt x="0" y="729"/>
                    <a:pt x="29" y="758"/>
                  </a:cubicBezTo>
                  <a:cubicBezTo>
                    <a:pt x="58" y="786"/>
                    <a:pt x="88" y="786"/>
                    <a:pt x="117" y="758"/>
                  </a:cubicBezTo>
                  <a:cubicBezTo>
                    <a:pt x="117" y="729"/>
                    <a:pt x="146" y="700"/>
                    <a:pt x="175" y="700"/>
                  </a:cubicBezTo>
                  <a:cubicBezTo>
                    <a:pt x="205" y="670"/>
                    <a:pt x="234" y="641"/>
                    <a:pt x="263" y="612"/>
                  </a:cubicBezTo>
                  <a:cubicBezTo>
                    <a:pt x="292" y="553"/>
                    <a:pt x="321" y="495"/>
                    <a:pt x="321" y="408"/>
                  </a:cubicBezTo>
                  <a:cubicBezTo>
                    <a:pt x="350" y="350"/>
                    <a:pt x="350" y="291"/>
                    <a:pt x="350" y="233"/>
                  </a:cubicBezTo>
                  <a:cubicBezTo>
                    <a:pt x="350" y="145"/>
                    <a:pt x="321" y="86"/>
                    <a:pt x="321" y="29"/>
                  </a:cubicBezTo>
                  <a:lnTo>
                    <a:pt x="321" y="29"/>
                  </a:lnTo>
                  <a:cubicBezTo>
                    <a:pt x="292" y="0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6"/>
                    <a:pt x="292" y="174"/>
                    <a:pt x="292" y="233"/>
                  </a:cubicBezTo>
                  <a:cubicBezTo>
                    <a:pt x="321" y="291"/>
                    <a:pt x="292" y="350"/>
                    <a:pt x="263" y="408"/>
                  </a:cubicBezTo>
                  <a:cubicBezTo>
                    <a:pt x="263" y="466"/>
                    <a:pt x="234" y="524"/>
                    <a:pt x="205" y="583"/>
                  </a:cubicBezTo>
                  <a:cubicBezTo>
                    <a:pt x="175" y="583"/>
                    <a:pt x="146" y="612"/>
                    <a:pt x="146" y="641"/>
                  </a:cubicBezTo>
                  <a:cubicBezTo>
                    <a:pt x="117" y="670"/>
                    <a:pt x="88" y="670"/>
                    <a:pt x="58" y="67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4" name="Freeform 39"/>
            <p:cNvSpPr>
              <a:spLocks noChangeArrowheads="1"/>
            </p:cNvSpPr>
            <p:nvPr/>
          </p:nvSpPr>
          <p:spPr bwMode="auto">
            <a:xfrm>
              <a:off x="4468813" y="2562225"/>
              <a:ext cx="168275" cy="252413"/>
            </a:xfrm>
            <a:custGeom>
              <a:avLst/>
              <a:gdLst>
                <a:gd name="T0" fmla="*/ 0 w 468"/>
                <a:gd name="T1" fmla="*/ 58 h 701"/>
                <a:gd name="T2" fmla="*/ 0 w 468"/>
                <a:gd name="T3" fmla="*/ 58 h 701"/>
                <a:gd name="T4" fmla="*/ 29 w 468"/>
                <a:gd name="T5" fmla="*/ 87 h 701"/>
                <a:gd name="T6" fmla="*/ 204 w 468"/>
                <a:gd name="T7" fmla="*/ 146 h 701"/>
                <a:gd name="T8" fmla="*/ 292 w 468"/>
                <a:gd name="T9" fmla="*/ 292 h 701"/>
                <a:gd name="T10" fmla="*/ 380 w 468"/>
                <a:gd name="T11" fmla="*/ 467 h 701"/>
                <a:gd name="T12" fmla="*/ 380 w 468"/>
                <a:gd name="T13" fmla="*/ 555 h 701"/>
                <a:gd name="T14" fmla="*/ 380 w 468"/>
                <a:gd name="T15" fmla="*/ 642 h 701"/>
                <a:gd name="T16" fmla="*/ 350 w 468"/>
                <a:gd name="T17" fmla="*/ 642 h 701"/>
                <a:gd name="T18" fmla="*/ 409 w 468"/>
                <a:gd name="T19" fmla="*/ 700 h 701"/>
                <a:gd name="T20" fmla="*/ 467 w 468"/>
                <a:gd name="T21" fmla="*/ 642 h 701"/>
                <a:gd name="T22" fmla="*/ 467 w 468"/>
                <a:gd name="T23" fmla="*/ 555 h 701"/>
                <a:gd name="T24" fmla="*/ 438 w 468"/>
                <a:gd name="T25" fmla="*/ 438 h 701"/>
                <a:gd name="T26" fmla="*/ 350 w 468"/>
                <a:gd name="T27" fmla="*/ 263 h 701"/>
                <a:gd name="T28" fmla="*/ 233 w 468"/>
                <a:gd name="T29" fmla="*/ 117 h 701"/>
                <a:gd name="T30" fmla="*/ 59 w 468"/>
                <a:gd name="T31" fmla="*/ 0 h 701"/>
                <a:gd name="T32" fmla="*/ 0 w 468"/>
                <a:gd name="T33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701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87"/>
                    <a:pt x="29" y="87"/>
                  </a:cubicBezTo>
                  <a:cubicBezTo>
                    <a:pt x="88" y="87"/>
                    <a:pt x="147" y="117"/>
                    <a:pt x="204" y="146"/>
                  </a:cubicBezTo>
                  <a:cubicBezTo>
                    <a:pt x="233" y="175"/>
                    <a:pt x="292" y="234"/>
                    <a:pt x="292" y="292"/>
                  </a:cubicBezTo>
                  <a:cubicBezTo>
                    <a:pt x="350" y="350"/>
                    <a:pt x="350" y="408"/>
                    <a:pt x="380" y="467"/>
                  </a:cubicBezTo>
                  <a:cubicBezTo>
                    <a:pt x="380" y="496"/>
                    <a:pt x="380" y="525"/>
                    <a:pt x="380" y="555"/>
                  </a:cubicBezTo>
                  <a:cubicBezTo>
                    <a:pt x="380" y="555"/>
                    <a:pt x="380" y="613"/>
                    <a:pt x="380" y="642"/>
                  </a:cubicBezTo>
                  <a:cubicBezTo>
                    <a:pt x="350" y="642"/>
                    <a:pt x="350" y="642"/>
                    <a:pt x="350" y="642"/>
                  </a:cubicBezTo>
                  <a:cubicBezTo>
                    <a:pt x="350" y="700"/>
                    <a:pt x="380" y="700"/>
                    <a:pt x="409" y="700"/>
                  </a:cubicBezTo>
                  <a:cubicBezTo>
                    <a:pt x="438" y="700"/>
                    <a:pt x="467" y="700"/>
                    <a:pt x="467" y="642"/>
                  </a:cubicBezTo>
                  <a:cubicBezTo>
                    <a:pt x="467" y="613"/>
                    <a:pt x="467" y="584"/>
                    <a:pt x="467" y="555"/>
                  </a:cubicBezTo>
                  <a:cubicBezTo>
                    <a:pt x="467" y="525"/>
                    <a:pt x="438" y="496"/>
                    <a:pt x="438" y="438"/>
                  </a:cubicBezTo>
                  <a:cubicBezTo>
                    <a:pt x="438" y="379"/>
                    <a:pt x="380" y="321"/>
                    <a:pt x="350" y="263"/>
                  </a:cubicBezTo>
                  <a:cubicBezTo>
                    <a:pt x="321" y="205"/>
                    <a:pt x="292" y="146"/>
                    <a:pt x="233" y="117"/>
                  </a:cubicBezTo>
                  <a:cubicBezTo>
                    <a:pt x="175" y="58"/>
                    <a:pt x="117" y="29"/>
                    <a:pt x="59" y="0"/>
                  </a:cubicBez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5" name="Freeform 40"/>
            <p:cNvSpPr>
              <a:spLocks noChangeArrowheads="1"/>
            </p:cNvSpPr>
            <p:nvPr/>
          </p:nvSpPr>
          <p:spPr bwMode="auto">
            <a:xfrm>
              <a:off x="4521200" y="2382838"/>
              <a:ext cx="293688" cy="115887"/>
            </a:xfrm>
            <a:custGeom>
              <a:avLst/>
              <a:gdLst>
                <a:gd name="T0" fmla="*/ 785 w 816"/>
                <a:gd name="T1" fmla="*/ 58 h 321"/>
                <a:gd name="T2" fmla="*/ 785 w 816"/>
                <a:gd name="T3" fmla="*/ 58 h 321"/>
                <a:gd name="T4" fmla="*/ 785 w 816"/>
                <a:gd name="T5" fmla="*/ 0 h 321"/>
                <a:gd name="T6" fmla="*/ 727 w 816"/>
                <a:gd name="T7" fmla="*/ 29 h 321"/>
                <a:gd name="T8" fmla="*/ 611 w 816"/>
                <a:gd name="T9" fmla="*/ 145 h 321"/>
                <a:gd name="T10" fmla="*/ 436 w 816"/>
                <a:gd name="T11" fmla="*/ 233 h 321"/>
                <a:gd name="T12" fmla="*/ 262 w 816"/>
                <a:gd name="T13" fmla="*/ 233 h 321"/>
                <a:gd name="T14" fmla="*/ 174 w 816"/>
                <a:gd name="T15" fmla="*/ 233 h 321"/>
                <a:gd name="T16" fmla="*/ 116 w 816"/>
                <a:gd name="T17" fmla="*/ 174 h 321"/>
                <a:gd name="T18" fmla="*/ 86 w 816"/>
                <a:gd name="T19" fmla="*/ 145 h 321"/>
                <a:gd name="T20" fmla="*/ 28 w 816"/>
                <a:gd name="T21" fmla="*/ 203 h 321"/>
                <a:gd name="T22" fmla="*/ 57 w 816"/>
                <a:gd name="T23" fmla="*/ 262 h 321"/>
                <a:gd name="T24" fmla="*/ 174 w 816"/>
                <a:gd name="T25" fmla="*/ 262 h 321"/>
                <a:gd name="T26" fmla="*/ 262 w 816"/>
                <a:gd name="T27" fmla="*/ 291 h 321"/>
                <a:gd name="T28" fmla="*/ 466 w 816"/>
                <a:gd name="T29" fmla="*/ 262 h 321"/>
                <a:gd name="T30" fmla="*/ 668 w 816"/>
                <a:gd name="T31" fmla="*/ 203 h 321"/>
                <a:gd name="T32" fmla="*/ 785 w 816"/>
                <a:gd name="T33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6" h="321">
                  <a:moveTo>
                    <a:pt x="785" y="58"/>
                  </a:moveTo>
                  <a:lnTo>
                    <a:pt x="785" y="58"/>
                  </a:lnTo>
                  <a:cubicBezTo>
                    <a:pt x="815" y="29"/>
                    <a:pt x="785" y="29"/>
                    <a:pt x="785" y="0"/>
                  </a:cubicBezTo>
                  <a:cubicBezTo>
                    <a:pt x="756" y="0"/>
                    <a:pt x="756" y="0"/>
                    <a:pt x="727" y="29"/>
                  </a:cubicBezTo>
                  <a:cubicBezTo>
                    <a:pt x="698" y="58"/>
                    <a:pt x="668" y="116"/>
                    <a:pt x="611" y="145"/>
                  </a:cubicBezTo>
                  <a:cubicBezTo>
                    <a:pt x="582" y="203"/>
                    <a:pt x="523" y="203"/>
                    <a:pt x="436" y="233"/>
                  </a:cubicBezTo>
                  <a:cubicBezTo>
                    <a:pt x="407" y="233"/>
                    <a:pt x="320" y="233"/>
                    <a:pt x="262" y="233"/>
                  </a:cubicBezTo>
                  <a:cubicBezTo>
                    <a:pt x="233" y="233"/>
                    <a:pt x="203" y="233"/>
                    <a:pt x="174" y="233"/>
                  </a:cubicBezTo>
                  <a:cubicBezTo>
                    <a:pt x="145" y="203"/>
                    <a:pt x="116" y="203"/>
                    <a:pt x="116" y="174"/>
                  </a:cubicBezTo>
                  <a:cubicBezTo>
                    <a:pt x="86" y="174"/>
                    <a:pt x="86" y="145"/>
                    <a:pt x="86" y="145"/>
                  </a:cubicBezTo>
                  <a:cubicBezTo>
                    <a:pt x="57" y="145"/>
                    <a:pt x="28" y="145"/>
                    <a:pt x="28" y="203"/>
                  </a:cubicBezTo>
                  <a:cubicBezTo>
                    <a:pt x="0" y="203"/>
                    <a:pt x="28" y="233"/>
                    <a:pt x="57" y="262"/>
                  </a:cubicBezTo>
                  <a:cubicBezTo>
                    <a:pt x="86" y="262"/>
                    <a:pt x="116" y="262"/>
                    <a:pt x="174" y="262"/>
                  </a:cubicBezTo>
                  <a:cubicBezTo>
                    <a:pt x="203" y="291"/>
                    <a:pt x="233" y="291"/>
                    <a:pt x="262" y="291"/>
                  </a:cubicBezTo>
                  <a:cubicBezTo>
                    <a:pt x="320" y="320"/>
                    <a:pt x="407" y="291"/>
                    <a:pt x="466" y="262"/>
                  </a:cubicBezTo>
                  <a:cubicBezTo>
                    <a:pt x="523" y="262"/>
                    <a:pt x="582" y="233"/>
                    <a:pt x="668" y="203"/>
                  </a:cubicBezTo>
                  <a:cubicBezTo>
                    <a:pt x="698" y="145"/>
                    <a:pt x="756" y="116"/>
                    <a:pt x="78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6" name="Freeform 41"/>
            <p:cNvSpPr>
              <a:spLocks noChangeArrowheads="1"/>
            </p:cNvSpPr>
            <p:nvPr/>
          </p:nvSpPr>
          <p:spPr bwMode="auto">
            <a:xfrm>
              <a:off x="4741863" y="2603500"/>
              <a:ext cx="284162" cy="158750"/>
            </a:xfrm>
            <a:custGeom>
              <a:avLst/>
              <a:gdLst>
                <a:gd name="T0" fmla="*/ 757 w 788"/>
                <a:gd name="T1" fmla="*/ 408 h 439"/>
                <a:gd name="T2" fmla="*/ 757 w 788"/>
                <a:gd name="T3" fmla="*/ 408 h 439"/>
                <a:gd name="T4" fmla="*/ 787 w 788"/>
                <a:gd name="T5" fmla="*/ 350 h 439"/>
                <a:gd name="T6" fmla="*/ 728 w 788"/>
                <a:gd name="T7" fmla="*/ 350 h 439"/>
                <a:gd name="T8" fmla="*/ 553 w 788"/>
                <a:gd name="T9" fmla="*/ 379 h 439"/>
                <a:gd name="T10" fmla="*/ 378 w 788"/>
                <a:gd name="T11" fmla="*/ 321 h 439"/>
                <a:gd name="T12" fmla="*/ 204 w 788"/>
                <a:gd name="T13" fmla="*/ 204 h 439"/>
                <a:gd name="T14" fmla="*/ 145 w 788"/>
                <a:gd name="T15" fmla="*/ 146 h 439"/>
                <a:gd name="T16" fmla="*/ 116 w 788"/>
                <a:gd name="T17" fmla="*/ 58 h 439"/>
                <a:gd name="T18" fmla="*/ 116 w 788"/>
                <a:gd name="T19" fmla="*/ 58 h 439"/>
                <a:gd name="T20" fmla="*/ 57 w 788"/>
                <a:gd name="T21" fmla="*/ 29 h 439"/>
                <a:gd name="T22" fmla="*/ 29 w 788"/>
                <a:gd name="T23" fmla="*/ 117 h 439"/>
                <a:gd name="T24" fmla="*/ 116 w 788"/>
                <a:gd name="T25" fmla="*/ 204 h 439"/>
                <a:gd name="T26" fmla="*/ 174 w 788"/>
                <a:gd name="T27" fmla="*/ 262 h 439"/>
                <a:gd name="T28" fmla="*/ 349 w 788"/>
                <a:gd name="T29" fmla="*/ 379 h 439"/>
                <a:gd name="T30" fmla="*/ 553 w 788"/>
                <a:gd name="T31" fmla="*/ 438 h 439"/>
                <a:gd name="T32" fmla="*/ 757 w 788"/>
                <a:gd name="T33" fmla="*/ 40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8" h="439">
                  <a:moveTo>
                    <a:pt x="757" y="408"/>
                  </a:moveTo>
                  <a:lnTo>
                    <a:pt x="757" y="408"/>
                  </a:lnTo>
                  <a:cubicBezTo>
                    <a:pt x="787" y="408"/>
                    <a:pt x="787" y="379"/>
                    <a:pt x="787" y="350"/>
                  </a:cubicBezTo>
                  <a:cubicBezTo>
                    <a:pt x="757" y="321"/>
                    <a:pt x="757" y="321"/>
                    <a:pt x="728" y="350"/>
                  </a:cubicBezTo>
                  <a:cubicBezTo>
                    <a:pt x="670" y="350"/>
                    <a:pt x="612" y="379"/>
                    <a:pt x="553" y="379"/>
                  </a:cubicBezTo>
                  <a:cubicBezTo>
                    <a:pt x="495" y="350"/>
                    <a:pt x="437" y="350"/>
                    <a:pt x="378" y="321"/>
                  </a:cubicBezTo>
                  <a:cubicBezTo>
                    <a:pt x="321" y="291"/>
                    <a:pt x="262" y="262"/>
                    <a:pt x="204" y="204"/>
                  </a:cubicBezTo>
                  <a:cubicBezTo>
                    <a:pt x="204" y="204"/>
                    <a:pt x="174" y="175"/>
                    <a:pt x="145" y="146"/>
                  </a:cubicBezTo>
                  <a:cubicBezTo>
                    <a:pt x="145" y="117"/>
                    <a:pt x="116" y="117"/>
                    <a:pt x="116" y="58"/>
                  </a:cubicBezTo>
                  <a:lnTo>
                    <a:pt x="116" y="58"/>
                  </a:lnTo>
                  <a:cubicBezTo>
                    <a:pt x="116" y="0"/>
                    <a:pt x="57" y="0"/>
                    <a:pt x="57" y="29"/>
                  </a:cubicBezTo>
                  <a:cubicBezTo>
                    <a:pt x="0" y="58"/>
                    <a:pt x="0" y="88"/>
                    <a:pt x="29" y="117"/>
                  </a:cubicBezTo>
                  <a:cubicBezTo>
                    <a:pt x="57" y="146"/>
                    <a:pt x="57" y="146"/>
                    <a:pt x="116" y="204"/>
                  </a:cubicBezTo>
                  <a:cubicBezTo>
                    <a:pt x="116" y="233"/>
                    <a:pt x="145" y="262"/>
                    <a:pt x="174" y="262"/>
                  </a:cubicBezTo>
                  <a:cubicBezTo>
                    <a:pt x="233" y="321"/>
                    <a:pt x="291" y="350"/>
                    <a:pt x="349" y="379"/>
                  </a:cubicBezTo>
                  <a:cubicBezTo>
                    <a:pt x="407" y="408"/>
                    <a:pt x="495" y="438"/>
                    <a:pt x="553" y="438"/>
                  </a:cubicBezTo>
                  <a:cubicBezTo>
                    <a:pt x="641" y="438"/>
                    <a:pt x="699" y="438"/>
                    <a:pt x="757" y="4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7" name="Freeform 42"/>
            <p:cNvSpPr>
              <a:spLocks noChangeArrowheads="1"/>
            </p:cNvSpPr>
            <p:nvPr/>
          </p:nvSpPr>
          <p:spPr bwMode="auto">
            <a:xfrm>
              <a:off x="4908550" y="2309813"/>
              <a:ext cx="127000" cy="284162"/>
            </a:xfrm>
            <a:custGeom>
              <a:avLst/>
              <a:gdLst>
                <a:gd name="T0" fmla="*/ 350 w 351"/>
                <a:gd name="T1" fmla="*/ 555 h 788"/>
                <a:gd name="T2" fmla="*/ 350 w 351"/>
                <a:gd name="T3" fmla="*/ 555 h 788"/>
                <a:gd name="T4" fmla="*/ 321 w 351"/>
                <a:gd name="T5" fmla="*/ 350 h 788"/>
                <a:gd name="T6" fmla="*/ 233 w 351"/>
                <a:gd name="T7" fmla="*/ 175 h 788"/>
                <a:gd name="T8" fmla="*/ 87 w 351"/>
                <a:gd name="T9" fmla="*/ 0 h 788"/>
                <a:gd name="T10" fmla="*/ 58 w 351"/>
                <a:gd name="T11" fmla="*/ 0 h 788"/>
                <a:gd name="T12" fmla="*/ 0 w 351"/>
                <a:gd name="T13" fmla="*/ 29 h 788"/>
                <a:gd name="T14" fmla="*/ 29 w 351"/>
                <a:gd name="T15" fmla="*/ 88 h 788"/>
                <a:gd name="T16" fmla="*/ 175 w 351"/>
                <a:gd name="T17" fmla="*/ 205 h 788"/>
                <a:gd name="T18" fmla="*/ 262 w 351"/>
                <a:gd name="T19" fmla="*/ 350 h 788"/>
                <a:gd name="T20" fmla="*/ 262 w 351"/>
                <a:gd name="T21" fmla="*/ 525 h 788"/>
                <a:gd name="T22" fmla="*/ 262 w 351"/>
                <a:gd name="T23" fmla="*/ 613 h 788"/>
                <a:gd name="T24" fmla="*/ 204 w 351"/>
                <a:gd name="T25" fmla="*/ 700 h 788"/>
                <a:gd name="T26" fmla="*/ 204 w 351"/>
                <a:gd name="T27" fmla="*/ 729 h 788"/>
                <a:gd name="T28" fmla="*/ 233 w 351"/>
                <a:gd name="T29" fmla="*/ 787 h 788"/>
                <a:gd name="T30" fmla="*/ 321 w 351"/>
                <a:gd name="T31" fmla="*/ 758 h 788"/>
                <a:gd name="T32" fmla="*/ 321 w 351"/>
                <a:gd name="T33" fmla="*/ 729 h 788"/>
                <a:gd name="T34" fmla="*/ 321 w 351"/>
                <a:gd name="T35" fmla="*/ 642 h 788"/>
                <a:gd name="T36" fmla="*/ 350 w 351"/>
                <a:gd name="T37" fmla="*/ 555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788">
                  <a:moveTo>
                    <a:pt x="350" y="555"/>
                  </a:moveTo>
                  <a:lnTo>
                    <a:pt x="350" y="555"/>
                  </a:lnTo>
                  <a:cubicBezTo>
                    <a:pt x="350" y="467"/>
                    <a:pt x="350" y="408"/>
                    <a:pt x="321" y="350"/>
                  </a:cubicBezTo>
                  <a:cubicBezTo>
                    <a:pt x="321" y="292"/>
                    <a:pt x="262" y="205"/>
                    <a:pt x="233" y="175"/>
                  </a:cubicBezTo>
                  <a:cubicBezTo>
                    <a:pt x="204" y="117"/>
                    <a:pt x="146" y="58"/>
                    <a:pt x="8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29" y="0"/>
                    <a:pt x="0" y="29"/>
                  </a:cubicBezTo>
                  <a:cubicBezTo>
                    <a:pt x="0" y="29"/>
                    <a:pt x="0" y="88"/>
                    <a:pt x="29" y="88"/>
                  </a:cubicBezTo>
                  <a:cubicBezTo>
                    <a:pt x="87" y="117"/>
                    <a:pt x="146" y="146"/>
                    <a:pt x="175" y="205"/>
                  </a:cubicBezTo>
                  <a:cubicBezTo>
                    <a:pt x="204" y="234"/>
                    <a:pt x="262" y="292"/>
                    <a:pt x="262" y="350"/>
                  </a:cubicBezTo>
                  <a:cubicBezTo>
                    <a:pt x="262" y="438"/>
                    <a:pt x="262" y="467"/>
                    <a:pt x="262" y="525"/>
                  </a:cubicBezTo>
                  <a:cubicBezTo>
                    <a:pt x="262" y="555"/>
                    <a:pt x="262" y="584"/>
                    <a:pt x="262" y="613"/>
                  </a:cubicBezTo>
                  <a:cubicBezTo>
                    <a:pt x="262" y="642"/>
                    <a:pt x="262" y="671"/>
                    <a:pt x="204" y="700"/>
                  </a:cubicBezTo>
                  <a:lnTo>
                    <a:pt x="204" y="729"/>
                  </a:lnTo>
                  <a:cubicBezTo>
                    <a:pt x="204" y="758"/>
                    <a:pt x="204" y="758"/>
                    <a:pt x="233" y="787"/>
                  </a:cubicBezTo>
                  <a:cubicBezTo>
                    <a:pt x="262" y="787"/>
                    <a:pt x="291" y="758"/>
                    <a:pt x="321" y="758"/>
                  </a:cubicBezTo>
                  <a:cubicBezTo>
                    <a:pt x="321" y="729"/>
                    <a:pt x="321" y="729"/>
                    <a:pt x="321" y="729"/>
                  </a:cubicBezTo>
                  <a:cubicBezTo>
                    <a:pt x="321" y="700"/>
                    <a:pt x="321" y="671"/>
                    <a:pt x="321" y="642"/>
                  </a:cubicBezTo>
                  <a:cubicBezTo>
                    <a:pt x="350" y="584"/>
                    <a:pt x="350" y="584"/>
                    <a:pt x="350" y="5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8" name="Freeform 43"/>
            <p:cNvSpPr>
              <a:spLocks noChangeArrowheads="1"/>
            </p:cNvSpPr>
            <p:nvPr/>
          </p:nvSpPr>
          <p:spPr bwMode="auto">
            <a:xfrm>
              <a:off x="4478338" y="4241800"/>
              <a:ext cx="200025" cy="241300"/>
            </a:xfrm>
            <a:custGeom>
              <a:avLst/>
              <a:gdLst>
                <a:gd name="T0" fmla="*/ 0 w 555"/>
                <a:gd name="T1" fmla="*/ 58 h 672"/>
                <a:gd name="T2" fmla="*/ 0 w 555"/>
                <a:gd name="T3" fmla="*/ 58 h 672"/>
                <a:gd name="T4" fmla="*/ 59 w 555"/>
                <a:gd name="T5" fmla="*/ 88 h 672"/>
                <a:gd name="T6" fmla="*/ 204 w 555"/>
                <a:gd name="T7" fmla="*/ 145 h 672"/>
                <a:gd name="T8" fmla="*/ 351 w 555"/>
                <a:gd name="T9" fmla="*/ 262 h 672"/>
                <a:gd name="T10" fmla="*/ 438 w 555"/>
                <a:gd name="T11" fmla="*/ 408 h 672"/>
                <a:gd name="T12" fmla="*/ 467 w 555"/>
                <a:gd name="T13" fmla="*/ 495 h 672"/>
                <a:gd name="T14" fmla="*/ 438 w 555"/>
                <a:gd name="T15" fmla="*/ 583 h 672"/>
                <a:gd name="T16" fmla="*/ 438 w 555"/>
                <a:gd name="T17" fmla="*/ 612 h 672"/>
                <a:gd name="T18" fmla="*/ 496 w 555"/>
                <a:gd name="T19" fmla="*/ 641 h 672"/>
                <a:gd name="T20" fmla="*/ 525 w 555"/>
                <a:gd name="T21" fmla="*/ 612 h 672"/>
                <a:gd name="T22" fmla="*/ 525 w 555"/>
                <a:gd name="T23" fmla="*/ 495 h 672"/>
                <a:gd name="T24" fmla="*/ 496 w 555"/>
                <a:gd name="T25" fmla="*/ 379 h 672"/>
                <a:gd name="T26" fmla="*/ 409 w 555"/>
                <a:gd name="T27" fmla="*/ 233 h 672"/>
                <a:gd name="T28" fmla="*/ 234 w 555"/>
                <a:gd name="T29" fmla="*/ 88 h 672"/>
                <a:gd name="T30" fmla="*/ 59 w 555"/>
                <a:gd name="T31" fmla="*/ 0 h 672"/>
                <a:gd name="T32" fmla="*/ 0 w 555"/>
                <a:gd name="T33" fmla="*/ 5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5" h="672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30" y="88"/>
                    <a:pt x="59" y="88"/>
                  </a:cubicBezTo>
                  <a:cubicBezTo>
                    <a:pt x="118" y="88"/>
                    <a:pt x="146" y="88"/>
                    <a:pt x="204" y="145"/>
                  </a:cubicBezTo>
                  <a:cubicBezTo>
                    <a:pt x="263" y="174"/>
                    <a:pt x="321" y="204"/>
                    <a:pt x="351" y="262"/>
                  </a:cubicBezTo>
                  <a:cubicBezTo>
                    <a:pt x="380" y="321"/>
                    <a:pt x="409" y="379"/>
                    <a:pt x="438" y="408"/>
                  </a:cubicBezTo>
                  <a:cubicBezTo>
                    <a:pt x="438" y="438"/>
                    <a:pt x="438" y="466"/>
                    <a:pt x="467" y="495"/>
                  </a:cubicBezTo>
                  <a:cubicBezTo>
                    <a:pt x="467" y="524"/>
                    <a:pt x="467" y="554"/>
                    <a:pt x="438" y="583"/>
                  </a:cubicBezTo>
                  <a:cubicBezTo>
                    <a:pt x="438" y="612"/>
                    <a:pt x="438" y="612"/>
                    <a:pt x="438" y="612"/>
                  </a:cubicBezTo>
                  <a:cubicBezTo>
                    <a:pt x="438" y="641"/>
                    <a:pt x="467" y="671"/>
                    <a:pt x="496" y="641"/>
                  </a:cubicBezTo>
                  <a:cubicBezTo>
                    <a:pt x="525" y="641"/>
                    <a:pt x="554" y="641"/>
                    <a:pt x="525" y="612"/>
                  </a:cubicBezTo>
                  <a:cubicBezTo>
                    <a:pt x="525" y="554"/>
                    <a:pt x="525" y="524"/>
                    <a:pt x="525" y="495"/>
                  </a:cubicBezTo>
                  <a:cubicBezTo>
                    <a:pt x="525" y="466"/>
                    <a:pt x="525" y="408"/>
                    <a:pt x="496" y="379"/>
                  </a:cubicBezTo>
                  <a:cubicBezTo>
                    <a:pt x="467" y="321"/>
                    <a:pt x="438" y="262"/>
                    <a:pt x="409" y="233"/>
                  </a:cubicBezTo>
                  <a:cubicBezTo>
                    <a:pt x="351" y="174"/>
                    <a:pt x="292" y="116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9" name="Freeform 44"/>
            <p:cNvSpPr>
              <a:spLocks noChangeArrowheads="1"/>
            </p:cNvSpPr>
            <p:nvPr/>
          </p:nvSpPr>
          <p:spPr bwMode="auto">
            <a:xfrm>
              <a:off x="4530725" y="4010025"/>
              <a:ext cx="273050" cy="168275"/>
            </a:xfrm>
            <a:custGeom>
              <a:avLst/>
              <a:gdLst>
                <a:gd name="T0" fmla="*/ 88 w 758"/>
                <a:gd name="T1" fmla="*/ 350 h 467"/>
                <a:gd name="T2" fmla="*/ 88 w 758"/>
                <a:gd name="T3" fmla="*/ 350 h 467"/>
                <a:gd name="T4" fmla="*/ 58 w 758"/>
                <a:gd name="T5" fmla="*/ 350 h 467"/>
                <a:gd name="T6" fmla="*/ 0 w 758"/>
                <a:gd name="T7" fmla="*/ 408 h 467"/>
                <a:gd name="T8" fmla="*/ 58 w 758"/>
                <a:gd name="T9" fmla="*/ 466 h 467"/>
                <a:gd name="T10" fmla="*/ 175 w 758"/>
                <a:gd name="T11" fmla="*/ 466 h 467"/>
                <a:gd name="T12" fmla="*/ 292 w 758"/>
                <a:gd name="T13" fmla="*/ 437 h 467"/>
                <a:gd name="T14" fmla="*/ 466 w 758"/>
                <a:gd name="T15" fmla="*/ 350 h 467"/>
                <a:gd name="T16" fmla="*/ 640 w 758"/>
                <a:gd name="T17" fmla="*/ 233 h 467"/>
                <a:gd name="T18" fmla="*/ 728 w 758"/>
                <a:gd name="T19" fmla="*/ 59 h 467"/>
                <a:gd name="T20" fmla="*/ 728 w 758"/>
                <a:gd name="T21" fmla="*/ 0 h 467"/>
                <a:gd name="T22" fmla="*/ 670 w 758"/>
                <a:gd name="T23" fmla="*/ 30 h 467"/>
                <a:gd name="T24" fmla="*/ 583 w 758"/>
                <a:gd name="T25" fmla="*/ 204 h 467"/>
                <a:gd name="T26" fmla="*/ 438 w 758"/>
                <a:gd name="T27" fmla="*/ 321 h 467"/>
                <a:gd name="T28" fmla="*/ 263 w 758"/>
                <a:gd name="T29" fmla="*/ 350 h 467"/>
                <a:gd name="T30" fmla="*/ 175 w 758"/>
                <a:gd name="T31" fmla="*/ 380 h 467"/>
                <a:gd name="T32" fmla="*/ 88 w 758"/>
                <a:gd name="T33" fmla="*/ 35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7">
                  <a:moveTo>
                    <a:pt x="88" y="350"/>
                  </a:moveTo>
                  <a:lnTo>
                    <a:pt x="88" y="350"/>
                  </a:ln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50"/>
                    <a:pt x="0" y="408"/>
                  </a:cubicBezTo>
                  <a:cubicBezTo>
                    <a:pt x="0" y="408"/>
                    <a:pt x="29" y="466"/>
                    <a:pt x="58" y="466"/>
                  </a:cubicBezTo>
                  <a:cubicBezTo>
                    <a:pt x="88" y="466"/>
                    <a:pt x="146" y="466"/>
                    <a:pt x="175" y="466"/>
                  </a:cubicBezTo>
                  <a:cubicBezTo>
                    <a:pt x="205" y="466"/>
                    <a:pt x="234" y="466"/>
                    <a:pt x="292" y="437"/>
                  </a:cubicBezTo>
                  <a:cubicBezTo>
                    <a:pt x="350" y="437"/>
                    <a:pt x="408" y="408"/>
                    <a:pt x="466" y="350"/>
                  </a:cubicBezTo>
                  <a:cubicBezTo>
                    <a:pt x="524" y="321"/>
                    <a:pt x="583" y="292"/>
                    <a:pt x="640" y="233"/>
                  </a:cubicBezTo>
                  <a:cubicBezTo>
                    <a:pt x="670" y="175"/>
                    <a:pt x="728" y="116"/>
                    <a:pt x="728" y="59"/>
                  </a:cubicBezTo>
                  <a:cubicBezTo>
                    <a:pt x="757" y="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87"/>
                    <a:pt x="640" y="146"/>
                    <a:pt x="583" y="204"/>
                  </a:cubicBezTo>
                  <a:cubicBezTo>
                    <a:pt x="554" y="233"/>
                    <a:pt x="495" y="263"/>
                    <a:pt x="438" y="321"/>
                  </a:cubicBezTo>
                  <a:cubicBezTo>
                    <a:pt x="379" y="350"/>
                    <a:pt x="321" y="350"/>
                    <a:pt x="263" y="350"/>
                  </a:cubicBezTo>
                  <a:cubicBezTo>
                    <a:pt x="234" y="380"/>
                    <a:pt x="205" y="380"/>
                    <a:pt x="175" y="380"/>
                  </a:cubicBezTo>
                  <a:cubicBezTo>
                    <a:pt x="146" y="380"/>
                    <a:pt x="117" y="350"/>
                    <a:pt x="88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0" name="Freeform 45"/>
            <p:cNvSpPr>
              <a:spLocks noChangeArrowheads="1"/>
            </p:cNvSpPr>
            <p:nvPr/>
          </p:nvSpPr>
          <p:spPr bwMode="auto">
            <a:xfrm>
              <a:off x="4248150" y="4692650"/>
              <a:ext cx="104775" cy="42863"/>
            </a:xfrm>
            <a:custGeom>
              <a:avLst/>
              <a:gdLst>
                <a:gd name="T0" fmla="*/ 146 w 293"/>
                <a:gd name="T1" fmla="*/ 58 h 118"/>
                <a:gd name="T2" fmla="*/ 146 w 293"/>
                <a:gd name="T3" fmla="*/ 58 h 118"/>
                <a:gd name="T4" fmla="*/ 233 w 293"/>
                <a:gd name="T5" fmla="*/ 87 h 118"/>
                <a:gd name="T6" fmla="*/ 262 w 293"/>
                <a:gd name="T7" fmla="*/ 117 h 118"/>
                <a:gd name="T8" fmla="*/ 292 w 293"/>
                <a:gd name="T9" fmla="*/ 58 h 118"/>
                <a:gd name="T10" fmla="*/ 233 w 293"/>
                <a:gd name="T11" fmla="*/ 0 h 118"/>
                <a:gd name="T12" fmla="*/ 146 w 293"/>
                <a:gd name="T13" fmla="*/ 0 h 118"/>
                <a:gd name="T14" fmla="*/ 29 w 293"/>
                <a:gd name="T15" fmla="*/ 29 h 118"/>
                <a:gd name="T16" fmla="*/ 0 w 293"/>
                <a:gd name="T17" fmla="*/ 29 h 118"/>
                <a:gd name="T18" fmla="*/ 0 w 293"/>
                <a:gd name="T19" fmla="*/ 117 h 118"/>
                <a:gd name="T20" fmla="*/ 58 w 293"/>
                <a:gd name="T21" fmla="*/ 87 h 118"/>
                <a:gd name="T22" fmla="*/ 146 w 293"/>
                <a:gd name="T23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8">
                  <a:moveTo>
                    <a:pt x="146" y="58"/>
                  </a:moveTo>
                  <a:lnTo>
                    <a:pt x="146" y="58"/>
                  </a:lnTo>
                  <a:cubicBezTo>
                    <a:pt x="175" y="58"/>
                    <a:pt x="204" y="87"/>
                    <a:pt x="233" y="87"/>
                  </a:cubicBezTo>
                  <a:cubicBezTo>
                    <a:pt x="233" y="117"/>
                    <a:pt x="233" y="117"/>
                    <a:pt x="262" y="117"/>
                  </a:cubicBezTo>
                  <a:cubicBezTo>
                    <a:pt x="292" y="11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  <a:cubicBezTo>
                    <a:pt x="204" y="0"/>
                    <a:pt x="175" y="0"/>
                    <a:pt x="146" y="0"/>
                  </a:cubicBezTo>
                  <a:cubicBezTo>
                    <a:pt x="88" y="29"/>
                    <a:pt x="58" y="29"/>
                    <a:pt x="29" y="29"/>
                  </a:cubicBezTo>
                  <a:lnTo>
                    <a:pt x="0" y="29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88" y="87"/>
                    <a:pt x="117" y="58"/>
                    <a:pt x="146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1" name="Freeform 46"/>
            <p:cNvSpPr>
              <a:spLocks noChangeArrowheads="1"/>
            </p:cNvSpPr>
            <p:nvPr/>
          </p:nvSpPr>
          <p:spPr bwMode="auto">
            <a:xfrm>
              <a:off x="4437063" y="4724400"/>
              <a:ext cx="282575" cy="95250"/>
            </a:xfrm>
            <a:custGeom>
              <a:avLst/>
              <a:gdLst>
                <a:gd name="T0" fmla="*/ 29 w 787"/>
                <a:gd name="T1" fmla="*/ 117 h 264"/>
                <a:gd name="T2" fmla="*/ 29 w 787"/>
                <a:gd name="T3" fmla="*/ 117 h 264"/>
                <a:gd name="T4" fmla="*/ 29 w 787"/>
                <a:gd name="T5" fmla="*/ 175 h 264"/>
                <a:gd name="T6" fmla="*/ 146 w 787"/>
                <a:gd name="T7" fmla="*/ 233 h 264"/>
                <a:gd name="T8" fmla="*/ 234 w 787"/>
                <a:gd name="T9" fmla="*/ 233 h 264"/>
                <a:gd name="T10" fmla="*/ 437 w 787"/>
                <a:gd name="T11" fmla="*/ 233 h 264"/>
                <a:gd name="T12" fmla="*/ 612 w 787"/>
                <a:gd name="T13" fmla="*/ 204 h 264"/>
                <a:gd name="T14" fmla="*/ 786 w 787"/>
                <a:gd name="T15" fmla="*/ 59 h 264"/>
                <a:gd name="T16" fmla="*/ 786 w 787"/>
                <a:gd name="T17" fmla="*/ 59 h 264"/>
                <a:gd name="T18" fmla="*/ 757 w 787"/>
                <a:gd name="T19" fmla="*/ 0 h 264"/>
                <a:gd name="T20" fmla="*/ 700 w 787"/>
                <a:gd name="T21" fmla="*/ 0 h 264"/>
                <a:gd name="T22" fmla="*/ 583 w 787"/>
                <a:gd name="T23" fmla="*/ 146 h 264"/>
                <a:gd name="T24" fmla="*/ 437 w 787"/>
                <a:gd name="T25" fmla="*/ 204 h 264"/>
                <a:gd name="T26" fmla="*/ 234 w 787"/>
                <a:gd name="T27" fmla="*/ 204 h 264"/>
                <a:gd name="T28" fmla="*/ 175 w 787"/>
                <a:gd name="T29" fmla="*/ 146 h 264"/>
                <a:gd name="T30" fmla="*/ 116 w 787"/>
                <a:gd name="T31" fmla="*/ 88 h 264"/>
                <a:gd name="T32" fmla="*/ 58 w 787"/>
                <a:gd name="T33" fmla="*/ 88 h 264"/>
                <a:gd name="T34" fmla="*/ 29 w 787"/>
                <a:gd name="T35" fmla="*/ 11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264">
                  <a:moveTo>
                    <a:pt x="29" y="117"/>
                  </a:moveTo>
                  <a:lnTo>
                    <a:pt x="29" y="117"/>
                  </a:lnTo>
                  <a:cubicBezTo>
                    <a:pt x="0" y="146"/>
                    <a:pt x="29" y="175"/>
                    <a:pt x="29" y="175"/>
                  </a:cubicBezTo>
                  <a:cubicBezTo>
                    <a:pt x="58" y="204"/>
                    <a:pt x="116" y="204"/>
                    <a:pt x="146" y="233"/>
                  </a:cubicBezTo>
                  <a:cubicBezTo>
                    <a:pt x="175" y="233"/>
                    <a:pt x="204" y="233"/>
                    <a:pt x="234" y="233"/>
                  </a:cubicBezTo>
                  <a:cubicBezTo>
                    <a:pt x="320" y="263"/>
                    <a:pt x="379" y="263"/>
                    <a:pt x="437" y="233"/>
                  </a:cubicBezTo>
                  <a:cubicBezTo>
                    <a:pt x="496" y="233"/>
                    <a:pt x="554" y="233"/>
                    <a:pt x="612" y="204"/>
                  </a:cubicBezTo>
                  <a:cubicBezTo>
                    <a:pt x="670" y="146"/>
                    <a:pt x="728" y="88"/>
                    <a:pt x="786" y="59"/>
                  </a:cubicBezTo>
                  <a:lnTo>
                    <a:pt x="786" y="59"/>
                  </a:lnTo>
                  <a:cubicBezTo>
                    <a:pt x="786" y="30"/>
                    <a:pt x="786" y="0"/>
                    <a:pt x="757" y="0"/>
                  </a:cubicBezTo>
                  <a:cubicBezTo>
                    <a:pt x="757" y="0"/>
                    <a:pt x="728" y="0"/>
                    <a:pt x="700" y="0"/>
                  </a:cubicBezTo>
                  <a:cubicBezTo>
                    <a:pt x="670" y="59"/>
                    <a:pt x="641" y="88"/>
                    <a:pt x="583" y="146"/>
                  </a:cubicBezTo>
                  <a:cubicBezTo>
                    <a:pt x="554" y="175"/>
                    <a:pt x="467" y="175"/>
                    <a:pt x="437" y="204"/>
                  </a:cubicBezTo>
                  <a:cubicBezTo>
                    <a:pt x="350" y="204"/>
                    <a:pt x="320" y="204"/>
                    <a:pt x="234" y="204"/>
                  </a:cubicBezTo>
                  <a:cubicBezTo>
                    <a:pt x="234" y="175"/>
                    <a:pt x="204" y="175"/>
                    <a:pt x="175" y="146"/>
                  </a:cubicBezTo>
                  <a:cubicBezTo>
                    <a:pt x="146" y="146"/>
                    <a:pt x="116" y="146"/>
                    <a:pt x="116" y="88"/>
                  </a:cubicBezTo>
                  <a:cubicBezTo>
                    <a:pt x="87" y="88"/>
                    <a:pt x="87" y="88"/>
                    <a:pt x="58" y="88"/>
                  </a:cubicBezTo>
                  <a:cubicBezTo>
                    <a:pt x="58" y="88"/>
                    <a:pt x="29" y="88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2" name="Freeform 47"/>
            <p:cNvSpPr>
              <a:spLocks noChangeArrowheads="1"/>
            </p:cNvSpPr>
            <p:nvPr/>
          </p:nvSpPr>
          <p:spPr bwMode="auto">
            <a:xfrm>
              <a:off x="4605338" y="4556125"/>
              <a:ext cx="293687" cy="84138"/>
            </a:xfrm>
            <a:custGeom>
              <a:avLst/>
              <a:gdLst>
                <a:gd name="T0" fmla="*/ 785 w 816"/>
                <a:gd name="T1" fmla="*/ 117 h 235"/>
                <a:gd name="T2" fmla="*/ 785 w 816"/>
                <a:gd name="T3" fmla="*/ 117 h 235"/>
                <a:gd name="T4" fmla="*/ 815 w 816"/>
                <a:gd name="T5" fmla="*/ 117 h 235"/>
                <a:gd name="T6" fmla="*/ 815 w 816"/>
                <a:gd name="T7" fmla="*/ 59 h 235"/>
                <a:gd name="T8" fmla="*/ 756 w 816"/>
                <a:gd name="T9" fmla="*/ 59 h 235"/>
                <a:gd name="T10" fmla="*/ 611 w 816"/>
                <a:gd name="T11" fmla="*/ 147 h 235"/>
                <a:gd name="T12" fmla="*/ 407 w 816"/>
                <a:gd name="T13" fmla="*/ 176 h 235"/>
                <a:gd name="T14" fmla="*/ 233 w 816"/>
                <a:gd name="T15" fmla="*/ 117 h 235"/>
                <a:gd name="T16" fmla="*/ 174 w 816"/>
                <a:gd name="T17" fmla="*/ 88 h 235"/>
                <a:gd name="T18" fmla="*/ 116 w 816"/>
                <a:gd name="T19" fmla="*/ 30 h 235"/>
                <a:gd name="T20" fmla="*/ 87 w 816"/>
                <a:gd name="T21" fmla="*/ 0 h 235"/>
                <a:gd name="T22" fmla="*/ 29 w 816"/>
                <a:gd name="T23" fmla="*/ 30 h 235"/>
                <a:gd name="T24" fmla="*/ 29 w 816"/>
                <a:gd name="T25" fmla="*/ 88 h 235"/>
                <a:gd name="T26" fmla="*/ 116 w 816"/>
                <a:gd name="T27" fmla="*/ 117 h 235"/>
                <a:gd name="T28" fmla="*/ 203 w 816"/>
                <a:gd name="T29" fmla="*/ 176 h 235"/>
                <a:gd name="T30" fmla="*/ 407 w 816"/>
                <a:gd name="T31" fmla="*/ 205 h 235"/>
                <a:gd name="T32" fmla="*/ 611 w 816"/>
                <a:gd name="T33" fmla="*/ 205 h 235"/>
                <a:gd name="T34" fmla="*/ 785 w 816"/>
                <a:gd name="T35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35">
                  <a:moveTo>
                    <a:pt x="785" y="117"/>
                  </a:moveTo>
                  <a:lnTo>
                    <a:pt x="785" y="117"/>
                  </a:lnTo>
                  <a:cubicBezTo>
                    <a:pt x="785" y="117"/>
                    <a:pt x="785" y="117"/>
                    <a:pt x="815" y="117"/>
                  </a:cubicBezTo>
                  <a:cubicBezTo>
                    <a:pt x="815" y="88"/>
                    <a:pt x="815" y="88"/>
                    <a:pt x="815" y="59"/>
                  </a:cubicBezTo>
                  <a:cubicBezTo>
                    <a:pt x="785" y="59"/>
                    <a:pt x="756" y="59"/>
                    <a:pt x="756" y="59"/>
                  </a:cubicBezTo>
                  <a:cubicBezTo>
                    <a:pt x="699" y="117"/>
                    <a:pt x="669" y="117"/>
                    <a:pt x="611" y="147"/>
                  </a:cubicBezTo>
                  <a:cubicBezTo>
                    <a:pt x="523" y="176"/>
                    <a:pt x="494" y="176"/>
                    <a:pt x="407" y="176"/>
                  </a:cubicBezTo>
                  <a:cubicBezTo>
                    <a:pt x="349" y="176"/>
                    <a:pt x="290" y="147"/>
                    <a:pt x="233" y="117"/>
                  </a:cubicBezTo>
                  <a:cubicBezTo>
                    <a:pt x="203" y="117"/>
                    <a:pt x="174" y="88"/>
                    <a:pt x="174" y="88"/>
                  </a:cubicBezTo>
                  <a:cubicBezTo>
                    <a:pt x="145" y="59"/>
                    <a:pt x="116" y="59"/>
                    <a:pt x="116" y="3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8" y="0"/>
                    <a:pt x="29" y="0"/>
                    <a:pt x="29" y="30"/>
                  </a:cubicBezTo>
                  <a:cubicBezTo>
                    <a:pt x="0" y="30"/>
                    <a:pt x="0" y="59"/>
                    <a:pt x="29" y="88"/>
                  </a:cubicBezTo>
                  <a:cubicBezTo>
                    <a:pt x="58" y="88"/>
                    <a:pt x="87" y="117"/>
                    <a:pt x="116" y="117"/>
                  </a:cubicBezTo>
                  <a:cubicBezTo>
                    <a:pt x="145" y="147"/>
                    <a:pt x="174" y="176"/>
                    <a:pt x="203" y="176"/>
                  </a:cubicBezTo>
                  <a:cubicBezTo>
                    <a:pt x="261" y="205"/>
                    <a:pt x="349" y="205"/>
                    <a:pt x="407" y="205"/>
                  </a:cubicBezTo>
                  <a:cubicBezTo>
                    <a:pt x="494" y="234"/>
                    <a:pt x="552" y="234"/>
                    <a:pt x="611" y="205"/>
                  </a:cubicBezTo>
                  <a:cubicBezTo>
                    <a:pt x="669" y="205"/>
                    <a:pt x="756" y="176"/>
                    <a:pt x="78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3" name="Freeform 48"/>
            <p:cNvSpPr>
              <a:spLocks noChangeArrowheads="1"/>
            </p:cNvSpPr>
            <p:nvPr/>
          </p:nvSpPr>
          <p:spPr bwMode="auto">
            <a:xfrm>
              <a:off x="4719638" y="2876550"/>
              <a:ext cx="252412" cy="168275"/>
            </a:xfrm>
            <a:custGeom>
              <a:avLst/>
              <a:gdLst>
                <a:gd name="T0" fmla="*/ 671 w 701"/>
                <a:gd name="T1" fmla="*/ 88 h 467"/>
                <a:gd name="T2" fmla="*/ 671 w 701"/>
                <a:gd name="T3" fmla="*/ 88 h 467"/>
                <a:gd name="T4" fmla="*/ 700 w 701"/>
                <a:gd name="T5" fmla="*/ 30 h 467"/>
                <a:gd name="T6" fmla="*/ 642 w 701"/>
                <a:gd name="T7" fmla="*/ 0 h 467"/>
                <a:gd name="T8" fmla="*/ 525 w 701"/>
                <a:gd name="T9" fmla="*/ 0 h 467"/>
                <a:gd name="T10" fmla="*/ 437 w 701"/>
                <a:gd name="T11" fmla="*/ 0 h 467"/>
                <a:gd name="T12" fmla="*/ 263 w 701"/>
                <a:gd name="T13" fmla="*/ 88 h 467"/>
                <a:gd name="T14" fmla="*/ 88 w 701"/>
                <a:gd name="T15" fmla="*/ 233 h 467"/>
                <a:gd name="T16" fmla="*/ 0 w 701"/>
                <a:gd name="T17" fmla="*/ 409 h 467"/>
                <a:gd name="T18" fmla="*/ 0 w 701"/>
                <a:gd name="T19" fmla="*/ 409 h 467"/>
                <a:gd name="T20" fmla="*/ 30 w 701"/>
                <a:gd name="T21" fmla="*/ 466 h 467"/>
                <a:gd name="T22" fmla="*/ 88 w 701"/>
                <a:gd name="T23" fmla="*/ 409 h 467"/>
                <a:gd name="T24" fmla="*/ 146 w 701"/>
                <a:gd name="T25" fmla="*/ 263 h 467"/>
                <a:gd name="T26" fmla="*/ 292 w 701"/>
                <a:gd name="T27" fmla="*/ 146 h 467"/>
                <a:gd name="T28" fmla="*/ 437 w 701"/>
                <a:gd name="T29" fmla="*/ 88 h 467"/>
                <a:gd name="T30" fmla="*/ 525 w 701"/>
                <a:gd name="T31" fmla="*/ 59 h 467"/>
                <a:gd name="T32" fmla="*/ 612 w 701"/>
                <a:gd name="T33" fmla="*/ 88 h 467"/>
                <a:gd name="T34" fmla="*/ 671 w 701"/>
                <a:gd name="T35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7">
                  <a:moveTo>
                    <a:pt x="671" y="88"/>
                  </a:moveTo>
                  <a:lnTo>
                    <a:pt x="671" y="88"/>
                  </a:lnTo>
                  <a:cubicBezTo>
                    <a:pt x="671" y="88"/>
                    <a:pt x="700" y="59"/>
                    <a:pt x="700" y="30"/>
                  </a:cubicBezTo>
                  <a:cubicBezTo>
                    <a:pt x="700" y="0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0"/>
                  </a:cubicBezTo>
                  <a:cubicBezTo>
                    <a:pt x="350" y="30"/>
                    <a:pt x="321" y="59"/>
                    <a:pt x="263" y="88"/>
                  </a:cubicBezTo>
                  <a:cubicBezTo>
                    <a:pt x="204" y="117"/>
                    <a:pt x="146" y="175"/>
                    <a:pt x="88" y="233"/>
                  </a:cubicBezTo>
                  <a:cubicBezTo>
                    <a:pt x="59" y="292"/>
                    <a:pt x="30" y="321"/>
                    <a:pt x="0" y="409"/>
                  </a:cubicBezTo>
                  <a:lnTo>
                    <a:pt x="0" y="409"/>
                  </a:ln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38"/>
                    <a:pt x="88" y="409"/>
                  </a:cubicBezTo>
                  <a:cubicBezTo>
                    <a:pt x="88" y="380"/>
                    <a:pt x="116" y="292"/>
                    <a:pt x="146" y="263"/>
                  </a:cubicBezTo>
                  <a:cubicBezTo>
                    <a:pt x="175" y="204"/>
                    <a:pt x="233" y="175"/>
                    <a:pt x="292" y="146"/>
                  </a:cubicBezTo>
                  <a:cubicBezTo>
                    <a:pt x="350" y="117"/>
                    <a:pt x="408" y="88"/>
                    <a:pt x="437" y="88"/>
                  </a:cubicBezTo>
                  <a:cubicBezTo>
                    <a:pt x="496" y="59"/>
                    <a:pt x="496" y="59"/>
                    <a:pt x="525" y="59"/>
                  </a:cubicBezTo>
                  <a:cubicBezTo>
                    <a:pt x="583" y="59"/>
                    <a:pt x="583" y="59"/>
                    <a:pt x="612" y="88"/>
                  </a:cubicBezTo>
                  <a:cubicBezTo>
                    <a:pt x="612" y="88"/>
                    <a:pt x="642" y="88"/>
                    <a:pt x="671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4" name="Freeform 49"/>
            <p:cNvSpPr>
              <a:spLocks noChangeArrowheads="1"/>
            </p:cNvSpPr>
            <p:nvPr/>
          </p:nvSpPr>
          <p:spPr bwMode="auto">
            <a:xfrm>
              <a:off x="4929188" y="3024188"/>
              <a:ext cx="209550" cy="115887"/>
            </a:xfrm>
            <a:custGeom>
              <a:avLst/>
              <a:gdLst>
                <a:gd name="T0" fmla="*/ 233 w 584"/>
                <a:gd name="T1" fmla="*/ 0 h 322"/>
                <a:gd name="T2" fmla="*/ 233 w 584"/>
                <a:gd name="T3" fmla="*/ 0 h 322"/>
                <a:gd name="T4" fmla="*/ 59 w 584"/>
                <a:gd name="T5" fmla="*/ 0 h 322"/>
                <a:gd name="T6" fmla="*/ 29 w 584"/>
                <a:gd name="T7" fmla="*/ 0 h 322"/>
                <a:gd name="T8" fmla="*/ 0 w 584"/>
                <a:gd name="T9" fmla="*/ 57 h 322"/>
                <a:gd name="T10" fmla="*/ 59 w 584"/>
                <a:gd name="T11" fmla="*/ 87 h 322"/>
                <a:gd name="T12" fmla="*/ 233 w 584"/>
                <a:gd name="T13" fmla="*/ 87 h 322"/>
                <a:gd name="T14" fmla="*/ 380 w 584"/>
                <a:gd name="T15" fmla="*/ 145 h 322"/>
                <a:gd name="T16" fmla="*/ 525 w 584"/>
                <a:gd name="T17" fmla="*/ 262 h 322"/>
                <a:gd name="T18" fmla="*/ 583 w 584"/>
                <a:gd name="T19" fmla="*/ 321 h 322"/>
                <a:gd name="T20" fmla="*/ 583 w 584"/>
                <a:gd name="T21" fmla="*/ 204 h 322"/>
                <a:gd name="T22" fmla="*/ 438 w 584"/>
                <a:gd name="T23" fmla="*/ 87 h 322"/>
                <a:gd name="T24" fmla="*/ 233 w 584"/>
                <a:gd name="T2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22">
                  <a:moveTo>
                    <a:pt x="233" y="0"/>
                  </a:moveTo>
                  <a:lnTo>
                    <a:pt x="233" y="0"/>
                  </a:lnTo>
                  <a:cubicBezTo>
                    <a:pt x="175" y="0"/>
                    <a:pt x="88" y="0"/>
                    <a:pt x="5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9"/>
                    <a:pt x="0" y="29"/>
                    <a:pt x="0" y="57"/>
                  </a:cubicBezTo>
                  <a:cubicBezTo>
                    <a:pt x="0" y="87"/>
                    <a:pt x="29" y="87"/>
                    <a:pt x="59" y="87"/>
                  </a:cubicBezTo>
                  <a:cubicBezTo>
                    <a:pt x="117" y="57"/>
                    <a:pt x="175" y="57"/>
                    <a:pt x="233" y="87"/>
                  </a:cubicBezTo>
                  <a:cubicBezTo>
                    <a:pt x="292" y="87"/>
                    <a:pt x="350" y="116"/>
                    <a:pt x="380" y="145"/>
                  </a:cubicBezTo>
                  <a:cubicBezTo>
                    <a:pt x="438" y="174"/>
                    <a:pt x="496" y="204"/>
                    <a:pt x="525" y="262"/>
                  </a:cubicBezTo>
                  <a:cubicBezTo>
                    <a:pt x="554" y="262"/>
                    <a:pt x="554" y="291"/>
                    <a:pt x="583" y="321"/>
                  </a:cubicBezTo>
                  <a:cubicBezTo>
                    <a:pt x="583" y="204"/>
                    <a:pt x="583" y="204"/>
                    <a:pt x="583" y="204"/>
                  </a:cubicBezTo>
                  <a:cubicBezTo>
                    <a:pt x="525" y="174"/>
                    <a:pt x="466" y="116"/>
                    <a:pt x="438" y="87"/>
                  </a:cubicBezTo>
                  <a:cubicBezTo>
                    <a:pt x="380" y="57"/>
                    <a:pt x="292" y="29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5" name="Freeform 50"/>
            <p:cNvSpPr>
              <a:spLocks noChangeArrowheads="1"/>
            </p:cNvSpPr>
            <p:nvPr/>
          </p:nvSpPr>
          <p:spPr bwMode="auto">
            <a:xfrm>
              <a:off x="4803775" y="3149600"/>
              <a:ext cx="95250" cy="293688"/>
            </a:xfrm>
            <a:custGeom>
              <a:avLst/>
              <a:gdLst>
                <a:gd name="T0" fmla="*/ 175 w 264"/>
                <a:gd name="T1" fmla="*/ 29 h 817"/>
                <a:gd name="T2" fmla="*/ 175 w 264"/>
                <a:gd name="T3" fmla="*/ 29 h 817"/>
                <a:gd name="T4" fmla="*/ 175 w 264"/>
                <a:gd name="T5" fmla="*/ 57 h 817"/>
                <a:gd name="T6" fmla="*/ 88 w 264"/>
                <a:gd name="T7" fmla="*/ 145 h 817"/>
                <a:gd name="T8" fmla="*/ 59 w 264"/>
                <a:gd name="T9" fmla="*/ 233 h 817"/>
                <a:gd name="T10" fmla="*/ 0 w 264"/>
                <a:gd name="T11" fmla="*/ 407 h 817"/>
                <a:gd name="T12" fmla="*/ 30 w 264"/>
                <a:gd name="T13" fmla="*/ 641 h 817"/>
                <a:gd name="T14" fmla="*/ 117 w 264"/>
                <a:gd name="T15" fmla="*/ 816 h 817"/>
                <a:gd name="T16" fmla="*/ 117 w 264"/>
                <a:gd name="T17" fmla="*/ 816 h 817"/>
                <a:gd name="T18" fmla="*/ 204 w 264"/>
                <a:gd name="T19" fmla="*/ 816 h 817"/>
                <a:gd name="T20" fmla="*/ 175 w 264"/>
                <a:gd name="T21" fmla="*/ 757 h 817"/>
                <a:gd name="T22" fmla="*/ 88 w 264"/>
                <a:gd name="T23" fmla="*/ 612 h 817"/>
                <a:gd name="T24" fmla="*/ 59 w 264"/>
                <a:gd name="T25" fmla="*/ 437 h 817"/>
                <a:gd name="T26" fmla="*/ 117 w 264"/>
                <a:gd name="T27" fmla="*/ 233 h 817"/>
                <a:gd name="T28" fmla="*/ 175 w 264"/>
                <a:gd name="T29" fmla="*/ 174 h 817"/>
                <a:gd name="T30" fmla="*/ 233 w 264"/>
                <a:gd name="T31" fmla="*/ 116 h 817"/>
                <a:gd name="T32" fmla="*/ 263 w 264"/>
                <a:gd name="T33" fmla="*/ 87 h 817"/>
                <a:gd name="T34" fmla="*/ 233 w 264"/>
                <a:gd name="T35" fmla="*/ 29 h 817"/>
                <a:gd name="T36" fmla="*/ 175 w 264"/>
                <a:gd name="T37" fmla="*/ 2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817">
                  <a:moveTo>
                    <a:pt x="175" y="29"/>
                  </a:moveTo>
                  <a:lnTo>
                    <a:pt x="175" y="29"/>
                  </a:lnTo>
                  <a:cubicBezTo>
                    <a:pt x="175" y="57"/>
                    <a:pt x="175" y="57"/>
                    <a:pt x="175" y="57"/>
                  </a:cubicBezTo>
                  <a:cubicBezTo>
                    <a:pt x="147" y="57"/>
                    <a:pt x="117" y="87"/>
                    <a:pt x="88" y="145"/>
                  </a:cubicBezTo>
                  <a:cubicBezTo>
                    <a:pt x="59" y="145"/>
                    <a:pt x="59" y="174"/>
                    <a:pt x="59" y="233"/>
                  </a:cubicBezTo>
                  <a:cubicBezTo>
                    <a:pt x="0" y="291"/>
                    <a:pt x="0" y="350"/>
                    <a:pt x="0" y="407"/>
                  </a:cubicBezTo>
                  <a:cubicBezTo>
                    <a:pt x="0" y="495"/>
                    <a:pt x="0" y="554"/>
                    <a:pt x="30" y="641"/>
                  </a:cubicBezTo>
                  <a:cubicBezTo>
                    <a:pt x="59" y="700"/>
                    <a:pt x="88" y="757"/>
                    <a:pt x="117" y="816"/>
                  </a:cubicBezTo>
                  <a:lnTo>
                    <a:pt x="117" y="816"/>
                  </a:lnTo>
                  <a:cubicBezTo>
                    <a:pt x="147" y="816"/>
                    <a:pt x="175" y="816"/>
                    <a:pt x="204" y="816"/>
                  </a:cubicBezTo>
                  <a:cubicBezTo>
                    <a:pt x="204" y="816"/>
                    <a:pt x="204" y="757"/>
                    <a:pt x="175" y="757"/>
                  </a:cubicBezTo>
                  <a:cubicBezTo>
                    <a:pt x="147" y="729"/>
                    <a:pt x="117" y="671"/>
                    <a:pt x="88" y="612"/>
                  </a:cubicBezTo>
                  <a:cubicBezTo>
                    <a:pt x="59" y="554"/>
                    <a:pt x="59" y="495"/>
                    <a:pt x="59" y="437"/>
                  </a:cubicBezTo>
                  <a:cubicBezTo>
                    <a:pt x="59" y="350"/>
                    <a:pt x="88" y="321"/>
                    <a:pt x="117" y="233"/>
                  </a:cubicBezTo>
                  <a:cubicBezTo>
                    <a:pt x="117" y="233"/>
                    <a:pt x="147" y="174"/>
                    <a:pt x="175" y="174"/>
                  </a:cubicBezTo>
                  <a:cubicBezTo>
                    <a:pt x="175" y="145"/>
                    <a:pt x="204" y="116"/>
                    <a:pt x="233" y="116"/>
                  </a:cubicBezTo>
                  <a:cubicBezTo>
                    <a:pt x="233" y="87"/>
                    <a:pt x="233" y="87"/>
                    <a:pt x="263" y="87"/>
                  </a:cubicBezTo>
                  <a:cubicBezTo>
                    <a:pt x="263" y="57"/>
                    <a:pt x="263" y="57"/>
                    <a:pt x="233" y="29"/>
                  </a:cubicBezTo>
                  <a:cubicBezTo>
                    <a:pt x="233" y="0"/>
                    <a:pt x="175" y="0"/>
                    <a:pt x="175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6" name="Freeform 51"/>
            <p:cNvSpPr>
              <a:spLocks noChangeArrowheads="1"/>
            </p:cNvSpPr>
            <p:nvPr/>
          </p:nvSpPr>
          <p:spPr bwMode="auto">
            <a:xfrm>
              <a:off x="4908550" y="3422650"/>
              <a:ext cx="188913" cy="252413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497 h 701"/>
                <a:gd name="T6" fmla="*/ 175 w 525"/>
                <a:gd name="T7" fmla="*/ 555 h 701"/>
                <a:gd name="T8" fmla="*/ 87 w 525"/>
                <a:gd name="T9" fmla="*/ 584 h 701"/>
                <a:gd name="T10" fmla="*/ 58 w 525"/>
                <a:gd name="T11" fmla="*/ 584 h 701"/>
                <a:gd name="T12" fmla="*/ 29 w 525"/>
                <a:gd name="T13" fmla="*/ 643 h 701"/>
                <a:gd name="T14" fmla="*/ 117 w 525"/>
                <a:gd name="T15" fmla="*/ 671 h 701"/>
                <a:gd name="T16" fmla="*/ 233 w 525"/>
                <a:gd name="T17" fmla="*/ 614 h 701"/>
                <a:gd name="T18" fmla="*/ 291 w 525"/>
                <a:gd name="T19" fmla="*/ 555 h 701"/>
                <a:gd name="T20" fmla="*/ 438 w 525"/>
                <a:gd name="T21" fmla="*/ 409 h 701"/>
                <a:gd name="T22" fmla="*/ 524 w 525"/>
                <a:gd name="T23" fmla="*/ 234 h 701"/>
                <a:gd name="T24" fmla="*/ 524 w 525"/>
                <a:gd name="T25" fmla="*/ 30 h 701"/>
                <a:gd name="T26" fmla="*/ 524 w 525"/>
                <a:gd name="T27" fmla="*/ 0 h 701"/>
                <a:gd name="T28" fmla="*/ 467 w 525"/>
                <a:gd name="T29" fmla="*/ 0 h 701"/>
                <a:gd name="T30" fmla="*/ 438 w 525"/>
                <a:gd name="T31" fmla="*/ 30 h 701"/>
                <a:gd name="T32" fmla="*/ 438 w 525"/>
                <a:gd name="T33" fmla="*/ 205 h 701"/>
                <a:gd name="T34" fmla="*/ 379 w 525"/>
                <a:gd name="T35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09"/>
                    <a:pt x="291" y="467"/>
                    <a:pt x="262" y="497"/>
                  </a:cubicBezTo>
                  <a:cubicBezTo>
                    <a:pt x="233" y="526"/>
                    <a:pt x="204" y="555"/>
                    <a:pt x="175" y="555"/>
                  </a:cubicBezTo>
                  <a:cubicBezTo>
                    <a:pt x="146" y="584"/>
                    <a:pt x="117" y="584"/>
                    <a:pt x="87" y="584"/>
                  </a:cubicBezTo>
                  <a:cubicBezTo>
                    <a:pt x="58" y="584"/>
                    <a:pt x="58" y="584"/>
                    <a:pt x="58" y="584"/>
                  </a:cubicBezTo>
                  <a:cubicBezTo>
                    <a:pt x="29" y="614"/>
                    <a:pt x="0" y="614"/>
                    <a:pt x="29" y="643"/>
                  </a:cubicBezTo>
                  <a:cubicBezTo>
                    <a:pt x="58" y="671"/>
                    <a:pt x="87" y="700"/>
                    <a:pt x="117" y="671"/>
                  </a:cubicBezTo>
                  <a:cubicBezTo>
                    <a:pt x="146" y="643"/>
                    <a:pt x="175" y="643"/>
                    <a:pt x="233" y="614"/>
                  </a:cubicBezTo>
                  <a:cubicBezTo>
                    <a:pt x="233" y="614"/>
                    <a:pt x="262" y="584"/>
                    <a:pt x="291" y="555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50"/>
                    <a:pt x="496" y="293"/>
                    <a:pt x="524" y="234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524" y="30"/>
                    <a:pt x="524" y="30"/>
                    <a:pt x="524" y="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88"/>
                    <a:pt x="467" y="176"/>
                    <a:pt x="438" y="205"/>
                  </a:cubicBezTo>
                  <a:cubicBezTo>
                    <a:pt x="438" y="264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7" name="Freeform 52"/>
            <p:cNvSpPr>
              <a:spLocks noChangeArrowheads="1"/>
            </p:cNvSpPr>
            <p:nvPr/>
          </p:nvSpPr>
          <p:spPr bwMode="auto">
            <a:xfrm>
              <a:off x="4699000" y="3570288"/>
              <a:ext cx="147638" cy="284162"/>
            </a:xfrm>
            <a:custGeom>
              <a:avLst/>
              <a:gdLst>
                <a:gd name="T0" fmla="*/ 146 w 409"/>
                <a:gd name="T1" fmla="*/ 88 h 788"/>
                <a:gd name="T2" fmla="*/ 146 w 409"/>
                <a:gd name="T3" fmla="*/ 88 h 788"/>
                <a:gd name="T4" fmla="*/ 174 w 409"/>
                <a:gd name="T5" fmla="*/ 88 h 788"/>
                <a:gd name="T6" fmla="*/ 117 w 409"/>
                <a:gd name="T7" fmla="*/ 0 h 788"/>
                <a:gd name="T8" fmla="*/ 58 w 409"/>
                <a:gd name="T9" fmla="*/ 58 h 788"/>
                <a:gd name="T10" fmla="*/ 29 w 409"/>
                <a:gd name="T11" fmla="*/ 175 h 788"/>
                <a:gd name="T12" fmla="*/ 29 w 409"/>
                <a:gd name="T13" fmla="*/ 262 h 788"/>
                <a:gd name="T14" fmla="*/ 58 w 409"/>
                <a:gd name="T15" fmla="*/ 467 h 788"/>
                <a:gd name="T16" fmla="*/ 174 w 409"/>
                <a:gd name="T17" fmla="*/ 640 h 788"/>
                <a:gd name="T18" fmla="*/ 321 w 409"/>
                <a:gd name="T19" fmla="*/ 787 h 788"/>
                <a:gd name="T20" fmla="*/ 350 w 409"/>
                <a:gd name="T21" fmla="*/ 787 h 788"/>
                <a:gd name="T22" fmla="*/ 408 w 409"/>
                <a:gd name="T23" fmla="*/ 757 h 788"/>
                <a:gd name="T24" fmla="*/ 379 w 409"/>
                <a:gd name="T25" fmla="*/ 728 h 788"/>
                <a:gd name="T26" fmla="*/ 204 w 409"/>
                <a:gd name="T27" fmla="*/ 611 h 788"/>
                <a:gd name="T28" fmla="*/ 117 w 409"/>
                <a:gd name="T29" fmla="*/ 438 h 788"/>
                <a:gd name="T30" fmla="*/ 88 w 409"/>
                <a:gd name="T31" fmla="*/ 262 h 788"/>
                <a:gd name="T32" fmla="*/ 117 w 409"/>
                <a:gd name="T33" fmla="*/ 175 h 788"/>
                <a:gd name="T34" fmla="*/ 146 w 409"/>
                <a:gd name="T35" fmla="*/ 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8">
                  <a:moveTo>
                    <a:pt x="146" y="88"/>
                  </a:moveTo>
                  <a:lnTo>
                    <a:pt x="146" y="88"/>
                  </a:lnTo>
                  <a:cubicBezTo>
                    <a:pt x="174" y="88"/>
                    <a:pt x="174" y="88"/>
                    <a:pt x="174" y="88"/>
                  </a:cubicBezTo>
                  <a:cubicBezTo>
                    <a:pt x="174" y="58"/>
                    <a:pt x="146" y="29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46"/>
                    <a:pt x="29" y="175"/>
                  </a:cubicBezTo>
                  <a:cubicBezTo>
                    <a:pt x="29" y="205"/>
                    <a:pt x="0" y="234"/>
                    <a:pt x="29" y="262"/>
                  </a:cubicBezTo>
                  <a:cubicBezTo>
                    <a:pt x="29" y="350"/>
                    <a:pt x="58" y="408"/>
                    <a:pt x="58" y="467"/>
                  </a:cubicBezTo>
                  <a:cubicBezTo>
                    <a:pt x="88" y="525"/>
                    <a:pt x="117" y="584"/>
                    <a:pt x="174" y="640"/>
                  </a:cubicBezTo>
                  <a:cubicBezTo>
                    <a:pt x="204" y="699"/>
                    <a:pt x="262" y="757"/>
                    <a:pt x="321" y="787"/>
                  </a:cubicBezTo>
                  <a:cubicBezTo>
                    <a:pt x="350" y="787"/>
                    <a:pt x="350" y="787"/>
                    <a:pt x="350" y="787"/>
                  </a:cubicBezTo>
                  <a:cubicBezTo>
                    <a:pt x="379" y="787"/>
                    <a:pt x="379" y="787"/>
                    <a:pt x="408" y="757"/>
                  </a:cubicBezTo>
                  <a:cubicBezTo>
                    <a:pt x="408" y="728"/>
                    <a:pt x="408" y="728"/>
                    <a:pt x="379" y="728"/>
                  </a:cubicBezTo>
                  <a:cubicBezTo>
                    <a:pt x="321" y="699"/>
                    <a:pt x="262" y="640"/>
                    <a:pt x="204" y="611"/>
                  </a:cubicBezTo>
                  <a:cubicBezTo>
                    <a:pt x="174" y="555"/>
                    <a:pt x="146" y="496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4"/>
                    <a:pt x="88" y="205"/>
                    <a:pt x="117" y="175"/>
                  </a:cubicBezTo>
                  <a:cubicBezTo>
                    <a:pt x="117" y="146"/>
                    <a:pt x="117" y="117"/>
                    <a:pt x="146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8" name="Freeform 53"/>
            <p:cNvSpPr>
              <a:spLocks noChangeArrowheads="1"/>
            </p:cNvSpPr>
            <p:nvPr/>
          </p:nvSpPr>
          <p:spPr bwMode="auto">
            <a:xfrm>
              <a:off x="4929188" y="3841750"/>
              <a:ext cx="136525" cy="263525"/>
            </a:xfrm>
            <a:custGeom>
              <a:avLst/>
              <a:gdLst>
                <a:gd name="T0" fmla="*/ 263 w 381"/>
                <a:gd name="T1" fmla="*/ 642 h 731"/>
                <a:gd name="T2" fmla="*/ 263 w 381"/>
                <a:gd name="T3" fmla="*/ 642 h 731"/>
                <a:gd name="T4" fmla="*/ 263 w 381"/>
                <a:gd name="T5" fmla="*/ 671 h 731"/>
                <a:gd name="T6" fmla="*/ 321 w 381"/>
                <a:gd name="T7" fmla="*/ 730 h 731"/>
                <a:gd name="T8" fmla="*/ 380 w 381"/>
                <a:gd name="T9" fmla="*/ 671 h 731"/>
                <a:gd name="T10" fmla="*/ 380 w 381"/>
                <a:gd name="T11" fmla="*/ 583 h 731"/>
                <a:gd name="T12" fmla="*/ 380 w 381"/>
                <a:gd name="T13" fmla="*/ 467 h 731"/>
                <a:gd name="T14" fmla="*/ 321 w 381"/>
                <a:gd name="T15" fmla="*/ 292 h 731"/>
                <a:gd name="T16" fmla="*/ 204 w 381"/>
                <a:gd name="T17" fmla="*/ 117 h 731"/>
                <a:gd name="T18" fmla="*/ 59 w 381"/>
                <a:gd name="T19" fmla="*/ 0 h 731"/>
                <a:gd name="T20" fmla="*/ 0 w 381"/>
                <a:gd name="T21" fmla="*/ 30 h 731"/>
                <a:gd name="T22" fmla="*/ 0 w 381"/>
                <a:gd name="T23" fmla="*/ 59 h 731"/>
                <a:gd name="T24" fmla="*/ 175 w 381"/>
                <a:gd name="T25" fmla="*/ 176 h 731"/>
                <a:gd name="T26" fmla="*/ 263 w 381"/>
                <a:gd name="T27" fmla="*/ 321 h 731"/>
                <a:gd name="T28" fmla="*/ 321 w 381"/>
                <a:gd name="T29" fmla="*/ 497 h 731"/>
                <a:gd name="T30" fmla="*/ 321 w 381"/>
                <a:gd name="T31" fmla="*/ 583 h 731"/>
                <a:gd name="T32" fmla="*/ 263 w 381"/>
                <a:gd name="T33" fmla="*/ 642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31">
                  <a:moveTo>
                    <a:pt x="263" y="642"/>
                  </a:moveTo>
                  <a:lnTo>
                    <a:pt x="263" y="642"/>
                  </a:lnTo>
                  <a:cubicBezTo>
                    <a:pt x="263" y="671"/>
                    <a:pt x="263" y="671"/>
                    <a:pt x="263" y="671"/>
                  </a:cubicBezTo>
                  <a:cubicBezTo>
                    <a:pt x="263" y="700"/>
                    <a:pt x="263" y="730"/>
                    <a:pt x="321" y="730"/>
                  </a:cubicBezTo>
                  <a:cubicBezTo>
                    <a:pt x="321" y="730"/>
                    <a:pt x="380" y="700"/>
                    <a:pt x="380" y="671"/>
                  </a:cubicBezTo>
                  <a:cubicBezTo>
                    <a:pt x="380" y="642"/>
                    <a:pt x="380" y="613"/>
                    <a:pt x="380" y="583"/>
                  </a:cubicBezTo>
                  <a:cubicBezTo>
                    <a:pt x="380" y="526"/>
                    <a:pt x="380" y="497"/>
                    <a:pt x="380" y="467"/>
                  </a:cubicBezTo>
                  <a:cubicBezTo>
                    <a:pt x="380" y="409"/>
                    <a:pt x="350" y="350"/>
                    <a:pt x="321" y="292"/>
                  </a:cubicBezTo>
                  <a:cubicBezTo>
                    <a:pt x="292" y="233"/>
                    <a:pt x="263" y="176"/>
                    <a:pt x="204" y="117"/>
                  </a:cubicBezTo>
                  <a:cubicBezTo>
                    <a:pt x="175" y="88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59"/>
                  </a:lnTo>
                  <a:cubicBezTo>
                    <a:pt x="88" y="88"/>
                    <a:pt x="146" y="117"/>
                    <a:pt x="175" y="176"/>
                  </a:cubicBezTo>
                  <a:cubicBezTo>
                    <a:pt x="204" y="204"/>
                    <a:pt x="233" y="263"/>
                    <a:pt x="263" y="321"/>
                  </a:cubicBezTo>
                  <a:cubicBezTo>
                    <a:pt x="292" y="380"/>
                    <a:pt x="321" y="409"/>
                    <a:pt x="321" y="497"/>
                  </a:cubicBezTo>
                  <a:cubicBezTo>
                    <a:pt x="321" y="497"/>
                    <a:pt x="321" y="526"/>
                    <a:pt x="321" y="583"/>
                  </a:cubicBezTo>
                  <a:cubicBezTo>
                    <a:pt x="321" y="583"/>
                    <a:pt x="292" y="613"/>
                    <a:pt x="263" y="64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9" name="Freeform 54"/>
            <p:cNvSpPr>
              <a:spLocks noChangeArrowheads="1"/>
            </p:cNvSpPr>
            <p:nvPr/>
          </p:nvSpPr>
          <p:spPr bwMode="auto">
            <a:xfrm>
              <a:off x="4762500" y="4189413"/>
              <a:ext cx="252413" cy="179387"/>
            </a:xfrm>
            <a:custGeom>
              <a:avLst/>
              <a:gdLst>
                <a:gd name="T0" fmla="*/ 264 w 701"/>
                <a:gd name="T1" fmla="*/ 117 h 497"/>
                <a:gd name="T2" fmla="*/ 264 w 701"/>
                <a:gd name="T3" fmla="*/ 117 h 497"/>
                <a:gd name="T4" fmla="*/ 88 w 701"/>
                <a:gd name="T5" fmla="*/ 262 h 497"/>
                <a:gd name="T6" fmla="*/ 0 w 701"/>
                <a:gd name="T7" fmla="*/ 437 h 497"/>
                <a:gd name="T8" fmla="*/ 30 w 701"/>
                <a:gd name="T9" fmla="*/ 496 h 497"/>
                <a:gd name="T10" fmla="*/ 88 w 701"/>
                <a:gd name="T11" fmla="*/ 467 h 497"/>
                <a:gd name="T12" fmla="*/ 147 w 701"/>
                <a:gd name="T13" fmla="*/ 291 h 497"/>
                <a:gd name="T14" fmla="*/ 264 w 701"/>
                <a:gd name="T15" fmla="*/ 175 h 497"/>
                <a:gd name="T16" fmla="*/ 438 w 701"/>
                <a:gd name="T17" fmla="*/ 87 h 497"/>
                <a:gd name="T18" fmla="*/ 526 w 701"/>
                <a:gd name="T19" fmla="*/ 87 h 497"/>
                <a:gd name="T20" fmla="*/ 613 w 701"/>
                <a:gd name="T21" fmla="*/ 87 h 497"/>
                <a:gd name="T22" fmla="*/ 642 w 701"/>
                <a:gd name="T23" fmla="*/ 117 h 497"/>
                <a:gd name="T24" fmla="*/ 700 w 701"/>
                <a:gd name="T25" fmla="*/ 58 h 497"/>
                <a:gd name="T26" fmla="*/ 642 w 701"/>
                <a:gd name="T27" fmla="*/ 0 h 497"/>
                <a:gd name="T28" fmla="*/ 526 w 701"/>
                <a:gd name="T29" fmla="*/ 0 h 497"/>
                <a:gd name="T30" fmla="*/ 438 w 701"/>
                <a:gd name="T31" fmla="*/ 29 h 497"/>
                <a:gd name="T32" fmla="*/ 264 w 701"/>
                <a:gd name="T33" fmla="*/ 11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97">
                  <a:moveTo>
                    <a:pt x="264" y="117"/>
                  </a:moveTo>
                  <a:lnTo>
                    <a:pt x="264" y="117"/>
                  </a:lnTo>
                  <a:cubicBezTo>
                    <a:pt x="176" y="146"/>
                    <a:pt x="147" y="204"/>
                    <a:pt x="88" y="262"/>
                  </a:cubicBezTo>
                  <a:cubicBezTo>
                    <a:pt x="59" y="320"/>
                    <a:pt x="30" y="379"/>
                    <a:pt x="0" y="437"/>
                  </a:cubicBezTo>
                  <a:cubicBezTo>
                    <a:pt x="0" y="496"/>
                    <a:pt x="0" y="496"/>
                    <a:pt x="30" y="496"/>
                  </a:cubicBezTo>
                  <a:cubicBezTo>
                    <a:pt x="59" y="496"/>
                    <a:pt x="88" y="496"/>
                    <a:pt x="88" y="467"/>
                  </a:cubicBezTo>
                  <a:cubicBezTo>
                    <a:pt x="88" y="408"/>
                    <a:pt x="88" y="350"/>
                    <a:pt x="147" y="291"/>
                  </a:cubicBezTo>
                  <a:cubicBezTo>
                    <a:pt x="176" y="234"/>
                    <a:pt x="234" y="204"/>
                    <a:pt x="264" y="175"/>
                  </a:cubicBezTo>
                  <a:cubicBezTo>
                    <a:pt x="321" y="117"/>
                    <a:pt x="409" y="117"/>
                    <a:pt x="438" y="87"/>
                  </a:cubicBezTo>
                  <a:cubicBezTo>
                    <a:pt x="496" y="87"/>
                    <a:pt x="496" y="87"/>
                    <a:pt x="526" y="87"/>
                  </a:cubicBezTo>
                  <a:cubicBezTo>
                    <a:pt x="584" y="87"/>
                    <a:pt x="584" y="87"/>
                    <a:pt x="613" y="87"/>
                  </a:cubicBezTo>
                  <a:cubicBezTo>
                    <a:pt x="613" y="117"/>
                    <a:pt x="642" y="117"/>
                    <a:pt x="642" y="117"/>
                  </a:cubicBezTo>
                  <a:cubicBezTo>
                    <a:pt x="671" y="117"/>
                    <a:pt x="700" y="87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29"/>
                    <a:pt x="438" y="29"/>
                  </a:cubicBezTo>
                  <a:cubicBezTo>
                    <a:pt x="350" y="29"/>
                    <a:pt x="321" y="87"/>
                    <a:pt x="264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0" name="Freeform 55"/>
            <p:cNvSpPr>
              <a:spLocks noChangeArrowheads="1"/>
            </p:cNvSpPr>
            <p:nvPr/>
          </p:nvSpPr>
          <p:spPr bwMode="auto">
            <a:xfrm>
              <a:off x="4824413" y="4765675"/>
              <a:ext cx="252412" cy="188913"/>
            </a:xfrm>
            <a:custGeom>
              <a:avLst/>
              <a:gdLst>
                <a:gd name="T0" fmla="*/ 612 w 701"/>
                <a:gd name="T1" fmla="*/ 496 h 526"/>
                <a:gd name="T2" fmla="*/ 612 w 701"/>
                <a:gd name="T3" fmla="*/ 496 h 526"/>
                <a:gd name="T4" fmla="*/ 671 w 701"/>
                <a:gd name="T5" fmla="*/ 525 h 526"/>
                <a:gd name="T6" fmla="*/ 700 w 701"/>
                <a:gd name="T7" fmla="*/ 437 h 526"/>
                <a:gd name="T8" fmla="*/ 671 w 701"/>
                <a:gd name="T9" fmla="*/ 350 h 526"/>
                <a:gd name="T10" fmla="*/ 612 w 701"/>
                <a:gd name="T11" fmla="*/ 263 h 526"/>
                <a:gd name="T12" fmla="*/ 466 w 701"/>
                <a:gd name="T13" fmla="*/ 116 h 526"/>
                <a:gd name="T14" fmla="*/ 262 w 701"/>
                <a:gd name="T15" fmla="*/ 29 h 526"/>
                <a:gd name="T16" fmla="*/ 58 w 701"/>
                <a:gd name="T17" fmla="*/ 0 h 526"/>
                <a:gd name="T18" fmla="*/ 0 w 701"/>
                <a:gd name="T19" fmla="*/ 29 h 526"/>
                <a:gd name="T20" fmla="*/ 58 w 701"/>
                <a:gd name="T21" fmla="*/ 87 h 526"/>
                <a:gd name="T22" fmla="*/ 262 w 701"/>
                <a:gd name="T23" fmla="*/ 87 h 526"/>
                <a:gd name="T24" fmla="*/ 408 w 701"/>
                <a:gd name="T25" fmla="*/ 175 h 526"/>
                <a:gd name="T26" fmla="*/ 554 w 701"/>
                <a:gd name="T27" fmla="*/ 292 h 526"/>
                <a:gd name="T28" fmla="*/ 612 w 701"/>
                <a:gd name="T29" fmla="*/ 379 h 526"/>
                <a:gd name="T30" fmla="*/ 612 w 701"/>
                <a:gd name="T31" fmla="*/ 466 h 526"/>
                <a:gd name="T32" fmla="*/ 612 w 701"/>
                <a:gd name="T33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526">
                  <a:moveTo>
                    <a:pt x="612" y="496"/>
                  </a:moveTo>
                  <a:lnTo>
                    <a:pt x="612" y="496"/>
                  </a:lnTo>
                  <a:cubicBezTo>
                    <a:pt x="612" y="525"/>
                    <a:pt x="671" y="525"/>
                    <a:pt x="671" y="525"/>
                  </a:cubicBezTo>
                  <a:cubicBezTo>
                    <a:pt x="700" y="496"/>
                    <a:pt x="700" y="496"/>
                    <a:pt x="700" y="437"/>
                  </a:cubicBezTo>
                  <a:cubicBezTo>
                    <a:pt x="700" y="408"/>
                    <a:pt x="671" y="379"/>
                    <a:pt x="671" y="350"/>
                  </a:cubicBezTo>
                  <a:cubicBezTo>
                    <a:pt x="641" y="321"/>
                    <a:pt x="612" y="292"/>
                    <a:pt x="612" y="263"/>
                  </a:cubicBezTo>
                  <a:cubicBezTo>
                    <a:pt x="554" y="204"/>
                    <a:pt x="524" y="146"/>
                    <a:pt x="466" y="116"/>
                  </a:cubicBezTo>
                  <a:cubicBezTo>
                    <a:pt x="408" y="87"/>
                    <a:pt x="350" y="29"/>
                    <a:pt x="262" y="29"/>
                  </a:cubicBezTo>
                  <a:cubicBezTo>
                    <a:pt x="204" y="0"/>
                    <a:pt x="116" y="0"/>
                    <a:pt x="58" y="0"/>
                  </a:cubicBezTo>
                  <a:cubicBezTo>
                    <a:pt x="29" y="0"/>
                    <a:pt x="0" y="29"/>
                    <a:pt x="0" y="29"/>
                  </a:cubicBezTo>
                  <a:cubicBezTo>
                    <a:pt x="29" y="58"/>
                    <a:pt x="58" y="87"/>
                    <a:pt x="58" y="87"/>
                  </a:cubicBezTo>
                  <a:cubicBezTo>
                    <a:pt x="116" y="58"/>
                    <a:pt x="204" y="58"/>
                    <a:pt x="262" y="87"/>
                  </a:cubicBezTo>
                  <a:cubicBezTo>
                    <a:pt x="320" y="87"/>
                    <a:pt x="350" y="116"/>
                    <a:pt x="408" y="175"/>
                  </a:cubicBezTo>
                  <a:cubicBezTo>
                    <a:pt x="466" y="204"/>
                    <a:pt x="524" y="263"/>
                    <a:pt x="554" y="292"/>
                  </a:cubicBezTo>
                  <a:cubicBezTo>
                    <a:pt x="554" y="321"/>
                    <a:pt x="583" y="350"/>
                    <a:pt x="612" y="379"/>
                  </a:cubicBezTo>
                  <a:cubicBezTo>
                    <a:pt x="612" y="408"/>
                    <a:pt x="612" y="437"/>
                    <a:pt x="612" y="466"/>
                  </a:cubicBezTo>
                  <a:lnTo>
                    <a:pt x="612" y="4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1" name="Freeform 56"/>
            <p:cNvSpPr>
              <a:spLocks noChangeArrowheads="1"/>
            </p:cNvSpPr>
            <p:nvPr/>
          </p:nvSpPr>
          <p:spPr bwMode="auto">
            <a:xfrm>
              <a:off x="4510088" y="2100263"/>
              <a:ext cx="188912" cy="241300"/>
            </a:xfrm>
            <a:custGeom>
              <a:avLst/>
              <a:gdLst>
                <a:gd name="T0" fmla="*/ 87 w 525"/>
                <a:gd name="T1" fmla="*/ 58 h 672"/>
                <a:gd name="T2" fmla="*/ 87 w 525"/>
                <a:gd name="T3" fmla="*/ 58 h 672"/>
                <a:gd name="T4" fmla="*/ 58 w 525"/>
                <a:gd name="T5" fmla="*/ 29 h 672"/>
                <a:gd name="T6" fmla="*/ 0 w 525"/>
                <a:gd name="T7" fmla="*/ 87 h 672"/>
                <a:gd name="T8" fmla="*/ 30 w 525"/>
                <a:gd name="T9" fmla="*/ 175 h 672"/>
                <a:gd name="T10" fmla="*/ 58 w 525"/>
                <a:gd name="T11" fmla="*/ 291 h 672"/>
                <a:gd name="T12" fmla="*/ 87 w 525"/>
                <a:gd name="T13" fmla="*/ 379 h 672"/>
                <a:gd name="T14" fmla="*/ 146 w 525"/>
                <a:gd name="T15" fmla="*/ 467 h 672"/>
                <a:gd name="T16" fmla="*/ 292 w 525"/>
                <a:gd name="T17" fmla="*/ 612 h 672"/>
                <a:gd name="T18" fmla="*/ 496 w 525"/>
                <a:gd name="T19" fmla="*/ 671 h 672"/>
                <a:gd name="T20" fmla="*/ 496 w 525"/>
                <a:gd name="T21" fmla="*/ 671 h 672"/>
                <a:gd name="T22" fmla="*/ 524 w 525"/>
                <a:gd name="T23" fmla="*/ 641 h 672"/>
                <a:gd name="T24" fmla="*/ 496 w 525"/>
                <a:gd name="T25" fmla="*/ 612 h 672"/>
                <a:gd name="T26" fmla="*/ 321 w 525"/>
                <a:gd name="T27" fmla="*/ 554 h 672"/>
                <a:gd name="T28" fmla="*/ 204 w 525"/>
                <a:gd name="T29" fmla="*/ 408 h 672"/>
                <a:gd name="T30" fmla="*/ 175 w 525"/>
                <a:gd name="T31" fmla="*/ 379 h 672"/>
                <a:gd name="T32" fmla="*/ 116 w 525"/>
                <a:gd name="T33" fmla="*/ 262 h 672"/>
                <a:gd name="T34" fmla="*/ 87 w 525"/>
                <a:gd name="T35" fmla="*/ 175 h 672"/>
                <a:gd name="T36" fmla="*/ 87 w 525"/>
                <a:gd name="T37" fmla="*/ 87 h 672"/>
                <a:gd name="T38" fmla="*/ 87 w 525"/>
                <a:gd name="T39" fmla="*/ 5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5" h="672">
                  <a:moveTo>
                    <a:pt x="87" y="58"/>
                  </a:moveTo>
                  <a:lnTo>
                    <a:pt x="87" y="58"/>
                  </a:lnTo>
                  <a:cubicBezTo>
                    <a:pt x="87" y="29"/>
                    <a:pt x="58" y="0"/>
                    <a:pt x="58" y="29"/>
                  </a:cubicBezTo>
                  <a:cubicBezTo>
                    <a:pt x="0" y="29"/>
                    <a:pt x="0" y="58"/>
                    <a:pt x="0" y="87"/>
                  </a:cubicBezTo>
                  <a:cubicBezTo>
                    <a:pt x="0" y="117"/>
                    <a:pt x="0" y="146"/>
                    <a:pt x="30" y="175"/>
                  </a:cubicBezTo>
                  <a:cubicBezTo>
                    <a:pt x="30" y="233"/>
                    <a:pt x="30" y="262"/>
                    <a:pt x="58" y="291"/>
                  </a:cubicBezTo>
                  <a:cubicBezTo>
                    <a:pt x="58" y="321"/>
                    <a:pt x="87" y="350"/>
                    <a:pt x="87" y="379"/>
                  </a:cubicBezTo>
                  <a:cubicBezTo>
                    <a:pt x="116" y="408"/>
                    <a:pt x="116" y="438"/>
                    <a:pt x="146" y="467"/>
                  </a:cubicBezTo>
                  <a:cubicBezTo>
                    <a:pt x="204" y="496"/>
                    <a:pt x="263" y="554"/>
                    <a:pt x="292" y="612"/>
                  </a:cubicBezTo>
                  <a:cubicBezTo>
                    <a:pt x="350" y="641"/>
                    <a:pt x="408" y="641"/>
                    <a:pt x="496" y="671"/>
                  </a:cubicBezTo>
                  <a:lnTo>
                    <a:pt x="496" y="671"/>
                  </a:lnTo>
                  <a:cubicBezTo>
                    <a:pt x="524" y="671"/>
                    <a:pt x="524" y="641"/>
                    <a:pt x="524" y="641"/>
                  </a:cubicBezTo>
                  <a:cubicBezTo>
                    <a:pt x="524" y="612"/>
                    <a:pt x="524" y="612"/>
                    <a:pt x="496" y="612"/>
                  </a:cubicBezTo>
                  <a:cubicBezTo>
                    <a:pt x="437" y="612"/>
                    <a:pt x="379" y="583"/>
                    <a:pt x="321" y="554"/>
                  </a:cubicBezTo>
                  <a:cubicBezTo>
                    <a:pt x="292" y="496"/>
                    <a:pt x="233" y="467"/>
                    <a:pt x="204" y="408"/>
                  </a:cubicBezTo>
                  <a:cubicBezTo>
                    <a:pt x="175" y="408"/>
                    <a:pt x="175" y="379"/>
                    <a:pt x="175" y="379"/>
                  </a:cubicBezTo>
                  <a:cubicBezTo>
                    <a:pt x="146" y="321"/>
                    <a:pt x="116" y="291"/>
                    <a:pt x="116" y="262"/>
                  </a:cubicBezTo>
                  <a:cubicBezTo>
                    <a:pt x="87" y="233"/>
                    <a:pt x="87" y="204"/>
                    <a:pt x="87" y="175"/>
                  </a:cubicBezTo>
                  <a:cubicBezTo>
                    <a:pt x="87" y="146"/>
                    <a:pt x="87" y="117"/>
                    <a:pt x="87" y="87"/>
                  </a:cubicBezTo>
                  <a:cubicBezTo>
                    <a:pt x="87" y="87"/>
                    <a:pt x="87" y="87"/>
                    <a:pt x="87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2" name="Freeform 57"/>
            <p:cNvSpPr>
              <a:spLocks noChangeArrowheads="1"/>
            </p:cNvSpPr>
            <p:nvPr/>
          </p:nvSpPr>
          <p:spPr bwMode="auto">
            <a:xfrm>
              <a:off x="4983163" y="4440238"/>
              <a:ext cx="157162" cy="42862"/>
            </a:xfrm>
            <a:custGeom>
              <a:avLst/>
              <a:gdLst>
                <a:gd name="T0" fmla="*/ 437 w 438"/>
                <a:gd name="T1" fmla="*/ 117 h 118"/>
                <a:gd name="T2" fmla="*/ 437 w 438"/>
                <a:gd name="T3" fmla="*/ 117 h 118"/>
                <a:gd name="T4" fmla="*/ 437 w 438"/>
                <a:gd name="T5" fmla="*/ 58 h 118"/>
                <a:gd name="T6" fmla="*/ 234 w 438"/>
                <a:gd name="T7" fmla="*/ 29 h 118"/>
                <a:gd name="T8" fmla="*/ 29 w 438"/>
                <a:gd name="T9" fmla="*/ 29 h 118"/>
                <a:gd name="T10" fmla="*/ 29 w 438"/>
                <a:gd name="T11" fmla="*/ 29 h 118"/>
                <a:gd name="T12" fmla="*/ 0 w 438"/>
                <a:gd name="T13" fmla="*/ 87 h 118"/>
                <a:gd name="T14" fmla="*/ 58 w 438"/>
                <a:gd name="T15" fmla="*/ 87 h 118"/>
                <a:gd name="T16" fmla="*/ 234 w 438"/>
                <a:gd name="T17" fmla="*/ 58 h 118"/>
                <a:gd name="T18" fmla="*/ 408 w 438"/>
                <a:gd name="T19" fmla="*/ 117 h 118"/>
                <a:gd name="T20" fmla="*/ 437 w 438"/>
                <a:gd name="T2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18">
                  <a:moveTo>
                    <a:pt x="437" y="117"/>
                  </a:moveTo>
                  <a:lnTo>
                    <a:pt x="437" y="117"/>
                  </a:lnTo>
                  <a:cubicBezTo>
                    <a:pt x="437" y="58"/>
                    <a:pt x="437" y="58"/>
                    <a:pt x="437" y="58"/>
                  </a:cubicBezTo>
                  <a:cubicBezTo>
                    <a:pt x="379" y="29"/>
                    <a:pt x="320" y="29"/>
                    <a:pt x="234" y="29"/>
                  </a:cubicBezTo>
                  <a:cubicBezTo>
                    <a:pt x="175" y="0"/>
                    <a:pt x="87" y="29"/>
                    <a:pt x="29" y="29"/>
                  </a:cubicBezTo>
                  <a:lnTo>
                    <a:pt x="29" y="29"/>
                  </a:lnTo>
                  <a:cubicBezTo>
                    <a:pt x="0" y="58"/>
                    <a:pt x="0" y="58"/>
                    <a:pt x="0" y="87"/>
                  </a:cubicBezTo>
                  <a:cubicBezTo>
                    <a:pt x="29" y="87"/>
                    <a:pt x="29" y="117"/>
                    <a:pt x="58" y="87"/>
                  </a:cubicBezTo>
                  <a:cubicBezTo>
                    <a:pt x="117" y="87"/>
                    <a:pt x="175" y="58"/>
                    <a:pt x="234" y="58"/>
                  </a:cubicBezTo>
                  <a:cubicBezTo>
                    <a:pt x="320" y="58"/>
                    <a:pt x="350" y="87"/>
                    <a:pt x="408" y="117"/>
                  </a:cubicBezTo>
                  <a:lnTo>
                    <a:pt x="437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3" name="Freeform 58"/>
            <p:cNvSpPr>
              <a:spLocks noChangeArrowheads="1"/>
            </p:cNvSpPr>
            <p:nvPr/>
          </p:nvSpPr>
          <p:spPr bwMode="auto">
            <a:xfrm>
              <a:off x="4248150" y="4849813"/>
              <a:ext cx="63500" cy="147637"/>
            </a:xfrm>
            <a:custGeom>
              <a:avLst/>
              <a:gdLst>
                <a:gd name="T0" fmla="*/ 88 w 176"/>
                <a:gd name="T1" fmla="*/ 146 h 410"/>
                <a:gd name="T2" fmla="*/ 88 w 176"/>
                <a:gd name="T3" fmla="*/ 146 h 410"/>
                <a:gd name="T4" fmla="*/ 146 w 176"/>
                <a:gd name="T5" fmla="*/ 88 h 410"/>
                <a:gd name="T6" fmla="*/ 146 w 176"/>
                <a:gd name="T7" fmla="*/ 59 h 410"/>
                <a:gd name="T8" fmla="*/ 146 w 176"/>
                <a:gd name="T9" fmla="*/ 0 h 410"/>
                <a:gd name="T10" fmla="*/ 58 w 176"/>
                <a:gd name="T11" fmla="*/ 30 h 410"/>
                <a:gd name="T12" fmla="*/ 0 w 176"/>
                <a:gd name="T13" fmla="*/ 117 h 410"/>
                <a:gd name="T14" fmla="*/ 0 w 176"/>
                <a:gd name="T15" fmla="*/ 409 h 410"/>
                <a:gd name="T16" fmla="*/ 29 w 176"/>
                <a:gd name="T17" fmla="*/ 233 h 410"/>
                <a:gd name="T18" fmla="*/ 88 w 176"/>
                <a:gd name="T19" fmla="*/ 14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410">
                  <a:moveTo>
                    <a:pt x="88" y="146"/>
                  </a:moveTo>
                  <a:lnTo>
                    <a:pt x="88" y="146"/>
                  </a:lnTo>
                  <a:cubicBezTo>
                    <a:pt x="88" y="146"/>
                    <a:pt x="117" y="88"/>
                    <a:pt x="146" y="88"/>
                  </a:cubicBezTo>
                  <a:cubicBezTo>
                    <a:pt x="146" y="88"/>
                    <a:pt x="146" y="88"/>
                    <a:pt x="146" y="59"/>
                  </a:cubicBezTo>
                  <a:cubicBezTo>
                    <a:pt x="175" y="59"/>
                    <a:pt x="175" y="0"/>
                    <a:pt x="146" y="0"/>
                  </a:cubicBezTo>
                  <a:cubicBezTo>
                    <a:pt x="117" y="0"/>
                    <a:pt x="88" y="0"/>
                    <a:pt x="58" y="30"/>
                  </a:cubicBezTo>
                  <a:cubicBezTo>
                    <a:pt x="29" y="59"/>
                    <a:pt x="29" y="88"/>
                    <a:pt x="0" y="117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350"/>
                    <a:pt x="29" y="292"/>
                    <a:pt x="29" y="233"/>
                  </a:cubicBezTo>
                  <a:cubicBezTo>
                    <a:pt x="29" y="204"/>
                    <a:pt x="58" y="175"/>
                    <a:pt x="88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4" name="Freeform 59"/>
            <p:cNvSpPr>
              <a:spLocks noChangeArrowheads="1"/>
            </p:cNvSpPr>
            <p:nvPr/>
          </p:nvSpPr>
          <p:spPr bwMode="auto">
            <a:xfrm>
              <a:off x="4248150" y="6383338"/>
              <a:ext cx="95250" cy="127000"/>
            </a:xfrm>
            <a:custGeom>
              <a:avLst/>
              <a:gdLst>
                <a:gd name="T0" fmla="*/ 233 w 263"/>
                <a:gd name="T1" fmla="*/ 87 h 351"/>
                <a:gd name="T2" fmla="*/ 233 w 263"/>
                <a:gd name="T3" fmla="*/ 87 h 351"/>
                <a:gd name="T4" fmla="*/ 233 w 263"/>
                <a:gd name="T5" fmla="*/ 57 h 351"/>
                <a:gd name="T6" fmla="*/ 233 w 263"/>
                <a:gd name="T7" fmla="*/ 28 h 351"/>
                <a:gd name="T8" fmla="*/ 175 w 263"/>
                <a:gd name="T9" fmla="*/ 57 h 351"/>
                <a:gd name="T10" fmla="*/ 88 w 263"/>
                <a:gd name="T11" fmla="*/ 204 h 351"/>
                <a:gd name="T12" fmla="*/ 0 w 263"/>
                <a:gd name="T13" fmla="*/ 262 h 351"/>
                <a:gd name="T14" fmla="*/ 0 w 263"/>
                <a:gd name="T15" fmla="*/ 350 h 351"/>
                <a:gd name="T16" fmla="*/ 117 w 263"/>
                <a:gd name="T17" fmla="*/ 233 h 351"/>
                <a:gd name="T18" fmla="*/ 233 w 263"/>
                <a:gd name="T19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51">
                  <a:moveTo>
                    <a:pt x="233" y="87"/>
                  </a:moveTo>
                  <a:lnTo>
                    <a:pt x="233" y="87"/>
                  </a:lnTo>
                  <a:cubicBezTo>
                    <a:pt x="233" y="57"/>
                    <a:pt x="233" y="57"/>
                    <a:pt x="233" y="57"/>
                  </a:cubicBezTo>
                  <a:cubicBezTo>
                    <a:pt x="262" y="57"/>
                    <a:pt x="233" y="28"/>
                    <a:pt x="233" y="28"/>
                  </a:cubicBezTo>
                  <a:cubicBezTo>
                    <a:pt x="204" y="0"/>
                    <a:pt x="175" y="28"/>
                    <a:pt x="175" y="57"/>
                  </a:cubicBezTo>
                  <a:cubicBezTo>
                    <a:pt x="146" y="116"/>
                    <a:pt x="117" y="174"/>
                    <a:pt x="88" y="204"/>
                  </a:cubicBezTo>
                  <a:cubicBezTo>
                    <a:pt x="58" y="233"/>
                    <a:pt x="29" y="262"/>
                    <a:pt x="0" y="2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8" y="321"/>
                    <a:pt x="88" y="291"/>
                    <a:pt x="117" y="233"/>
                  </a:cubicBezTo>
                  <a:cubicBezTo>
                    <a:pt x="175" y="204"/>
                    <a:pt x="233" y="145"/>
                    <a:pt x="233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5" name="Freeform 60"/>
            <p:cNvSpPr>
              <a:spLocks noChangeArrowheads="1"/>
            </p:cNvSpPr>
            <p:nvPr/>
          </p:nvSpPr>
          <p:spPr bwMode="auto">
            <a:xfrm>
              <a:off x="4300538" y="6246813"/>
              <a:ext cx="273050" cy="157162"/>
            </a:xfrm>
            <a:custGeom>
              <a:avLst/>
              <a:gdLst>
                <a:gd name="T0" fmla="*/ 29 w 759"/>
                <a:gd name="T1" fmla="*/ 30 h 438"/>
                <a:gd name="T2" fmla="*/ 29 w 759"/>
                <a:gd name="T3" fmla="*/ 30 h 438"/>
                <a:gd name="T4" fmla="*/ 0 w 759"/>
                <a:gd name="T5" fmla="*/ 87 h 438"/>
                <a:gd name="T6" fmla="*/ 58 w 759"/>
                <a:gd name="T7" fmla="*/ 117 h 438"/>
                <a:gd name="T8" fmla="*/ 233 w 759"/>
                <a:gd name="T9" fmla="*/ 58 h 438"/>
                <a:gd name="T10" fmla="*/ 408 w 759"/>
                <a:gd name="T11" fmla="*/ 117 h 438"/>
                <a:gd name="T12" fmla="*/ 583 w 759"/>
                <a:gd name="T13" fmla="*/ 204 h 438"/>
                <a:gd name="T14" fmla="*/ 613 w 759"/>
                <a:gd name="T15" fmla="*/ 292 h 438"/>
                <a:gd name="T16" fmla="*/ 670 w 759"/>
                <a:gd name="T17" fmla="*/ 380 h 438"/>
                <a:gd name="T18" fmla="*/ 670 w 759"/>
                <a:gd name="T19" fmla="*/ 380 h 438"/>
                <a:gd name="T20" fmla="*/ 729 w 759"/>
                <a:gd name="T21" fmla="*/ 408 h 438"/>
                <a:gd name="T22" fmla="*/ 758 w 759"/>
                <a:gd name="T23" fmla="*/ 351 h 438"/>
                <a:gd name="T24" fmla="*/ 699 w 759"/>
                <a:gd name="T25" fmla="*/ 263 h 438"/>
                <a:gd name="T26" fmla="*/ 613 w 759"/>
                <a:gd name="T27" fmla="*/ 175 h 438"/>
                <a:gd name="T28" fmla="*/ 437 w 759"/>
                <a:gd name="T29" fmla="*/ 58 h 438"/>
                <a:gd name="T30" fmla="*/ 233 w 759"/>
                <a:gd name="T31" fmla="*/ 0 h 438"/>
                <a:gd name="T32" fmla="*/ 29 w 759"/>
                <a:gd name="T33" fmla="*/ 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38">
                  <a:moveTo>
                    <a:pt x="29" y="30"/>
                  </a:moveTo>
                  <a:lnTo>
                    <a:pt x="29" y="30"/>
                  </a:lnTo>
                  <a:cubicBezTo>
                    <a:pt x="0" y="30"/>
                    <a:pt x="0" y="58"/>
                    <a:pt x="0" y="87"/>
                  </a:cubicBezTo>
                  <a:cubicBezTo>
                    <a:pt x="0" y="117"/>
                    <a:pt x="29" y="117"/>
                    <a:pt x="58" y="11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117"/>
                  </a:cubicBezTo>
                  <a:cubicBezTo>
                    <a:pt x="466" y="146"/>
                    <a:pt x="525" y="175"/>
                    <a:pt x="583" y="204"/>
                  </a:cubicBezTo>
                  <a:cubicBezTo>
                    <a:pt x="583" y="263"/>
                    <a:pt x="613" y="263"/>
                    <a:pt x="613" y="292"/>
                  </a:cubicBezTo>
                  <a:cubicBezTo>
                    <a:pt x="641" y="321"/>
                    <a:pt x="670" y="351"/>
                    <a:pt x="670" y="380"/>
                  </a:cubicBezTo>
                  <a:lnTo>
                    <a:pt x="670" y="380"/>
                  </a:lnTo>
                  <a:cubicBezTo>
                    <a:pt x="670" y="437"/>
                    <a:pt x="729" y="437"/>
                    <a:pt x="729" y="408"/>
                  </a:cubicBezTo>
                  <a:cubicBezTo>
                    <a:pt x="758" y="380"/>
                    <a:pt x="758" y="351"/>
                    <a:pt x="758" y="351"/>
                  </a:cubicBezTo>
                  <a:cubicBezTo>
                    <a:pt x="729" y="292"/>
                    <a:pt x="729" y="292"/>
                    <a:pt x="699" y="263"/>
                  </a:cubicBezTo>
                  <a:cubicBezTo>
                    <a:pt x="670" y="204"/>
                    <a:pt x="641" y="204"/>
                    <a:pt x="613" y="175"/>
                  </a:cubicBezTo>
                  <a:cubicBezTo>
                    <a:pt x="583" y="117"/>
                    <a:pt x="495" y="87"/>
                    <a:pt x="437" y="58"/>
                  </a:cubicBezTo>
                  <a:cubicBezTo>
                    <a:pt x="379" y="30"/>
                    <a:pt x="321" y="30"/>
                    <a:pt x="233" y="0"/>
                  </a:cubicBezTo>
                  <a:cubicBezTo>
                    <a:pt x="175" y="0"/>
                    <a:pt x="116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6" name="Freeform 61"/>
            <p:cNvSpPr>
              <a:spLocks noChangeArrowheads="1"/>
            </p:cNvSpPr>
            <p:nvPr/>
          </p:nvSpPr>
          <p:spPr bwMode="auto">
            <a:xfrm>
              <a:off x="4248150" y="5459413"/>
              <a:ext cx="136525" cy="42862"/>
            </a:xfrm>
            <a:custGeom>
              <a:avLst/>
              <a:gdLst>
                <a:gd name="T0" fmla="*/ 350 w 380"/>
                <a:gd name="T1" fmla="*/ 88 h 118"/>
                <a:gd name="T2" fmla="*/ 350 w 380"/>
                <a:gd name="T3" fmla="*/ 88 h 118"/>
                <a:gd name="T4" fmla="*/ 350 w 380"/>
                <a:gd name="T5" fmla="*/ 88 h 118"/>
                <a:gd name="T6" fmla="*/ 379 w 380"/>
                <a:gd name="T7" fmla="*/ 29 h 118"/>
                <a:gd name="T8" fmla="*/ 321 w 380"/>
                <a:gd name="T9" fmla="*/ 29 h 118"/>
                <a:gd name="T10" fmla="*/ 146 w 380"/>
                <a:gd name="T11" fmla="*/ 58 h 118"/>
                <a:gd name="T12" fmla="*/ 0 w 380"/>
                <a:gd name="T13" fmla="*/ 29 h 118"/>
                <a:gd name="T14" fmla="*/ 0 w 380"/>
                <a:gd name="T15" fmla="*/ 88 h 118"/>
                <a:gd name="T16" fmla="*/ 117 w 380"/>
                <a:gd name="T17" fmla="*/ 117 h 118"/>
                <a:gd name="T18" fmla="*/ 350 w 380"/>
                <a:gd name="T1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118">
                  <a:moveTo>
                    <a:pt x="350" y="88"/>
                  </a:moveTo>
                  <a:lnTo>
                    <a:pt x="350" y="88"/>
                  </a:lnTo>
                  <a:lnTo>
                    <a:pt x="350" y="88"/>
                  </a:lnTo>
                  <a:cubicBezTo>
                    <a:pt x="379" y="58"/>
                    <a:pt x="379" y="58"/>
                    <a:pt x="379" y="29"/>
                  </a:cubicBezTo>
                  <a:cubicBezTo>
                    <a:pt x="350" y="29"/>
                    <a:pt x="350" y="0"/>
                    <a:pt x="321" y="29"/>
                  </a:cubicBezTo>
                  <a:cubicBezTo>
                    <a:pt x="262" y="29"/>
                    <a:pt x="204" y="58"/>
                    <a:pt x="146" y="58"/>
                  </a:cubicBezTo>
                  <a:cubicBezTo>
                    <a:pt x="88" y="58"/>
                    <a:pt x="29" y="58"/>
                    <a:pt x="0" y="2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8" y="88"/>
                    <a:pt x="88" y="117"/>
                    <a:pt x="117" y="117"/>
                  </a:cubicBezTo>
                  <a:cubicBezTo>
                    <a:pt x="204" y="117"/>
                    <a:pt x="262" y="117"/>
                    <a:pt x="35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7" name="Freeform 62"/>
            <p:cNvSpPr>
              <a:spLocks noChangeArrowheads="1"/>
            </p:cNvSpPr>
            <p:nvPr/>
          </p:nvSpPr>
          <p:spPr bwMode="auto">
            <a:xfrm>
              <a:off x="4248150" y="5616575"/>
              <a:ext cx="136525" cy="42863"/>
            </a:xfrm>
            <a:custGeom>
              <a:avLst/>
              <a:gdLst>
                <a:gd name="T0" fmla="*/ 204 w 380"/>
                <a:gd name="T1" fmla="*/ 58 h 117"/>
                <a:gd name="T2" fmla="*/ 204 w 380"/>
                <a:gd name="T3" fmla="*/ 58 h 117"/>
                <a:gd name="T4" fmla="*/ 292 w 380"/>
                <a:gd name="T5" fmla="*/ 116 h 117"/>
                <a:gd name="T6" fmla="*/ 321 w 380"/>
                <a:gd name="T7" fmla="*/ 116 h 117"/>
                <a:gd name="T8" fmla="*/ 379 w 380"/>
                <a:gd name="T9" fmla="*/ 58 h 117"/>
                <a:gd name="T10" fmla="*/ 321 w 380"/>
                <a:gd name="T11" fmla="*/ 0 h 117"/>
                <a:gd name="T12" fmla="*/ 204 w 380"/>
                <a:gd name="T13" fmla="*/ 0 h 117"/>
                <a:gd name="T14" fmla="*/ 88 w 380"/>
                <a:gd name="T15" fmla="*/ 29 h 117"/>
                <a:gd name="T16" fmla="*/ 0 w 380"/>
                <a:gd name="T17" fmla="*/ 58 h 117"/>
                <a:gd name="T18" fmla="*/ 0 w 380"/>
                <a:gd name="T19" fmla="*/ 116 h 117"/>
                <a:gd name="T20" fmla="*/ 117 w 380"/>
                <a:gd name="T21" fmla="*/ 87 h 117"/>
                <a:gd name="T22" fmla="*/ 204 w 380"/>
                <a:gd name="T2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7">
                  <a:moveTo>
                    <a:pt x="204" y="58"/>
                  </a:moveTo>
                  <a:lnTo>
                    <a:pt x="204" y="58"/>
                  </a:lnTo>
                  <a:cubicBezTo>
                    <a:pt x="233" y="58"/>
                    <a:pt x="262" y="87"/>
                    <a:pt x="292" y="116"/>
                  </a:cubicBezTo>
                  <a:cubicBezTo>
                    <a:pt x="321" y="116"/>
                    <a:pt x="321" y="116"/>
                    <a:pt x="321" y="116"/>
                  </a:cubicBezTo>
                  <a:cubicBezTo>
                    <a:pt x="350" y="116"/>
                    <a:pt x="379" y="87"/>
                    <a:pt x="379" y="58"/>
                  </a:cubicBezTo>
                  <a:cubicBezTo>
                    <a:pt x="379" y="29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29"/>
                    <a:pt x="146" y="29"/>
                    <a:pt x="88" y="29"/>
                  </a:cubicBezTo>
                  <a:cubicBezTo>
                    <a:pt x="58" y="29"/>
                    <a:pt x="29" y="29"/>
                    <a:pt x="0" y="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88" y="87"/>
                    <a:pt x="117" y="87"/>
                  </a:cubicBezTo>
                  <a:cubicBezTo>
                    <a:pt x="146" y="87"/>
                    <a:pt x="175" y="58"/>
                    <a:pt x="20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8" name="Freeform 63"/>
            <p:cNvSpPr>
              <a:spLocks noChangeArrowheads="1"/>
            </p:cNvSpPr>
            <p:nvPr/>
          </p:nvSpPr>
          <p:spPr bwMode="auto">
            <a:xfrm>
              <a:off x="4268788" y="5154613"/>
              <a:ext cx="220662" cy="211137"/>
            </a:xfrm>
            <a:custGeom>
              <a:avLst/>
              <a:gdLst>
                <a:gd name="T0" fmla="*/ 321 w 614"/>
                <a:gd name="T1" fmla="*/ 58 h 585"/>
                <a:gd name="T2" fmla="*/ 321 w 614"/>
                <a:gd name="T3" fmla="*/ 58 h 585"/>
                <a:gd name="T4" fmla="*/ 175 w 614"/>
                <a:gd name="T5" fmla="*/ 175 h 585"/>
                <a:gd name="T6" fmla="*/ 59 w 614"/>
                <a:gd name="T7" fmla="*/ 349 h 585"/>
                <a:gd name="T8" fmla="*/ 0 w 614"/>
                <a:gd name="T9" fmla="*/ 525 h 585"/>
                <a:gd name="T10" fmla="*/ 0 w 614"/>
                <a:gd name="T11" fmla="*/ 554 h 585"/>
                <a:gd name="T12" fmla="*/ 30 w 614"/>
                <a:gd name="T13" fmla="*/ 584 h 585"/>
                <a:gd name="T14" fmla="*/ 88 w 614"/>
                <a:gd name="T15" fmla="*/ 525 h 585"/>
                <a:gd name="T16" fmla="*/ 117 w 614"/>
                <a:gd name="T17" fmla="*/ 379 h 585"/>
                <a:gd name="T18" fmla="*/ 234 w 614"/>
                <a:gd name="T19" fmla="*/ 234 h 585"/>
                <a:gd name="T20" fmla="*/ 380 w 614"/>
                <a:gd name="T21" fmla="*/ 117 h 585"/>
                <a:gd name="T22" fmla="*/ 467 w 614"/>
                <a:gd name="T23" fmla="*/ 87 h 585"/>
                <a:gd name="T24" fmla="*/ 554 w 614"/>
                <a:gd name="T25" fmla="*/ 87 h 585"/>
                <a:gd name="T26" fmla="*/ 583 w 614"/>
                <a:gd name="T27" fmla="*/ 87 h 585"/>
                <a:gd name="T28" fmla="*/ 613 w 614"/>
                <a:gd name="T29" fmla="*/ 29 h 585"/>
                <a:gd name="T30" fmla="*/ 554 w 614"/>
                <a:gd name="T31" fmla="*/ 0 h 585"/>
                <a:gd name="T32" fmla="*/ 437 w 614"/>
                <a:gd name="T33" fmla="*/ 29 h 585"/>
                <a:gd name="T34" fmla="*/ 321 w 614"/>
                <a:gd name="T35" fmla="*/ 5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4" h="585">
                  <a:moveTo>
                    <a:pt x="321" y="58"/>
                  </a:moveTo>
                  <a:lnTo>
                    <a:pt x="321" y="58"/>
                  </a:lnTo>
                  <a:cubicBezTo>
                    <a:pt x="292" y="87"/>
                    <a:pt x="234" y="146"/>
                    <a:pt x="175" y="175"/>
                  </a:cubicBezTo>
                  <a:cubicBezTo>
                    <a:pt x="146" y="234"/>
                    <a:pt x="88" y="292"/>
                    <a:pt x="59" y="349"/>
                  </a:cubicBezTo>
                  <a:cubicBezTo>
                    <a:pt x="30" y="408"/>
                    <a:pt x="0" y="466"/>
                    <a:pt x="0" y="525"/>
                  </a:cubicBezTo>
                  <a:cubicBezTo>
                    <a:pt x="0" y="554"/>
                    <a:pt x="0" y="554"/>
                    <a:pt x="0" y="554"/>
                  </a:cubicBezTo>
                  <a:lnTo>
                    <a:pt x="30" y="584"/>
                  </a:lnTo>
                  <a:cubicBezTo>
                    <a:pt x="88" y="554"/>
                    <a:pt x="88" y="554"/>
                    <a:pt x="88" y="525"/>
                  </a:cubicBezTo>
                  <a:cubicBezTo>
                    <a:pt x="88" y="496"/>
                    <a:pt x="88" y="408"/>
                    <a:pt x="117" y="379"/>
                  </a:cubicBezTo>
                  <a:cubicBezTo>
                    <a:pt x="146" y="321"/>
                    <a:pt x="175" y="263"/>
                    <a:pt x="234" y="234"/>
                  </a:cubicBezTo>
                  <a:cubicBezTo>
                    <a:pt x="263" y="175"/>
                    <a:pt x="321" y="146"/>
                    <a:pt x="380" y="117"/>
                  </a:cubicBezTo>
                  <a:cubicBezTo>
                    <a:pt x="409" y="117"/>
                    <a:pt x="437" y="87"/>
                    <a:pt x="467" y="87"/>
                  </a:cubicBezTo>
                  <a:cubicBezTo>
                    <a:pt x="467" y="87"/>
                    <a:pt x="525" y="87"/>
                    <a:pt x="554" y="87"/>
                  </a:cubicBezTo>
                  <a:cubicBezTo>
                    <a:pt x="583" y="87"/>
                    <a:pt x="583" y="87"/>
                    <a:pt x="583" y="87"/>
                  </a:cubicBezTo>
                  <a:cubicBezTo>
                    <a:pt x="613" y="87"/>
                    <a:pt x="613" y="58"/>
                    <a:pt x="613" y="29"/>
                  </a:cubicBezTo>
                  <a:cubicBezTo>
                    <a:pt x="613" y="29"/>
                    <a:pt x="583" y="0"/>
                    <a:pt x="554" y="0"/>
                  </a:cubicBezTo>
                  <a:cubicBezTo>
                    <a:pt x="525" y="29"/>
                    <a:pt x="467" y="29"/>
                    <a:pt x="437" y="29"/>
                  </a:cubicBezTo>
                  <a:cubicBezTo>
                    <a:pt x="409" y="29"/>
                    <a:pt x="380" y="58"/>
                    <a:pt x="321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9" name="Freeform 64"/>
            <p:cNvSpPr>
              <a:spLocks noChangeArrowheads="1"/>
            </p:cNvSpPr>
            <p:nvPr/>
          </p:nvSpPr>
          <p:spPr bwMode="auto">
            <a:xfrm>
              <a:off x="4248150" y="6886575"/>
              <a:ext cx="104775" cy="273050"/>
            </a:xfrm>
            <a:custGeom>
              <a:avLst/>
              <a:gdLst>
                <a:gd name="T0" fmla="*/ 175 w 293"/>
                <a:gd name="T1" fmla="*/ 292 h 759"/>
                <a:gd name="T2" fmla="*/ 175 w 293"/>
                <a:gd name="T3" fmla="*/ 292 h 759"/>
                <a:gd name="T4" fmla="*/ 233 w 293"/>
                <a:gd name="T5" fmla="*/ 496 h 759"/>
                <a:gd name="T6" fmla="*/ 233 w 293"/>
                <a:gd name="T7" fmla="*/ 584 h 759"/>
                <a:gd name="T8" fmla="*/ 175 w 293"/>
                <a:gd name="T9" fmla="*/ 672 h 759"/>
                <a:gd name="T10" fmla="*/ 175 w 293"/>
                <a:gd name="T11" fmla="*/ 700 h 759"/>
                <a:gd name="T12" fmla="*/ 233 w 293"/>
                <a:gd name="T13" fmla="*/ 758 h 759"/>
                <a:gd name="T14" fmla="*/ 292 w 293"/>
                <a:gd name="T15" fmla="*/ 700 h 759"/>
                <a:gd name="T16" fmla="*/ 292 w 293"/>
                <a:gd name="T17" fmla="*/ 584 h 759"/>
                <a:gd name="T18" fmla="*/ 292 w 293"/>
                <a:gd name="T19" fmla="*/ 467 h 759"/>
                <a:gd name="T20" fmla="*/ 233 w 293"/>
                <a:gd name="T21" fmla="*/ 292 h 759"/>
                <a:gd name="T22" fmla="*/ 146 w 293"/>
                <a:gd name="T23" fmla="*/ 88 h 759"/>
                <a:gd name="T24" fmla="*/ 0 w 293"/>
                <a:gd name="T25" fmla="*/ 0 h 759"/>
                <a:gd name="T26" fmla="*/ 0 w 293"/>
                <a:gd name="T27" fmla="*/ 58 h 759"/>
                <a:gd name="T28" fmla="*/ 88 w 293"/>
                <a:gd name="T29" fmla="*/ 146 h 759"/>
                <a:gd name="T30" fmla="*/ 175 w 293"/>
                <a:gd name="T31" fmla="*/ 29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292"/>
                  </a:moveTo>
                  <a:lnTo>
                    <a:pt x="175" y="292"/>
                  </a:lnTo>
                  <a:cubicBezTo>
                    <a:pt x="204" y="379"/>
                    <a:pt x="233" y="408"/>
                    <a:pt x="233" y="496"/>
                  </a:cubicBezTo>
                  <a:cubicBezTo>
                    <a:pt x="233" y="525"/>
                    <a:pt x="233" y="555"/>
                    <a:pt x="233" y="584"/>
                  </a:cubicBezTo>
                  <a:cubicBezTo>
                    <a:pt x="233" y="613"/>
                    <a:pt x="204" y="642"/>
                    <a:pt x="175" y="672"/>
                  </a:cubicBezTo>
                  <a:cubicBezTo>
                    <a:pt x="175" y="672"/>
                    <a:pt x="175" y="672"/>
                    <a:pt x="175" y="700"/>
                  </a:cubicBezTo>
                  <a:cubicBezTo>
                    <a:pt x="175" y="700"/>
                    <a:pt x="175" y="758"/>
                    <a:pt x="233" y="758"/>
                  </a:cubicBezTo>
                  <a:cubicBezTo>
                    <a:pt x="233" y="758"/>
                    <a:pt x="292" y="729"/>
                    <a:pt x="292" y="700"/>
                  </a:cubicBezTo>
                  <a:cubicBezTo>
                    <a:pt x="292" y="672"/>
                    <a:pt x="292" y="613"/>
                    <a:pt x="292" y="584"/>
                  </a:cubicBezTo>
                  <a:cubicBezTo>
                    <a:pt x="292" y="555"/>
                    <a:pt x="292" y="525"/>
                    <a:pt x="292" y="467"/>
                  </a:cubicBezTo>
                  <a:cubicBezTo>
                    <a:pt x="292" y="408"/>
                    <a:pt x="292" y="350"/>
                    <a:pt x="233" y="292"/>
                  </a:cubicBezTo>
                  <a:cubicBezTo>
                    <a:pt x="233" y="23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4"/>
                    <a:pt x="175" y="2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0" name="Freeform 65"/>
            <p:cNvSpPr>
              <a:spLocks noChangeArrowheads="1"/>
            </p:cNvSpPr>
            <p:nvPr/>
          </p:nvSpPr>
          <p:spPr bwMode="auto">
            <a:xfrm>
              <a:off x="4248150" y="6005513"/>
              <a:ext cx="200025" cy="104775"/>
            </a:xfrm>
            <a:custGeom>
              <a:avLst/>
              <a:gdLst>
                <a:gd name="T0" fmla="*/ 175 w 555"/>
                <a:gd name="T1" fmla="*/ 174 h 292"/>
                <a:gd name="T2" fmla="*/ 175 w 555"/>
                <a:gd name="T3" fmla="*/ 174 h 292"/>
                <a:gd name="T4" fmla="*/ 321 w 555"/>
                <a:gd name="T5" fmla="*/ 87 h 292"/>
                <a:gd name="T6" fmla="*/ 409 w 555"/>
                <a:gd name="T7" fmla="*/ 87 h 292"/>
                <a:gd name="T8" fmla="*/ 495 w 555"/>
                <a:gd name="T9" fmla="*/ 87 h 292"/>
                <a:gd name="T10" fmla="*/ 525 w 555"/>
                <a:gd name="T11" fmla="*/ 116 h 292"/>
                <a:gd name="T12" fmla="*/ 554 w 555"/>
                <a:gd name="T13" fmla="*/ 57 h 292"/>
                <a:gd name="T14" fmla="*/ 525 w 555"/>
                <a:gd name="T15" fmla="*/ 0 h 292"/>
                <a:gd name="T16" fmla="*/ 409 w 555"/>
                <a:gd name="T17" fmla="*/ 0 h 292"/>
                <a:gd name="T18" fmla="*/ 292 w 555"/>
                <a:gd name="T19" fmla="*/ 29 h 292"/>
                <a:gd name="T20" fmla="*/ 117 w 555"/>
                <a:gd name="T21" fmla="*/ 116 h 292"/>
                <a:gd name="T22" fmla="*/ 0 w 555"/>
                <a:gd name="T23" fmla="*/ 204 h 292"/>
                <a:gd name="T24" fmla="*/ 0 w 555"/>
                <a:gd name="T25" fmla="*/ 291 h 292"/>
                <a:gd name="T26" fmla="*/ 29 w 555"/>
                <a:gd name="T27" fmla="*/ 262 h 292"/>
                <a:gd name="T28" fmla="*/ 175 w 555"/>
                <a:gd name="T29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2">
                  <a:moveTo>
                    <a:pt x="175" y="174"/>
                  </a:moveTo>
                  <a:lnTo>
                    <a:pt x="175" y="174"/>
                  </a:lnTo>
                  <a:cubicBezTo>
                    <a:pt x="204" y="116"/>
                    <a:pt x="262" y="116"/>
                    <a:pt x="321" y="87"/>
                  </a:cubicBezTo>
                  <a:cubicBezTo>
                    <a:pt x="350" y="87"/>
                    <a:pt x="379" y="87"/>
                    <a:pt x="409" y="87"/>
                  </a:cubicBezTo>
                  <a:cubicBezTo>
                    <a:pt x="438" y="87"/>
                    <a:pt x="467" y="87"/>
                    <a:pt x="495" y="87"/>
                  </a:cubicBezTo>
                  <a:lnTo>
                    <a:pt x="525" y="116"/>
                  </a:lnTo>
                  <a:cubicBezTo>
                    <a:pt x="554" y="116"/>
                    <a:pt x="554" y="87"/>
                    <a:pt x="554" y="57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57"/>
                    <a:pt x="175" y="87"/>
                    <a:pt x="117" y="116"/>
                  </a:cubicBezTo>
                  <a:cubicBezTo>
                    <a:pt x="88" y="145"/>
                    <a:pt x="58" y="174"/>
                    <a:pt x="0" y="20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4"/>
                    <a:pt x="175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1" name="Freeform 66"/>
            <p:cNvSpPr>
              <a:spLocks noChangeArrowheads="1"/>
            </p:cNvSpPr>
            <p:nvPr/>
          </p:nvSpPr>
          <p:spPr bwMode="auto">
            <a:xfrm>
              <a:off x="4279900" y="5732463"/>
              <a:ext cx="284163" cy="127000"/>
            </a:xfrm>
            <a:custGeom>
              <a:avLst/>
              <a:gdLst>
                <a:gd name="T0" fmla="*/ 174 w 788"/>
                <a:gd name="T1" fmla="*/ 263 h 351"/>
                <a:gd name="T2" fmla="*/ 174 w 788"/>
                <a:gd name="T3" fmla="*/ 263 h 351"/>
                <a:gd name="T4" fmla="*/ 87 w 788"/>
                <a:gd name="T5" fmla="*/ 204 h 351"/>
                <a:gd name="T6" fmla="*/ 87 w 788"/>
                <a:gd name="T7" fmla="*/ 204 h 351"/>
                <a:gd name="T8" fmla="*/ 0 w 788"/>
                <a:gd name="T9" fmla="*/ 233 h 351"/>
                <a:gd name="T10" fmla="*/ 58 w 788"/>
                <a:gd name="T11" fmla="*/ 292 h 351"/>
                <a:gd name="T12" fmla="*/ 58 w 788"/>
                <a:gd name="T13" fmla="*/ 292 h 351"/>
                <a:gd name="T14" fmla="*/ 145 w 788"/>
                <a:gd name="T15" fmla="*/ 321 h 351"/>
                <a:gd name="T16" fmla="*/ 262 w 788"/>
                <a:gd name="T17" fmla="*/ 350 h 351"/>
                <a:gd name="T18" fmla="*/ 466 w 788"/>
                <a:gd name="T19" fmla="*/ 292 h 351"/>
                <a:gd name="T20" fmla="*/ 641 w 788"/>
                <a:gd name="T21" fmla="*/ 204 h 351"/>
                <a:gd name="T22" fmla="*/ 787 w 788"/>
                <a:gd name="T23" fmla="*/ 59 h 351"/>
                <a:gd name="T24" fmla="*/ 787 w 788"/>
                <a:gd name="T25" fmla="*/ 59 h 351"/>
                <a:gd name="T26" fmla="*/ 787 w 788"/>
                <a:gd name="T27" fmla="*/ 0 h 351"/>
                <a:gd name="T28" fmla="*/ 728 w 788"/>
                <a:gd name="T29" fmla="*/ 29 h 351"/>
                <a:gd name="T30" fmla="*/ 612 w 788"/>
                <a:gd name="T31" fmla="*/ 175 h 351"/>
                <a:gd name="T32" fmla="*/ 437 w 788"/>
                <a:gd name="T33" fmla="*/ 263 h 351"/>
                <a:gd name="T34" fmla="*/ 262 w 788"/>
                <a:gd name="T35" fmla="*/ 263 h 351"/>
                <a:gd name="T36" fmla="*/ 174 w 788"/>
                <a:gd name="T37" fmla="*/ 26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351">
                  <a:moveTo>
                    <a:pt x="174" y="263"/>
                  </a:moveTo>
                  <a:lnTo>
                    <a:pt x="174" y="263"/>
                  </a:lnTo>
                  <a:cubicBezTo>
                    <a:pt x="145" y="263"/>
                    <a:pt x="116" y="233"/>
                    <a:pt x="87" y="204"/>
                  </a:cubicBezTo>
                  <a:lnTo>
                    <a:pt x="87" y="204"/>
                  </a:lnTo>
                  <a:cubicBezTo>
                    <a:pt x="58" y="175"/>
                    <a:pt x="29" y="204"/>
                    <a:pt x="0" y="233"/>
                  </a:cubicBezTo>
                  <a:cubicBezTo>
                    <a:pt x="0" y="263"/>
                    <a:pt x="29" y="292"/>
                    <a:pt x="58" y="292"/>
                  </a:cubicBezTo>
                  <a:lnTo>
                    <a:pt x="58" y="292"/>
                  </a:lnTo>
                  <a:cubicBezTo>
                    <a:pt x="87" y="292"/>
                    <a:pt x="145" y="321"/>
                    <a:pt x="145" y="321"/>
                  </a:cubicBezTo>
                  <a:cubicBezTo>
                    <a:pt x="174" y="321"/>
                    <a:pt x="233" y="350"/>
                    <a:pt x="262" y="350"/>
                  </a:cubicBezTo>
                  <a:cubicBezTo>
                    <a:pt x="321" y="350"/>
                    <a:pt x="407" y="321"/>
                    <a:pt x="466" y="292"/>
                  </a:cubicBezTo>
                  <a:cubicBezTo>
                    <a:pt x="524" y="292"/>
                    <a:pt x="583" y="263"/>
                    <a:pt x="641" y="204"/>
                  </a:cubicBezTo>
                  <a:cubicBezTo>
                    <a:pt x="699" y="175"/>
                    <a:pt x="728" y="116"/>
                    <a:pt x="787" y="59"/>
                  </a:cubicBezTo>
                  <a:lnTo>
                    <a:pt x="787" y="59"/>
                  </a:lnTo>
                  <a:lnTo>
                    <a:pt x="787" y="0"/>
                  </a:lnTo>
                  <a:cubicBezTo>
                    <a:pt x="728" y="0"/>
                    <a:pt x="728" y="0"/>
                    <a:pt x="728" y="29"/>
                  </a:cubicBezTo>
                  <a:cubicBezTo>
                    <a:pt x="699" y="88"/>
                    <a:pt x="641" y="145"/>
                    <a:pt x="612" y="175"/>
                  </a:cubicBezTo>
                  <a:cubicBezTo>
                    <a:pt x="553" y="204"/>
                    <a:pt x="495" y="233"/>
                    <a:pt x="437" y="263"/>
                  </a:cubicBezTo>
                  <a:cubicBezTo>
                    <a:pt x="379" y="263"/>
                    <a:pt x="321" y="263"/>
                    <a:pt x="262" y="263"/>
                  </a:cubicBezTo>
                  <a:cubicBezTo>
                    <a:pt x="233" y="263"/>
                    <a:pt x="204" y="263"/>
                    <a:pt x="174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2" name="Freeform 67"/>
            <p:cNvSpPr>
              <a:spLocks noChangeArrowheads="1"/>
            </p:cNvSpPr>
            <p:nvPr/>
          </p:nvSpPr>
          <p:spPr bwMode="auto">
            <a:xfrm>
              <a:off x="4248150" y="6697663"/>
              <a:ext cx="115888" cy="84137"/>
            </a:xfrm>
            <a:custGeom>
              <a:avLst/>
              <a:gdLst>
                <a:gd name="T0" fmla="*/ 175 w 322"/>
                <a:gd name="T1" fmla="*/ 117 h 234"/>
                <a:gd name="T2" fmla="*/ 175 w 322"/>
                <a:gd name="T3" fmla="*/ 117 h 234"/>
                <a:gd name="T4" fmla="*/ 233 w 322"/>
                <a:gd name="T5" fmla="*/ 175 h 234"/>
                <a:gd name="T6" fmla="*/ 262 w 322"/>
                <a:gd name="T7" fmla="*/ 204 h 234"/>
                <a:gd name="T8" fmla="*/ 321 w 322"/>
                <a:gd name="T9" fmla="*/ 175 h 234"/>
                <a:gd name="T10" fmla="*/ 292 w 322"/>
                <a:gd name="T11" fmla="*/ 117 h 234"/>
                <a:gd name="T12" fmla="*/ 175 w 322"/>
                <a:gd name="T13" fmla="*/ 59 h 234"/>
                <a:gd name="T14" fmla="*/ 88 w 322"/>
                <a:gd name="T15" fmla="*/ 0 h 234"/>
                <a:gd name="T16" fmla="*/ 0 w 322"/>
                <a:gd name="T17" fmla="*/ 0 h 234"/>
                <a:gd name="T18" fmla="*/ 0 w 322"/>
                <a:gd name="T19" fmla="*/ 59 h 234"/>
                <a:gd name="T20" fmla="*/ 88 w 322"/>
                <a:gd name="T21" fmla="*/ 88 h 234"/>
                <a:gd name="T22" fmla="*/ 175 w 322"/>
                <a:gd name="T23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4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5"/>
                  </a:cubicBezTo>
                  <a:cubicBezTo>
                    <a:pt x="233" y="175"/>
                    <a:pt x="233" y="204"/>
                    <a:pt x="262" y="204"/>
                  </a:cubicBezTo>
                  <a:cubicBezTo>
                    <a:pt x="292" y="233"/>
                    <a:pt x="321" y="204"/>
                    <a:pt x="321" y="175"/>
                  </a:cubicBezTo>
                  <a:cubicBezTo>
                    <a:pt x="321" y="147"/>
                    <a:pt x="321" y="117"/>
                    <a:pt x="292" y="117"/>
                  </a:cubicBezTo>
                  <a:cubicBezTo>
                    <a:pt x="262" y="88"/>
                    <a:pt x="233" y="59"/>
                    <a:pt x="175" y="59"/>
                  </a:cubicBezTo>
                  <a:cubicBezTo>
                    <a:pt x="146" y="29"/>
                    <a:pt x="14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88"/>
                    <a:pt x="58" y="88"/>
                    <a:pt x="88" y="88"/>
                  </a:cubicBezTo>
                  <a:cubicBezTo>
                    <a:pt x="117" y="88"/>
                    <a:pt x="146" y="117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3" name="Freeform 68"/>
            <p:cNvSpPr>
              <a:spLocks noChangeArrowheads="1"/>
            </p:cNvSpPr>
            <p:nvPr/>
          </p:nvSpPr>
          <p:spPr bwMode="auto">
            <a:xfrm>
              <a:off x="4248150" y="7286625"/>
              <a:ext cx="220663" cy="53975"/>
            </a:xfrm>
            <a:custGeom>
              <a:avLst/>
              <a:gdLst>
                <a:gd name="T0" fmla="*/ 583 w 613"/>
                <a:gd name="T1" fmla="*/ 59 h 148"/>
                <a:gd name="T2" fmla="*/ 583 w 613"/>
                <a:gd name="T3" fmla="*/ 59 h 148"/>
                <a:gd name="T4" fmla="*/ 583 w 613"/>
                <a:gd name="T5" fmla="*/ 0 h 148"/>
                <a:gd name="T6" fmla="*/ 525 w 613"/>
                <a:gd name="T7" fmla="*/ 0 h 148"/>
                <a:gd name="T8" fmla="*/ 379 w 613"/>
                <a:gd name="T9" fmla="*/ 88 h 148"/>
                <a:gd name="T10" fmla="*/ 204 w 613"/>
                <a:gd name="T11" fmla="*/ 88 h 148"/>
                <a:gd name="T12" fmla="*/ 29 w 613"/>
                <a:gd name="T13" fmla="*/ 30 h 148"/>
                <a:gd name="T14" fmla="*/ 0 w 613"/>
                <a:gd name="T15" fmla="*/ 30 h 148"/>
                <a:gd name="T16" fmla="*/ 0 w 613"/>
                <a:gd name="T17" fmla="*/ 88 h 148"/>
                <a:gd name="T18" fmla="*/ 175 w 613"/>
                <a:gd name="T19" fmla="*/ 117 h 148"/>
                <a:gd name="T20" fmla="*/ 379 w 613"/>
                <a:gd name="T21" fmla="*/ 117 h 148"/>
                <a:gd name="T22" fmla="*/ 583 w 613"/>
                <a:gd name="T23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148">
                  <a:moveTo>
                    <a:pt x="583" y="59"/>
                  </a:moveTo>
                  <a:lnTo>
                    <a:pt x="583" y="59"/>
                  </a:lnTo>
                  <a:cubicBezTo>
                    <a:pt x="612" y="59"/>
                    <a:pt x="612" y="0"/>
                    <a:pt x="583" y="0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9"/>
                    <a:pt x="438" y="59"/>
                    <a:pt x="379" y="88"/>
                  </a:cubicBezTo>
                  <a:cubicBezTo>
                    <a:pt x="292" y="88"/>
                    <a:pt x="262" y="88"/>
                    <a:pt x="204" y="88"/>
                  </a:cubicBezTo>
                  <a:cubicBezTo>
                    <a:pt x="117" y="59"/>
                    <a:pt x="88" y="59"/>
                    <a:pt x="29" y="30"/>
                  </a:cubicBezTo>
                  <a:lnTo>
                    <a:pt x="0" y="30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58" y="117"/>
                    <a:pt x="117" y="117"/>
                    <a:pt x="175" y="117"/>
                  </a:cubicBezTo>
                  <a:cubicBezTo>
                    <a:pt x="262" y="147"/>
                    <a:pt x="321" y="147"/>
                    <a:pt x="379" y="117"/>
                  </a:cubicBezTo>
                  <a:cubicBezTo>
                    <a:pt x="438" y="117"/>
                    <a:pt x="525" y="88"/>
                    <a:pt x="583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4" name="Freeform 69"/>
            <p:cNvSpPr>
              <a:spLocks noChangeArrowheads="1"/>
            </p:cNvSpPr>
            <p:nvPr/>
          </p:nvSpPr>
          <p:spPr bwMode="auto">
            <a:xfrm>
              <a:off x="4437063" y="6499225"/>
              <a:ext cx="168275" cy="252413"/>
            </a:xfrm>
            <a:custGeom>
              <a:avLst/>
              <a:gdLst>
                <a:gd name="T0" fmla="*/ 29 w 468"/>
                <a:gd name="T1" fmla="*/ 57 h 701"/>
                <a:gd name="T2" fmla="*/ 29 w 468"/>
                <a:gd name="T3" fmla="*/ 57 h 701"/>
                <a:gd name="T4" fmla="*/ 204 w 468"/>
                <a:gd name="T5" fmla="*/ 145 h 701"/>
                <a:gd name="T6" fmla="*/ 320 w 468"/>
                <a:gd name="T7" fmla="*/ 291 h 701"/>
                <a:gd name="T8" fmla="*/ 379 w 468"/>
                <a:gd name="T9" fmla="*/ 466 h 701"/>
                <a:gd name="T10" fmla="*/ 408 w 468"/>
                <a:gd name="T11" fmla="*/ 553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3 h 701"/>
                <a:gd name="T22" fmla="*/ 437 w 468"/>
                <a:gd name="T23" fmla="*/ 436 h 701"/>
                <a:gd name="T24" fmla="*/ 350 w 468"/>
                <a:gd name="T25" fmla="*/ 262 h 701"/>
                <a:gd name="T26" fmla="*/ 234 w 468"/>
                <a:gd name="T27" fmla="*/ 116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7"/>
                  </a:moveTo>
                  <a:lnTo>
                    <a:pt x="29" y="57"/>
                  </a:lnTo>
                  <a:cubicBezTo>
                    <a:pt x="87" y="86"/>
                    <a:pt x="146" y="116"/>
                    <a:pt x="204" y="145"/>
                  </a:cubicBezTo>
                  <a:cubicBezTo>
                    <a:pt x="262" y="203"/>
                    <a:pt x="291" y="233"/>
                    <a:pt x="320" y="291"/>
                  </a:cubicBezTo>
                  <a:cubicBezTo>
                    <a:pt x="350" y="320"/>
                    <a:pt x="350" y="407"/>
                    <a:pt x="379" y="466"/>
                  </a:cubicBezTo>
                  <a:cubicBezTo>
                    <a:pt x="408" y="495"/>
                    <a:pt x="408" y="495"/>
                    <a:pt x="408" y="553"/>
                  </a:cubicBezTo>
                  <a:cubicBezTo>
                    <a:pt x="408" y="582"/>
                    <a:pt x="408" y="582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2"/>
                    <a:pt x="467" y="582"/>
                    <a:pt x="467" y="55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9"/>
                    <a:pt x="408" y="320"/>
                    <a:pt x="350" y="262"/>
                  </a:cubicBezTo>
                  <a:cubicBezTo>
                    <a:pt x="320" y="203"/>
                    <a:pt x="291" y="145"/>
                    <a:pt x="234" y="116"/>
                  </a:cubicBezTo>
                  <a:cubicBezTo>
                    <a:pt x="175" y="57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7"/>
                    <a:pt x="0" y="57"/>
                    <a:pt x="29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5" name="Freeform 70"/>
            <p:cNvSpPr>
              <a:spLocks noChangeArrowheads="1"/>
            </p:cNvSpPr>
            <p:nvPr/>
          </p:nvSpPr>
          <p:spPr bwMode="auto">
            <a:xfrm>
              <a:off x="4530725" y="5910263"/>
              <a:ext cx="127000" cy="29368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87 h 818"/>
                <a:gd name="T6" fmla="*/ 117 w 351"/>
                <a:gd name="T7" fmla="*/ 787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7 h 818"/>
                <a:gd name="T14" fmla="*/ 350 w 351"/>
                <a:gd name="T15" fmla="*/ 234 h 818"/>
                <a:gd name="T16" fmla="*/ 321 w 351"/>
                <a:gd name="T17" fmla="*/ 29 h 818"/>
                <a:gd name="T18" fmla="*/ 234 w 351"/>
                <a:gd name="T19" fmla="*/ 29 h 818"/>
                <a:gd name="T20" fmla="*/ 234 w 351"/>
                <a:gd name="T21" fmla="*/ 58 h 818"/>
                <a:gd name="T22" fmla="*/ 292 w 351"/>
                <a:gd name="T23" fmla="*/ 263 h 818"/>
                <a:gd name="T24" fmla="*/ 263 w 351"/>
                <a:gd name="T25" fmla="*/ 437 h 818"/>
                <a:gd name="T26" fmla="*/ 205 w 351"/>
                <a:gd name="T27" fmla="*/ 584 h 818"/>
                <a:gd name="T28" fmla="*/ 146 w 351"/>
                <a:gd name="T29" fmla="*/ 670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58"/>
                    <a:pt x="0" y="758"/>
                    <a:pt x="29" y="787"/>
                  </a:cubicBezTo>
                  <a:cubicBezTo>
                    <a:pt x="58" y="817"/>
                    <a:pt x="88" y="817"/>
                    <a:pt x="117" y="787"/>
                  </a:cubicBezTo>
                  <a:cubicBezTo>
                    <a:pt x="117" y="758"/>
                    <a:pt x="146" y="758"/>
                    <a:pt x="175" y="700"/>
                  </a:cubicBezTo>
                  <a:cubicBezTo>
                    <a:pt x="205" y="700"/>
                    <a:pt x="234" y="670"/>
                    <a:pt x="263" y="613"/>
                  </a:cubicBezTo>
                  <a:cubicBezTo>
                    <a:pt x="292" y="554"/>
                    <a:pt x="321" y="525"/>
                    <a:pt x="321" y="437"/>
                  </a:cubicBezTo>
                  <a:cubicBezTo>
                    <a:pt x="350" y="379"/>
                    <a:pt x="350" y="292"/>
                    <a:pt x="350" y="234"/>
                  </a:cubicBezTo>
                  <a:cubicBezTo>
                    <a:pt x="350" y="175"/>
                    <a:pt x="321" y="117"/>
                    <a:pt x="321" y="29"/>
                  </a:cubicBezTo>
                  <a:cubicBezTo>
                    <a:pt x="292" y="29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7"/>
                    <a:pt x="292" y="175"/>
                    <a:pt x="292" y="263"/>
                  </a:cubicBezTo>
                  <a:cubicBezTo>
                    <a:pt x="321" y="292"/>
                    <a:pt x="292" y="379"/>
                    <a:pt x="263" y="437"/>
                  </a:cubicBezTo>
                  <a:cubicBezTo>
                    <a:pt x="263" y="467"/>
                    <a:pt x="234" y="554"/>
                    <a:pt x="205" y="584"/>
                  </a:cubicBezTo>
                  <a:cubicBezTo>
                    <a:pt x="175" y="613"/>
                    <a:pt x="146" y="642"/>
                    <a:pt x="146" y="670"/>
                  </a:cubicBezTo>
                  <a:cubicBezTo>
                    <a:pt x="117" y="700"/>
                    <a:pt x="88" y="700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6" name="Freeform 71"/>
            <p:cNvSpPr>
              <a:spLocks noChangeArrowheads="1"/>
            </p:cNvSpPr>
            <p:nvPr/>
          </p:nvSpPr>
          <p:spPr bwMode="auto">
            <a:xfrm>
              <a:off x="4468813" y="5334000"/>
              <a:ext cx="168275" cy="252413"/>
            </a:xfrm>
            <a:custGeom>
              <a:avLst/>
              <a:gdLst>
                <a:gd name="T0" fmla="*/ 0 w 468"/>
                <a:gd name="T1" fmla="*/ 58 h 701"/>
                <a:gd name="T2" fmla="*/ 0 w 468"/>
                <a:gd name="T3" fmla="*/ 58 h 701"/>
                <a:gd name="T4" fmla="*/ 29 w 468"/>
                <a:gd name="T5" fmla="*/ 88 h 701"/>
                <a:gd name="T6" fmla="*/ 204 w 468"/>
                <a:gd name="T7" fmla="*/ 175 h 701"/>
                <a:gd name="T8" fmla="*/ 292 w 468"/>
                <a:gd name="T9" fmla="*/ 321 h 701"/>
                <a:gd name="T10" fmla="*/ 380 w 468"/>
                <a:gd name="T11" fmla="*/ 467 h 701"/>
                <a:gd name="T12" fmla="*/ 380 w 468"/>
                <a:gd name="T13" fmla="*/ 554 h 701"/>
                <a:gd name="T14" fmla="*/ 380 w 468"/>
                <a:gd name="T15" fmla="*/ 641 h 701"/>
                <a:gd name="T16" fmla="*/ 350 w 468"/>
                <a:gd name="T17" fmla="*/ 671 h 701"/>
                <a:gd name="T18" fmla="*/ 409 w 468"/>
                <a:gd name="T19" fmla="*/ 700 h 701"/>
                <a:gd name="T20" fmla="*/ 467 w 468"/>
                <a:gd name="T21" fmla="*/ 671 h 701"/>
                <a:gd name="T22" fmla="*/ 467 w 468"/>
                <a:gd name="T23" fmla="*/ 641 h 701"/>
                <a:gd name="T24" fmla="*/ 467 w 468"/>
                <a:gd name="T25" fmla="*/ 554 h 701"/>
                <a:gd name="T26" fmla="*/ 438 w 468"/>
                <a:gd name="T27" fmla="*/ 438 h 701"/>
                <a:gd name="T28" fmla="*/ 350 w 468"/>
                <a:gd name="T29" fmla="*/ 262 h 701"/>
                <a:gd name="T30" fmla="*/ 233 w 468"/>
                <a:gd name="T31" fmla="*/ 117 h 701"/>
                <a:gd name="T32" fmla="*/ 59 w 468"/>
                <a:gd name="T33" fmla="*/ 29 h 701"/>
                <a:gd name="T34" fmla="*/ 59 w 468"/>
                <a:gd name="T35" fmla="*/ 0 h 701"/>
                <a:gd name="T36" fmla="*/ 0 w 468"/>
                <a:gd name="T37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8" h="701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88"/>
                    <a:pt x="29" y="88"/>
                  </a:cubicBezTo>
                  <a:cubicBezTo>
                    <a:pt x="88" y="88"/>
                    <a:pt x="147" y="146"/>
                    <a:pt x="204" y="175"/>
                  </a:cubicBezTo>
                  <a:cubicBezTo>
                    <a:pt x="233" y="204"/>
                    <a:pt x="292" y="262"/>
                    <a:pt x="292" y="321"/>
                  </a:cubicBezTo>
                  <a:cubicBezTo>
                    <a:pt x="350" y="350"/>
                    <a:pt x="350" y="408"/>
                    <a:pt x="380" y="467"/>
                  </a:cubicBezTo>
                  <a:cubicBezTo>
                    <a:pt x="380" y="496"/>
                    <a:pt x="380" y="525"/>
                    <a:pt x="380" y="554"/>
                  </a:cubicBezTo>
                  <a:cubicBezTo>
                    <a:pt x="380" y="583"/>
                    <a:pt x="380" y="612"/>
                    <a:pt x="380" y="641"/>
                  </a:cubicBezTo>
                  <a:cubicBezTo>
                    <a:pt x="350" y="641"/>
                    <a:pt x="350" y="641"/>
                    <a:pt x="350" y="671"/>
                  </a:cubicBezTo>
                  <a:cubicBezTo>
                    <a:pt x="350" y="700"/>
                    <a:pt x="380" y="700"/>
                    <a:pt x="409" y="700"/>
                  </a:cubicBezTo>
                  <a:cubicBezTo>
                    <a:pt x="438" y="700"/>
                    <a:pt x="467" y="700"/>
                    <a:pt x="467" y="671"/>
                  </a:cubicBezTo>
                  <a:cubicBezTo>
                    <a:pt x="467" y="641"/>
                    <a:pt x="467" y="641"/>
                    <a:pt x="467" y="641"/>
                  </a:cubicBezTo>
                  <a:cubicBezTo>
                    <a:pt x="467" y="612"/>
                    <a:pt x="467" y="583"/>
                    <a:pt x="467" y="554"/>
                  </a:cubicBezTo>
                  <a:cubicBezTo>
                    <a:pt x="467" y="525"/>
                    <a:pt x="438" y="496"/>
                    <a:pt x="438" y="438"/>
                  </a:cubicBezTo>
                  <a:cubicBezTo>
                    <a:pt x="438" y="408"/>
                    <a:pt x="380" y="321"/>
                    <a:pt x="350" y="262"/>
                  </a:cubicBezTo>
                  <a:cubicBezTo>
                    <a:pt x="321" y="233"/>
                    <a:pt x="292" y="175"/>
                    <a:pt x="233" y="117"/>
                  </a:cubicBezTo>
                  <a:cubicBezTo>
                    <a:pt x="175" y="88"/>
                    <a:pt x="117" y="58"/>
                    <a:pt x="59" y="2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7" name="Freeform 72"/>
            <p:cNvSpPr>
              <a:spLocks noChangeArrowheads="1"/>
            </p:cNvSpPr>
            <p:nvPr/>
          </p:nvSpPr>
          <p:spPr bwMode="auto">
            <a:xfrm>
              <a:off x="4521200" y="5154613"/>
              <a:ext cx="293688" cy="115887"/>
            </a:xfrm>
            <a:custGeom>
              <a:avLst/>
              <a:gdLst>
                <a:gd name="T0" fmla="*/ 668 w 816"/>
                <a:gd name="T1" fmla="*/ 204 h 322"/>
                <a:gd name="T2" fmla="*/ 668 w 816"/>
                <a:gd name="T3" fmla="*/ 204 h 322"/>
                <a:gd name="T4" fmla="*/ 785 w 816"/>
                <a:gd name="T5" fmla="*/ 58 h 322"/>
                <a:gd name="T6" fmla="*/ 785 w 816"/>
                <a:gd name="T7" fmla="*/ 29 h 322"/>
                <a:gd name="T8" fmla="*/ 727 w 816"/>
                <a:gd name="T9" fmla="*/ 29 h 322"/>
                <a:gd name="T10" fmla="*/ 611 w 816"/>
                <a:gd name="T11" fmla="*/ 146 h 322"/>
                <a:gd name="T12" fmla="*/ 436 w 816"/>
                <a:gd name="T13" fmla="*/ 234 h 322"/>
                <a:gd name="T14" fmla="*/ 262 w 816"/>
                <a:gd name="T15" fmla="*/ 234 h 322"/>
                <a:gd name="T16" fmla="*/ 174 w 816"/>
                <a:gd name="T17" fmla="*/ 234 h 322"/>
                <a:gd name="T18" fmla="*/ 116 w 816"/>
                <a:gd name="T19" fmla="*/ 204 h 322"/>
                <a:gd name="T20" fmla="*/ 86 w 816"/>
                <a:gd name="T21" fmla="*/ 175 h 322"/>
                <a:gd name="T22" fmla="*/ 28 w 816"/>
                <a:gd name="T23" fmla="*/ 204 h 322"/>
                <a:gd name="T24" fmla="*/ 57 w 816"/>
                <a:gd name="T25" fmla="*/ 263 h 322"/>
                <a:gd name="T26" fmla="*/ 174 w 816"/>
                <a:gd name="T27" fmla="*/ 292 h 322"/>
                <a:gd name="T28" fmla="*/ 262 w 816"/>
                <a:gd name="T29" fmla="*/ 321 h 322"/>
                <a:gd name="T30" fmla="*/ 466 w 816"/>
                <a:gd name="T31" fmla="*/ 292 h 322"/>
                <a:gd name="T32" fmla="*/ 668 w 816"/>
                <a:gd name="T33" fmla="*/ 20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6" h="322">
                  <a:moveTo>
                    <a:pt x="668" y="204"/>
                  </a:moveTo>
                  <a:lnTo>
                    <a:pt x="668" y="204"/>
                  </a:lnTo>
                  <a:cubicBezTo>
                    <a:pt x="698" y="175"/>
                    <a:pt x="756" y="117"/>
                    <a:pt x="785" y="58"/>
                  </a:cubicBezTo>
                  <a:cubicBezTo>
                    <a:pt x="815" y="29"/>
                    <a:pt x="785" y="29"/>
                    <a:pt x="785" y="29"/>
                  </a:cubicBezTo>
                  <a:cubicBezTo>
                    <a:pt x="756" y="0"/>
                    <a:pt x="756" y="29"/>
                    <a:pt x="727" y="29"/>
                  </a:cubicBezTo>
                  <a:cubicBezTo>
                    <a:pt x="698" y="87"/>
                    <a:pt x="668" y="117"/>
                    <a:pt x="611" y="146"/>
                  </a:cubicBezTo>
                  <a:cubicBezTo>
                    <a:pt x="582" y="204"/>
                    <a:pt x="523" y="204"/>
                    <a:pt x="436" y="234"/>
                  </a:cubicBezTo>
                  <a:cubicBezTo>
                    <a:pt x="407" y="234"/>
                    <a:pt x="320" y="234"/>
                    <a:pt x="262" y="234"/>
                  </a:cubicBezTo>
                  <a:cubicBezTo>
                    <a:pt x="233" y="234"/>
                    <a:pt x="203" y="234"/>
                    <a:pt x="174" y="234"/>
                  </a:cubicBezTo>
                  <a:cubicBezTo>
                    <a:pt x="145" y="234"/>
                    <a:pt x="116" y="204"/>
                    <a:pt x="116" y="204"/>
                  </a:cubicBezTo>
                  <a:cubicBezTo>
                    <a:pt x="86" y="175"/>
                    <a:pt x="86" y="175"/>
                    <a:pt x="86" y="175"/>
                  </a:cubicBezTo>
                  <a:cubicBezTo>
                    <a:pt x="57" y="146"/>
                    <a:pt x="28" y="175"/>
                    <a:pt x="28" y="204"/>
                  </a:cubicBezTo>
                  <a:cubicBezTo>
                    <a:pt x="0" y="234"/>
                    <a:pt x="28" y="263"/>
                    <a:pt x="57" y="263"/>
                  </a:cubicBezTo>
                  <a:cubicBezTo>
                    <a:pt x="86" y="263"/>
                    <a:pt x="116" y="263"/>
                    <a:pt x="174" y="292"/>
                  </a:cubicBezTo>
                  <a:cubicBezTo>
                    <a:pt x="203" y="292"/>
                    <a:pt x="233" y="321"/>
                    <a:pt x="262" y="321"/>
                  </a:cubicBezTo>
                  <a:cubicBezTo>
                    <a:pt x="320" y="321"/>
                    <a:pt x="407" y="292"/>
                    <a:pt x="466" y="292"/>
                  </a:cubicBezTo>
                  <a:cubicBezTo>
                    <a:pt x="523" y="263"/>
                    <a:pt x="582" y="234"/>
                    <a:pt x="668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8" name="Freeform 73"/>
            <p:cNvSpPr>
              <a:spLocks noChangeArrowheads="1"/>
            </p:cNvSpPr>
            <p:nvPr/>
          </p:nvSpPr>
          <p:spPr bwMode="auto">
            <a:xfrm>
              <a:off x="4741863" y="5395913"/>
              <a:ext cx="284162" cy="136525"/>
            </a:xfrm>
            <a:custGeom>
              <a:avLst/>
              <a:gdLst>
                <a:gd name="T0" fmla="*/ 757 w 788"/>
                <a:gd name="T1" fmla="*/ 350 h 380"/>
                <a:gd name="T2" fmla="*/ 757 w 788"/>
                <a:gd name="T3" fmla="*/ 350 h 380"/>
                <a:gd name="T4" fmla="*/ 787 w 788"/>
                <a:gd name="T5" fmla="*/ 292 h 380"/>
                <a:gd name="T6" fmla="*/ 728 w 788"/>
                <a:gd name="T7" fmla="*/ 263 h 380"/>
                <a:gd name="T8" fmla="*/ 553 w 788"/>
                <a:gd name="T9" fmla="*/ 321 h 380"/>
                <a:gd name="T10" fmla="*/ 378 w 788"/>
                <a:gd name="T11" fmla="*/ 263 h 380"/>
                <a:gd name="T12" fmla="*/ 204 w 788"/>
                <a:gd name="T13" fmla="*/ 175 h 380"/>
                <a:gd name="T14" fmla="*/ 145 w 788"/>
                <a:gd name="T15" fmla="*/ 116 h 380"/>
                <a:gd name="T16" fmla="*/ 116 w 788"/>
                <a:gd name="T17" fmla="*/ 29 h 380"/>
                <a:gd name="T18" fmla="*/ 116 w 788"/>
                <a:gd name="T19" fmla="*/ 0 h 380"/>
                <a:gd name="T20" fmla="*/ 57 w 788"/>
                <a:gd name="T21" fmla="*/ 0 h 380"/>
                <a:gd name="T22" fmla="*/ 29 w 788"/>
                <a:gd name="T23" fmla="*/ 58 h 380"/>
                <a:gd name="T24" fmla="*/ 29 w 788"/>
                <a:gd name="T25" fmla="*/ 87 h 380"/>
                <a:gd name="T26" fmla="*/ 116 w 788"/>
                <a:gd name="T27" fmla="*/ 146 h 380"/>
                <a:gd name="T28" fmla="*/ 174 w 788"/>
                <a:gd name="T29" fmla="*/ 233 h 380"/>
                <a:gd name="T30" fmla="*/ 349 w 788"/>
                <a:gd name="T31" fmla="*/ 321 h 380"/>
                <a:gd name="T32" fmla="*/ 553 w 788"/>
                <a:gd name="T33" fmla="*/ 350 h 380"/>
                <a:gd name="T34" fmla="*/ 757 w 788"/>
                <a:gd name="T35" fmla="*/ 35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8" h="380">
                  <a:moveTo>
                    <a:pt x="757" y="350"/>
                  </a:moveTo>
                  <a:lnTo>
                    <a:pt x="757" y="350"/>
                  </a:lnTo>
                  <a:cubicBezTo>
                    <a:pt x="787" y="321"/>
                    <a:pt x="787" y="321"/>
                    <a:pt x="787" y="292"/>
                  </a:cubicBezTo>
                  <a:cubicBezTo>
                    <a:pt x="757" y="263"/>
                    <a:pt x="757" y="263"/>
                    <a:pt x="728" y="263"/>
                  </a:cubicBezTo>
                  <a:cubicBezTo>
                    <a:pt x="670" y="321"/>
                    <a:pt x="612" y="321"/>
                    <a:pt x="553" y="321"/>
                  </a:cubicBezTo>
                  <a:cubicBezTo>
                    <a:pt x="495" y="321"/>
                    <a:pt x="437" y="292"/>
                    <a:pt x="378" y="263"/>
                  </a:cubicBezTo>
                  <a:cubicBezTo>
                    <a:pt x="321" y="233"/>
                    <a:pt x="262" y="204"/>
                    <a:pt x="204" y="175"/>
                  </a:cubicBezTo>
                  <a:cubicBezTo>
                    <a:pt x="204" y="146"/>
                    <a:pt x="174" y="146"/>
                    <a:pt x="145" y="116"/>
                  </a:cubicBezTo>
                  <a:cubicBezTo>
                    <a:pt x="145" y="87"/>
                    <a:pt x="116" y="58"/>
                    <a:pt x="116" y="29"/>
                  </a:cubicBezTo>
                  <a:cubicBezTo>
                    <a:pt x="116" y="29"/>
                    <a:pt x="116" y="29"/>
                    <a:pt x="116" y="0"/>
                  </a:cubicBezTo>
                  <a:lnTo>
                    <a:pt x="57" y="0"/>
                  </a:lnTo>
                  <a:cubicBezTo>
                    <a:pt x="0" y="0"/>
                    <a:pt x="0" y="29"/>
                    <a:pt x="29" y="58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57" y="87"/>
                    <a:pt x="57" y="116"/>
                    <a:pt x="116" y="146"/>
                  </a:cubicBezTo>
                  <a:cubicBezTo>
                    <a:pt x="116" y="175"/>
                    <a:pt x="145" y="204"/>
                    <a:pt x="174" y="233"/>
                  </a:cubicBezTo>
                  <a:cubicBezTo>
                    <a:pt x="233" y="263"/>
                    <a:pt x="291" y="292"/>
                    <a:pt x="349" y="321"/>
                  </a:cubicBezTo>
                  <a:cubicBezTo>
                    <a:pt x="407" y="350"/>
                    <a:pt x="495" y="350"/>
                    <a:pt x="553" y="350"/>
                  </a:cubicBezTo>
                  <a:cubicBezTo>
                    <a:pt x="641" y="379"/>
                    <a:pt x="699" y="350"/>
                    <a:pt x="757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9" name="Freeform 74"/>
            <p:cNvSpPr>
              <a:spLocks noChangeArrowheads="1"/>
            </p:cNvSpPr>
            <p:nvPr/>
          </p:nvSpPr>
          <p:spPr bwMode="auto">
            <a:xfrm>
              <a:off x="4908550" y="5081588"/>
              <a:ext cx="127000" cy="284162"/>
            </a:xfrm>
            <a:custGeom>
              <a:avLst/>
              <a:gdLst>
                <a:gd name="T0" fmla="*/ 350 w 351"/>
                <a:gd name="T1" fmla="*/ 553 h 789"/>
                <a:gd name="T2" fmla="*/ 350 w 351"/>
                <a:gd name="T3" fmla="*/ 553 h 789"/>
                <a:gd name="T4" fmla="*/ 321 w 351"/>
                <a:gd name="T5" fmla="*/ 350 h 789"/>
                <a:gd name="T6" fmla="*/ 233 w 351"/>
                <a:gd name="T7" fmla="*/ 175 h 789"/>
                <a:gd name="T8" fmla="*/ 87 w 351"/>
                <a:gd name="T9" fmla="*/ 29 h 789"/>
                <a:gd name="T10" fmla="*/ 58 w 351"/>
                <a:gd name="T11" fmla="*/ 29 h 789"/>
                <a:gd name="T12" fmla="*/ 0 w 351"/>
                <a:gd name="T13" fmla="*/ 58 h 789"/>
                <a:gd name="T14" fmla="*/ 29 w 351"/>
                <a:gd name="T15" fmla="*/ 88 h 789"/>
                <a:gd name="T16" fmla="*/ 175 w 351"/>
                <a:gd name="T17" fmla="*/ 204 h 789"/>
                <a:gd name="T18" fmla="*/ 262 w 351"/>
                <a:gd name="T19" fmla="*/ 379 h 789"/>
                <a:gd name="T20" fmla="*/ 262 w 351"/>
                <a:gd name="T21" fmla="*/ 553 h 789"/>
                <a:gd name="T22" fmla="*/ 262 w 351"/>
                <a:gd name="T23" fmla="*/ 641 h 789"/>
                <a:gd name="T24" fmla="*/ 204 w 351"/>
                <a:gd name="T25" fmla="*/ 700 h 789"/>
                <a:gd name="T26" fmla="*/ 204 w 351"/>
                <a:gd name="T27" fmla="*/ 729 h 789"/>
                <a:gd name="T28" fmla="*/ 233 w 351"/>
                <a:gd name="T29" fmla="*/ 788 h 789"/>
                <a:gd name="T30" fmla="*/ 321 w 351"/>
                <a:gd name="T31" fmla="*/ 758 h 789"/>
                <a:gd name="T32" fmla="*/ 321 w 351"/>
                <a:gd name="T33" fmla="*/ 641 h 789"/>
                <a:gd name="T34" fmla="*/ 350 w 351"/>
                <a:gd name="T35" fmla="*/ 55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789">
                  <a:moveTo>
                    <a:pt x="350" y="553"/>
                  </a:moveTo>
                  <a:lnTo>
                    <a:pt x="350" y="553"/>
                  </a:lnTo>
                  <a:cubicBezTo>
                    <a:pt x="350" y="467"/>
                    <a:pt x="350" y="408"/>
                    <a:pt x="321" y="350"/>
                  </a:cubicBezTo>
                  <a:cubicBezTo>
                    <a:pt x="321" y="291"/>
                    <a:pt x="262" y="204"/>
                    <a:pt x="233" y="175"/>
                  </a:cubicBezTo>
                  <a:cubicBezTo>
                    <a:pt x="204" y="117"/>
                    <a:pt x="146" y="58"/>
                    <a:pt x="87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0"/>
                    <a:pt x="29" y="29"/>
                    <a:pt x="0" y="58"/>
                  </a:cubicBezTo>
                  <a:cubicBezTo>
                    <a:pt x="0" y="58"/>
                    <a:pt x="0" y="88"/>
                    <a:pt x="29" y="88"/>
                  </a:cubicBezTo>
                  <a:cubicBezTo>
                    <a:pt x="87" y="117"/>
                    <a:pt x="146" y="146"/>
                    <a:pt x="175" y="204"/>
                  </a:cubicBezTo>
                  <a:cubicBezTo>
                    <a:pt x="204" y="262"/>
                    <a:pt x="262" y="291"/>
                    <a:pt x="262" y="379"/>
                  </a:cubicBezTo>
                  <a:cubicBezTo>
                    <a:pt x="262" y="438"/>
                    <a:pt x="262" y="496"/>
                    <a:pt x="262" y="553"/>
                  </a:cubicBezTo>
                  <a:cubicBezTo>
                    <a:pt x="262" y="583"/>
                    <a:pt x="262" y="583"/>
                    <a:pt x="262" y="641"/>
                  </a:cubicBezTo>
                  <a:cubicBezTo>
                    <a:pt x="262" y="670"/>
                    <a:pt x="262" y="670"/>
                    <a:pt x="204" y="700"/>
                  </a:cubicBezTo>
                  <a:cubicBezTo>
                    <a:pt x="204" y="729"/>
                    <a:pt x="204" y="729"/>
                    <a:pt x="204" y="729"/>
                  </a:cubicBezTo>
                  <a:cubicBezTo>
                    <a:pt x="204" y="758"/>
                    <a:pt x="204" y="788"/>
                    <a:pt x="233" y="788"/>
                  </a:cubicBezTo>
                  <a:cubicBezTo>
                    <a:pt x="262" y="788"/>
                    <a:pt x="291" y="788"/>
                    <a:pt x="321" y="758"/>
                  </a:cubicBezTo>
                  <a:cubicBezTo>
                    <a:pt x="321" y="729"/>
                    <a:pt x="321" y="670"/>
                    <a:pt x="321" y="641"/>
                  </a:cubicBezTo>
                  <a:cubicBezTo>
                    <a:pt x="350" y="612"/>
                    <a:pt x="350" y="583"/>
                    <a:pt x="350" y="5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0" name="Freeform 75"/>
            <p:cNvSpPr>
              <a:spLocks noChangeArrowheads="1"/>
            </p:cNvSpPr>
            <p:nvPr/>
          </p:nvSpPr>
          <p:spPr bwMode="auto">
            <a:xfrm>
              <a:off x="4478338" y="7013575"/>
              <a:ext cx="200025" cy="242888"/>
            </a:xfrm>
            <a:custGeom>
              <a:avLst/>
              <a:gdLst>
                <a:gd name="T0" fmla="*/ 467 w 555"/>
                <a:gd name="T1" fmla="*/ 496 h 673"/>
                <a:gd name="T2" fmla="*/ 467 w 555"/>
                <a:gd name="T3" fmla="*/ 496 h 673"/>
                <a:gd name="T4" fmla="*/ 438 w 555"/>
                <a:gd name="T5" fmla="*/ 613 h 673"/>
                <a:gd name="T6" fmla="*/ 438 w 555"/>
                <a:gd name="T7" fmla="*/ 642 h 673"/>
                <a:gd name="T8" fmla="*/ 496 w 555"/>
                <a:gd name="T9" fmla="*/ 672 h 673"/>
                <a:gd name="T10" fmla="*/ 525 w 555"/>
                <a:gd name="T11" fmla="*/ 613 h 673"/>
                <a:gd name="T12" fmla="*/ 525 w 555"/>
                <a:gd name="T13" fmla="*/ 613 h 673"/>
                <a:gd name="T14" fmla="*/ 525 w 555"/>
                <a:gd name="T15" fmla="*/ 496 h 673"/>
                <a:gd name="T16" fmla="*/ 496 w 555"/>
                <a:gd name="T17" fmla="*/ 408 h 673"/>
                <a:gd name="T18" fmla="*/ 409 w 555"/>
                <a:gd name="T19" fmla="*/ 234 h 673"/>
                <a:gd name="T20" fmla="*/ 234 w 555"/>
                <a:gd name="T21" fmla="*/ 88 h 673"/>
                <a:gd name="T22" fmla="*/ 59 w 555"/>
                <a:gd name="T23" fmla="*/ 0 h 673"/>
                <a:gd name="T24" fmla="*/ 0 w 555"/>
                <a:gd name="T25" fmla="*/ 58 h 673"/>
                <a:gd name="T26" fmla="*/ 59 w 555"/>
                <a:gd name="T27" fmla="*/ 88 h 673"/>
                <a:gd name="T28" fmla="*/ 204 w 555"/>
                <a:gd name="T29" fmla="*/ 146 h 673"/>
                <a:gd name="T30" fmla="*/ 351 w 555"/>
                <a:gd name="T31" fmla="*/ 263 h 673"/>
                <a:gd name="T32" fmla="*/ 438 w 555"/>
                <a:gd name="T33" fmla="*/ 408 h 673"/>
                <a:gd name="T34" fmla="*/ 467 w 555"/>
                <a:gd name="T35" fmla="*/ 49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3">
                  <a:moveTo>
                    <a:pt x="467" y="496"/>
                  </a:moveTo>
                  <a:lnTo>
                    <a:pt x="467" y="496"/>
                  </a:lnTo>
                  <a:cubicBezTo>
                    <a:pt x="467" y="554"/>
                    <a:pt x="467" y="554"/>
                    <a:pt x="438" y="613"/>
                  </a:cubicBezTo>
                  <a:cubicBezTo>
                    <a:pt x="438" y="613"/>
                    <a:pt x="438" y="613"/>
                    <a:pt x="438" y="642"/>
                  </a:cubicBezTo>
                  <a:cubicBezTo>
                    <a:pt x="438" y="642"/>
                    <a:pt x="467" y="672"/>
                    <a:pt x="496" y="672"/>
                  </a:cubicBezTo>
                  <a:cubicBezTo>
                    <a:pt x="525" y="672"/>
                    <a:pt x="554" y="642"/>
                    <a:pt x="525" y="613"/>
                  </a:cubicBezTo>
                  <a:lnTo>
                    <a:pt x="525" y="613"/>
                  </a:lnTo>
                  <a:cubicBezTo>
                    <a:pt x="525" y="554"/>
                    <a:pt x="525" y="525"/>
                    <a:pt x="525" y="496"/>
                  </a:cubicBezTo>
                  <a:cubicBezTo>
                    <a:pt x="525" y="467"/>
                    <a:pt x="525" y="437"/>
                    <a:pt x="496" y="408"/>
                  </a:cubicBezTo>
                  <a:cubicBezTo>
                    <a:pt x="467" y="322"/>
                    <a:pt x="438" y="292"/>
                    <a:pt x="409" y="234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3"/>
                  </a:cubicBezTo>
                  <a:cubicBezTo>
                    <a:pt x="380" y="322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1" name="Freeform 76"/>
            <p:cNvSpPr>
              <a:spLocks noChangeArrowheads="1"/>
            </p:cNvSpPr>
            <p:nvPr/>
          </p:nvSpPr>
          <p:spPr bwMode="auto">
            <a:xfrm>
              <a:off x="4530725" y="6781800"/>
              <a:ext cx="273050" cy="168275"/>
            </a:xfrm>
            <a:custGeom>
              <a:avLst/>
              <a:gdLst>
                <a:gd name="T0" fmla="*/ 58 w 758"/>
                <a:gd name="T1" fmla="*/ 467 h 468"/>
                <a:gd name="T2" fmla="*/ 58 w 758"/>
                <a:gd name="T3" fmla="*/ 467 h 468"/>
                <a:gd name="T4" fmla="*/ 175 w 758"/>
                <a:gd name="T5" fmla="*/ 467 h 468"/>
                <a:gd name="T6" fmla="*/ 292 w 758"/>
                <a:gd name="T7" fmla="*/ 467 h 468"/>
                <a:gd name="T8" fmla="*/ 466 w 758"/>
                <a:gd name="T9" fmla="*/ 380 h 468"/>
                <a:gd name="T10" fmla="*/ 640 w 758"/>
                <a:gd name="T11" fmla="*/ 234 h 468"/>
                <a:gd name="T12" fmla="*/ 728 w 758"/>
                <a:gd name="T13" fmla="*/ 59 h 468"/>
                <a:gd name="T14" fmla="*/ 728 w 758"/>
                <a:gd name="T15" fmla="*/ 0 h 468"/>
                <a:gd name="T16" fmla="*/ 670 w 758"/>
                <a:gd name="T17" fmla="*/ 30 h 468"/>
                <a:gd name="T18" fmla="*/ 583 w 758"/>
                <a:gd name="T19" fmla="*/ 205 h 468"/>
                <a:gd name="T20" fmla="*/ 438 w 758"/>
                <a:gd name="T21" fmla="*/ 321 h 468"/>
                <a:gd name="T22" fmla="*/ 263 w 758"/>
                <a:gd name="T23" fmla="*/ 380 h 468"/>
                <a:gd name="T24" fmla="*/ 175 w 758"/>
                <a:gd name="T25" fmla="*/ 380 h 468"/>
                <a:gd name="T26" fmla="*/ 88 w 758"/>
                <a:gd name="T27" fmla="*/ 350 h 468"/>
                <a:gd name="T28" fmla="*/ 58 w 758"/>
                <a:gd name="T29" fmla="*/ 350 h 468"/>
                <a:gd name="T30" fmla="*/ 0 w 758"/>
                <a:gd name="T31" fmla="*/ 409 h 468"/>
                <a:gd name="T32" fmla="*/ 58 w 758"/>
                <a:gd name="T33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8">
                  <a:moveTo>
                    <a:pt x="58" y="467"/>
                  </a:moveTo>
                  <a:lnTo>
                    <a:pt x="58" y="467"/>
                  </a:lnTo>
                  <a:cubicBezTo>
                    <a:pt x="88" y="467"/>
                    <a:pt x="146" y="467"/>
                    <a:pt x="175" y="467"/>
                  </a:cubicBezTo>
                  <a:cubicBezTo>
                    <a:pt x="205" y="467"/>
                    <a:pt x="234" y="467"/>
                    <a:pt x="292" y="467"/>
                  </a:cubicBezTo>
                  <a:cubicBezTo>
                    <a:pt x="350" y="438"/>
                    <a:pt x="408" y="409"/>
                    <a:pt x="466" y="380"/>
                  </a:cubicBezTo>
                  <a:cubicBezTo>
                    <a:pt x="524" y="350"/>
                    <a:pt x="583" y="292"/>
                    <a:pt x="640" y="234"/>
                  </a:cubicBezTo>
                  <a:cubicBezTo>
                    <a:pt x="670" y="205"/>
                    <a:pt x="728" y="117"/>
                    <a:pt x="728" y="59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117"/>
                    <a:pt x="640" y="147"/>
                    <a:pt x="583" y="205"/>
                  </a:cubicBezTo>
                  <a:cubicBezTo>
                    <a:pt x="554" y="264"/>
                    <a:pt x="495" y="292"/>
                    <a:pt x="438" y="321"/>
                  </a:cubicBezTo>
                  <a:cubicBezTo>
                    <a:pt x="379" y="350"/>
                    <a:pt x="321" y="350"/>
                    <a:pt x="263" y="380"/>
                  </a:cubicBezTo>
                  <a:cubicBezTo>
                    <a:pt x="234" y="380"/>
                    <a:pt x="205" y="409"/>
                    <a:pt x="175" y="380"/>
                  </a:cubicBezTo>
                  <a:cubicBezTo>
                    <a:pt x="146" y="380"/>
                    <a:pt x="117" y="380"/>
                    <a:pt x="88" y="350"/>
                  </a:cubicBez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80"/>
                    <a:pt x="0" y="409"/>
                  </a:cubicBezTo>
                  <a:cubicBezTo>
                    <a:pt x="0" y="438"/>
                    <a:pt x="29" y="467"/>
                    <a:pt x="58" y="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2" name="Freeform 77"/>
            <p:cNvSpPr>
              <a:spLocks noChangeArrowheads="1"/>
            </p:cNvSpPr>
            <p:nvPr/>
          </p:nvSpPr>
          <p:spPr bwMode="auto">
            <a:xfrm>
              <a:off x="4248150" y="7475538"/>
              <a:ext cx="104775" cy="42862"/>
            </a:xfrm>
            <a:custGeom>
              <a:avLst/>
              <a:gdLst>
                <a:gd name="T0" fmla="*/ 233 w 293"/>
                <a:gd name="T1" fmla="*/ 0 h 117"/>
                <a:gd name="T2" fmla="*/ 233 w 293"/>
                <a:gd name="T3" fmla="*/ 0 h 117"/>
                <a:gd name="T4" fmla="*/ 146 w 293"/>
                <a:gd name="T5" fmla="*/ 0 h 117"/>
                <a:gd name="T6" fmla="*/ 29 w 293"/>
                <a:gd name="T7" fmla="*/ 29 h 117"/>
                <a:gd name="T8" fmla="*/ 0 w 293"/>
                <a:gd name="T9" fmla="*/ 29 h 117"/>
                <a:gd name="T10" fmla="*/ 0 w 293"/>
                <a:gd name="T11" fmla="*/ 116 h 117"/>
                <a:gd name="T12" fmla="*/ 58 w 293"/>
                <a:gd name="T13" fmla="*/ 87 h 117"/>
                <a:gd name="T14" fmla="*/ 146 w 293"/>
                <a:gd name="T15" fmla="*/ 87 h 117"/>
                <a:gd name="T16" fmla="*/ 233 w 293"/>
                <a:gd name="T17" fmla="*/ 87 h 117"/>
                <a:gd name="T18" fmla="*/ 262 w 293"/>
                <a:gd name="T19" fmla="*/ 87 h 117"/>
                <a:gd name="T20" fmla="*/ 292 w 293"/>
                <a:gd name="T21" fmla="*/ 58 h 117"/>
                <a:gd name="T22" fmla="*/ 233 w 29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7">
                  <a:moveTo>
                    <a:pt x="233" y="0"/>
                  </a:moveTo>
                  <a:lnTo>
                    <a:pt x="233" y="0"/>
                  </a:ln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29" y="87"/>
                    <a:pt x="58" y="87"/>
                  </a:cubicBezTo>
                  <a:cubicBezTo>
                    <a:pt x="88" y="87"/>
                    <a:pt x="117" y="87"/>
                    <a:pt x="146" y="87"/>
                  </a:cubicBezTo>
                  <a:cubicBezTo>
                    <a:pt x="175" y="87"/>
                    <a:pt x="204" y="87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3" name="Freeform 78"/>
            <p:cNvSpPr>
              <a:spLocks noChangeArrowheads="1"/>
            </p:cNvSpPr>
            <p:nvPr/>
          </p:nvSpPr>
          <p:spPr bwMode="auto">
            <a:xfrm>
              <a:off x="4437063" y="7527925"/>
              <a:ext cx="63500" cy="31750"/>
            </a:xfrm>
            <a:custGeom>
              <a:avLst/>
              <a:gdLst>
                <a:gd name="T0" fmla="*/ 116 w 176"/>
                <a:gd name="T1" fmla="*/ 29 h 89"/>
                <a:gd name="T2" fmla="*/ 116 w 176"/>
                <a:gd name="T3" fmla="*/ 29 h 89"/>
                <a:gd name="T4" fmla="*/ 58 w 176"/>
                <a:gd name="T5" fmla="*/ 0 h 89"/>
                <a:gd name="T6" fmla="*/ 29 w 176"/>
                <a:gd name="T7" fmla="*/ 29 h 89"/>
                <a:gd name="T8" fmla="*/ 29 w 176"/>
                <a:gd name="T9" fmla="*/ 88 h 89"/>
                <a:gd name="T10" fmla="*/ 175 w 176"/>
                <a:gd name="T11" fmla="*/ 88 h 89"/>
                <a:gd name="T12" fmla="*/ 175 w 176"/>
                <a:gd name="T13" fmla="*/ 59 h 89"/>
                <a:gd name="T14" fmla="*/ 116 w 176"/>
                <a:gd name="T1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16" y="29"/>
                  </a:moveTo>
                  <a:lnTo>
                    <a:pt x="116" y="29"/>
                  </a:lnTo>
                  <a:cubicBezTo>
                    <a:pt x="87" y="0"/>
                    <a:pt x="87" y="0"/>
                    <a:pt x="58" y="0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9"/>
                    <a:pt x="29" y="59"/>
                    <a:pt x="2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59"/>
                  </a:cubicBezTo>
                  <a:cubicBezTo>
                    <a:pt x="146" y="59"/>
                    <a:pt x="116" y="29"/>
                    <a:pt x="11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4" name="Freeform 79"/>
            <p:cNvSpPr>
              <a:spLocks noChangeArrowheads="1"/>
            </p:cNvSpPr>
            <p:nvPr/>
          </p:nvSpPr>
          <p:spPr bwMode="auto">
            <a:xfrm>
              <a:off x="4614863" y="7496175"/>
              <a:ext cx="104775" cy="63500"/>
            </a:xfrm>
            <a:custGeom>
              <a:avLst/>
              <a:gdLst>
                <a:gd name="T0" fmla="*/ 261 w 291"/>
                <a:gd name="T1" fmla="*/ 0 h 176"/>
                <a:gd name="T2" fmla="*/ 261 w 291"/>
                <a:gd name="T3" fmla="*/ 0 h 176"/>
                <a:gd name="T4" fmla="*/ 204 w 291"/>
                <a:gd name="T5" fmla="*/ 0 h 176"/>
                <a:gd name="T6" fmla="*/ 87 w 291"/>
                <a:gd name="T7" fmla="*/ 116 h 176"/>
                <a:gd name="T8" fmla="*/ 0 w 291"/>
                <a:gd name="T9" fmla="*/ 175 h 176"/>
                <a:gd name="T10" fmla="*/ 145 w 291"/>
                <a:gd name="T11" fmla="*/ 175 h 176"/>
                <a:gd name="T12" fmla="*/ 290 w 291"/>
                <a:gd name="T13" fmla="*/ 58 h 176"/>
                <a:gd name="T14" fmla="*/ 261 w 291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76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232" y="0"/>
                    <a:pt x="204" y="0"/>
                  </a:cubicBezTo>
                  <a:cubicBezTo>
                    <a:pt x="174" y="58"/>
                    <a:pt x="145" y="116"/>
                    <a:pt x="87" y="116"/>
                  </a:cubicBezTo>
                  <a:cubicBezTo>
                    <a:pt x="58" y="146"/>
                    <a:pt x="29" y="146"/>
                    <a:pt x="0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204" y="146"/>
                    <a:pt x="232" y="87"/>
                    <a:pt x="290" y="58"/>
                  </a:cubicBezTo>
                  <a:cubicBezTo>
                    <a:pt x="290" y="29"/>
                    <a:pt x="290" y="0"/>
                    <a:pt x="26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5" name="Freeform 80"/>
            <p:cNvSpPr>
              <a:spLocks noChangeArrowheads="1"/>
            </p:cNvSpPr>
            <p:nvPr/>
          </p:nvSpPr>
          <p:spPr bwMode="auto">
            <a:xfrm>
              <a:off x="4605338" y="7327900"/>
              <a:ext cx="293687" cy="95250"/>
            </a:xfrm>
            <a:custGeom>
              <a:avLst/>
              <a:gdLst>
                <a:gd name="T0" fmla="*/ 815 w 816"/>
                <a:gd name="T1" fmla="*/ 146 h 264"/>
                <a:gd name="T2" fmla="*/ 815 w 816"/>
                <a:gd name="T3" fmla="*/ 146 h 264"/>
                <a:gd name="T4" fmla="*/ 815 w 816"/>
                <a:gd name="T5" fmla="*/ 88 h 264"/>
                <a:gd name="T6" fmla="*/ 756 w 816"/>
                <a:gd name="T7" fmla="*/ 88 h 264"/>
                <a:gd name="T8" fmla="*/ 611 w 816"/>
                <a:gd name="T9" fmla="*/ 175 h 264"/>
                <a:gd name="T10" fmla="*/ 407 w 816"/>
                <a:gd name="T11" fmla="*/ 204 h 264"/>
                <a:gd name="T12" fmla="*/ 233 w 816"/>
                <a:gd name="T13" fmla="*/ 146 h 264"/>
                <a:gd name="T14" fmla="*/ 174 w 816"/>
                <a:gd name="T15" fmla="*/ 117 h 264"/>
                <a:gd name="T16" fmla="*/ 116 w 816"/>
                <a:gd name="T17" fmla="*/ 30 h 264"/>
                <a:gd name="T18" fmla="*/ 87 w 816"/>
                <a:gd name="T19" fmla="*/ 0 h 264"/>
                <a:gd name="T20" fmla="*/ 29 w 816"/>
                <a:gd name="T21" fmla="*/ 0 h 264"/>
                <a:gd name="T22" fmla="*/ 29 w 816"/>
                <a:gd name="T23" fmla="*/ 88 h 264"/>
                <a:gd name="T24" fmla="*/ 116 w 816"/>
                <a:gd name="T25" fmla="*/ 175 h 264"/>
                <a:gd name="T26" fmla="*/ 203 w 816"/>
                <a:gd name="T27" fmla="*/ 233 h 264"/>
                <a:gd name="T28" fmla="*/ 407 w 816"/>
                <a:gd name="T29" fmla="*/ 263 h 264"/>
                <a:gd name="T30" fmla="*/ 611 w 816"/>
                <a:gd name="T31" fmla="*/ 233 h 264"/>
                <a:gd name="T32" fmla="*/ 785 w 816"/>
                <a:gd name="T33" fmla="*/ 146 h 264"/>
                <a:gd name="T34" fmla="*/ 815 w 816"/>
                <a:gd name="T35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64">
                  <a:moveTo>
                    <a:pt x="815" y="146"/>
                  </a:moveTo>
                  <a:lnTo>
                    <a:pt x="815" y="146"/>
                  </a:lnTo>
                  <a:cubicBezTo>
                    <a:pt x="815" y="117"/>
                    <a:pt x="815" y="117"/>
                    <a:pt x="815" y="88"/>
                  </a:cubicBezTo>
                  <a:cubicBezTo>
                    <a:pt x="785" y="59"/>
                    <a:pt x="756" y="59"/>
                    <a:pt x="756" y="88"/>
                  </a:cubicBezTo>
                  <a:cubicBezTo>
                    <a:pt x="699" y="117"/>
                    <a:pt x="669" y="175"/>
                    <a:pt x="611" y="175"/>
                  </a:cubicBezTo>
                  <a:cubicBezTo>
                    <a:pt x="523" y="204"/>
                    <a:pt x="494" y="204"/>
                    <a:pt x="407" y="204"/>
                  </a:cubicBezTo>
                  <a:cubicBezTo>
                    <a:pt x="349" y="175"/>
                    <a:pt x="290" y="175"/>
                    <a:pt x="233" y="146"/>
                  </a:cubicBezTo>
                  <a:cubicBezTo>
                    <a:pt x="203" y="117"/>
                    <a:pt x="174" y="117"/>
                    <a:pt x="174" y="117"/>
                  </a:cubicBezTo>
                  <a:cubicBezTo>
                    <a:pt x="145" y="88"/>
                    <a:pt x="116" y="59"/>
                    <a:pt x="116" y="30"/>
                  </a:cubicBezTo>
                  <a:cubicBezTo>
                    <a:pt x="116" y="0"/>
                    <a:pt x="87" y="0"/>
                    <a:pt x="87" y="0"/>
                  </a:cubicBezTo>
                  <a:cubicBezTo>
                    <a:pt x="58" y="0"/>
                    <a:pt x="29" y="0"/>
                    <a:pt x="29" y="0"/>
                  </a:cubicBezTo>
                  <a:cubicBezTo>
                    <a:pt x="0" y="59"/>
                    <a:pt x="0" y="59"/>
                    <a:pt x="29" y="88"/>
                  </a:cubicBezTo>
                  <a:cubicBezTo>
                    <a:pt x="58" y="117"/>
                    <a:pt x="87" y="146"/>
                    <a:pt x="116" y="175"/>
                  </a:cubicBezTo>
                  <a:cubicBezTo>
                    <a:pt x="145" y="175"/>
                    <a:pt x="174" y="204"/>
                    <a:pt x="203" y="233"/>
                  </a:cubicBezTo>
                  <a:cubicBezTo>
                    <a:pt x="261" y="233"/>
                    <a:pt x="349" y="263"/>
                    <a:pt x="407" y="263"/>
                  </a:cubicBezTo>
                  <a:cubicBezTo>
                    <a:pt x="494" y="263"/>
                    <a:pt x="552" y="263"/>
                    <a:pt x="611" y="233"/>
                  </a:cubicBezTo>
                  <a:cubicBezTo>
                    <a:pt x="669" y="233"/>
                    <a:pt x="756" y="175"/>
                    <a:pt x="785" y="146"/>
                  </a:cubicBezTo>
                  <a:cubicBezTo>
                    <a:pt x="785" y="146"/>
                    <a:pt x="785" y="146"/>
                    <a:pt x="81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6" name="Freeform 81"/>
            <p:cNvSpPr>
              <a:spLocks noChangeArrowheads="1"/>
            </p:cNvSpPr>
            <p:nvPr/>
          </p:nvSpPr>
          <p:spPr bwMode="auto">
            <a:xfrm>
              <a:off x="4719638" y="5659438"/>
              <a:ext cx="252412" cy="168275"/>
            </a:xfrm>
            <a:custGeom>
              <a:avLst/>
              <a:gdLst>
                <a:gd name="T0" fmla="*/ 671 w 701"/>
                <a:gd name="T1" fmla="*/ 87 h 468"/>
                <a:gd name="T2" fmla="*/ 671 w 701"/>
                <a:gd name="T3" fmla="*/ 87 h 468"/>
                <a:gd name="T4" fmla="*/ 700 w 701"/>
                <a:gd name="T5" fmla="*/ 29 h 468"/>
                <a:gd name="T6" fmla="*/ 642 w 701"/>
                <a:gd name="T7" fmla="*/ 0 h 468"/>
                <a:gd name="T8" fmla="*/ 525 w 701"/>
                <a:gd name="T9" fmla="*/ 0 h 468"/>
                <a:gd name="T10" fmla="*/ 437 w 701"/>
                <a:gd name="T11" fmla="*/ 29 h 468"/>
                <a:gd name="T12" fmla="*/ 263 w 701"/>
                <a:gd name="T13" fmla="*/ 117 h 468"/>
                <a:gd name="T14" fmla="*/ 88 w 701"/>
                <a:gd name="T15" fmla="*/ 233 h 468"/>
                <a:gd name="T16" fmla="*/ 0 w 701"/>
                <a:gd name="T17" fmla="*/ 408 h 468"/>
                <a:gd name="T18" fmla="*/ 0 w 701"/>
                <a:gd name="T19" fmla="*/ 408 h 468"/>
                <a:gd name="T20" fmla="*/ 30 w 701"/>
                <a:gd name="T21" fmla="*/ 437 h 468"/>
                <a:gd name="T22" fmla="*/ 88 w 701"/>
                <a:gd name="T23" fmla="*/ 437 h 468"/>
                <a:gd name="T24" fmla="*/ 146 w 701"/>
                <a:gd name="T25" fmla="*/ 263 h 468"/>
                <a:gd name="T26" fmla="*/ 292 w 701"/>
                <a:gd name="T27" fmla="*/ 146 h 468"/>
                <a:gd name="T28" fmla="*/ 437 w 701"/>
                <a:gd name="T29" fmla="*/ 58 h 468"/>
                <a:gd name="T30" fmla="*/ 525 w 701"/>
                <a:gd name="T31" fmla="*/ 58 h 468"/>
                <a:gd name="T32" fmla="*/ 612 w 701"/>
                <a:gd name="T33" fmla="*/ 87 h 468"/>
                <a:gd name="T34" fmla="*/ 671 w 701"/>
                <a:gd name="T3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671" y="87"/>
                  </a:moveTo>
                  <a:lnTo>
                    <a:pt x="671" y="87"/>
                  </a:lnTo>
                  <a:cubicBezTo>
                    <a:pt x="671" y="87"/>
                    <a:pt x="700" y="58"/>
                    <a:pt x="700" y="29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29"/>
                  </a:cubicBezTo>
                  <a:cubicBezTo>
                    <a:pt x="350" y="29"/>
                    <a:pt x="321" y="58"/>
                    <a:pt x="263" y="117"/>
                  </a:cubicBezTo>
                  <a:cubicBezTo>
                    <a:pt x="204" y="146"/>
                    <a:pt x="146" y="175"/>
                    <a:pt x="88" y="233"/>
                  </a:cubicBezTo>
                  <a:cubicBezTo>
                    <a:pt x="59" y="263"/>
                    <a:pt x="30" y="349"/>
                    <a:pt x="0" y="408"/>
                  </a:cubicBezTo>
                  <a:lnTo>
                    <a:pt x="0" y="408"/>
                  </a:lnTo>
                  <a:cubicBezTo>
                    <a:pt x="0" y="437"/>
                    <a:pt x="0" y="437"/>
                    <a:pt x="30" y="437"/>
                  </a:cubicBezTo>
                  <a:cubicBezTo>
                    <a:pt x="59" y="467"/>
                    <a:pt x="88" y="437"/>
                    <a:pt x="88" y="437"/>
                  </a:cubicBezTo>
                  <a:cubicBezTo>
                    <a:pt x="88" y="349"/>
                    <a:pt x="116" y="320"/>
                    <a:pt x="146" y="263"/>
                  </a:cubicBezTo>
                  <a:cubicBezTo>
                    <a:pt x="175" y="233"/>
                    <a:pt x="233" y="175"/>
                    <a:pt x="292" y="146"/>
                  </a:cubicBezTo>
                  <a:cubicBezTo>
                    <a:pt x="350" y="117"/>
                    <a:pt x="408" y="87"/>
                    <a:pt x="437" y="58"/>
                  </a:cubicBezTo>
                  <a:cubicBezTo>
                    <a:pt x="496" y="58"/>
                    <a:pt x="496" y="58"/>
                    <a:pt x="525" y="58"/>
                  </a:cubicBezTo>
                  <a:cubicBezTo>
                    <a:pt x="583" y="58"/>
                    <a:pt x="583" y="58"/>
                    <a:pt x="612" y="87"/>
                  </a:cubicBezTo>
                  <a:cubicBezTo>
                    <a:pt x="612" y="87"/>
                    <a:pt x="642" y="87"/>
                    <a:pt x="671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7" name="Freeform 82"/>
            <p:cNvSpPr>
              <a:spLocks noChangeArrowheads="1"/>
            </p:cNvSpPr>
            <p:nvPr/>
          </p:nvSpPr>
          <p:spPr bwMode="auto">
            <a:xfrm>
              <a:off x="4929188" y="5795963"/>
              <a:ext cx="209550" cy="127000"/>
            </a:xfrm>
            <a:custGeom>
              <a:avLst/>
              <a:gdLst>
                <a:gd name="T0" fmla="*/ 233 w 584"/>
                <a:gd name="T1" fmla="*/ 29 h 351"/>
                <a:gd name="T2" fmla="*/ 233 w 584"/>
                <a:gd name="T3" fmla="*/ 29 h 351"/>
                <a:gd name="T4" fmla="*/ 59 w 584"/>
                <a:gd name="T5" fmla="*/ 29 h 351"/>
                <a:gd name="T6" fmla="*/ 29 w 584"/>
                <a:gd name="T7" fmla="*/ 29 h 351"/>
                <a:gd name="T8" fmla="*/ 0 w 584"/>
                <a:gd name="T9" fmla="*/ 88 h 351"/>
                <a:gd name="T10" fmla="*/ 59 w 584"/>
                <a:gd name="T11" fmla="*/ 88 h 351"/>
                <a:gd name="T12" fmla="*/ 233 w 584"/>
                <a:gd name="T13" fmla="*/ 88 h 351"/>
                <a:gd name="T14" fmla="*/ 380 w 584"/>
                <a:gd name="T15" fmla="*/ 146 h 351"/>
                <a:gd name="T16" fmla="*/ 525 w 584"/>
                <a:gd name="T17" fmla="*/ 291 h 351"/>
                <a:gd name="T18" fmla="*/ 583 w 584"/>
                <a:gd name="T19" fmla="*/ 350 h 351"/>
                <a:gd name="T20" fmla="*/ 583 w 584"/>
                <a:gd name="T21" fmla="*/ 234 h 351"/>
                <a:gd name="T22" fmla="*/ 438 w 584"/>
                <a:gd name="T23" fmla="*/ 88 h 351"/>
                <a:gd name="T24" fmla="*/ 233 w 584"/>
                <a:gd name="T25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233" y="29"/>
                  </a:moveTo>
                  <a:lnTo>
                    <a:pt x="233" y="29"/>
                  </a:ln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88"/>
                  </a:cubicBezTo>
                  <a:cubicBezTo>
                    <a:pt x="0" y="88"/>
                    <a:pt x="29" y="88"/>
                    <a:pt x="59" y="88"/>
                  </a:cubicBezTo>
                  <a:cubicBezTo>
                    <a:pt x="117" y="88"/>
                    <a:pt x="175" y="88"/>
                    <a:pt x="233" y="88"/>
                  </a:cubicBezTo>
                  <a:cubicBezTo>
                    <a:pt x="292" y="88"/>
                    <a:pt x="350" y="117"/>
                    <a:pt x="380" y="146"/>
                  </a:cubicBezTo>
                  <a:cubicBezTo>
                    <a:pt x="438" y="205"/>
                    <a:pt x="496" y="234"/>
                    <a:pt x="525" y="291"/>
                  </a:cubicBezTo>
                  <a:cubicBezTo>
                    <a:pt x="554" y="291"/>
                    <a:pt x="554" y="321"/>
                    <a:pt x="583" y="350"/>
                  </a:cubicBezTo>
                  <a:cubicBezTo>
                    <a:pt x="583" y="234"/>
                    <a:pt x="583" y="234"/>
                    <a:pt x="583" y="234"/>
                  </a:cubicBezTo>
                  <a:cubicBezTo>
                    <a:pt x="525" y="175"/>
                    <a:pt x="466" y="146"/>
                    <a:pt x="438" y="88"/>
                  </a:cubicBezTo>
                  <a:cubicBezTo>
                    <a:pt x="380" y="58"/>
                    <a:pt x="292" y="58"/>
                    <a:pt x="233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8" name="Freeform 83"/>
            <p:cNvSpPr>
              <a:spLocks noChangeArrowheads="1"/>
            </p:cNvSpPr>
            <p:nvPr/>
          </p:nvSpPr>
          <p:spPr bwMode="auto">
            <a:xfrm>
              <a:off x="4803775" y="5921375"/>
              <a:ext cx="95250" cy="293688"/>
            </a:xfrm>
            <a:custGeom>
              <a:avLst/>
              <a:gdLst>
                <a:gd name="T0" fmla="*/ 175 w 264"/>
                <a:gd name="T1" fmla="*/ 175 h 818"/>
                <a:gd name="T2" fmla="*/ 175 w 264"/>
                <a:gd name="T3" fmla="*/ 175 h 818"/>
                <a:gd name="T4" fmla="*/ 233 w 264"/>
                <a:gd name="T5" fmla="*/ 117 h 818"/>
                <a:gd name="T6" fmla="*/ 263 w 264"/>
                <a:gd name="T7" fmla="*/ 88 h 818"/>
                <a:gd name="T8" fmla="*/ 233 w 264"/>
                <a:gd name="T9" fmla="*/ 29 h 818"/>
                <a:gd name="T10" fmla="*/ 175 w 264"/>
                <a:gd name="T11" fmla="*/ 58 h 818"/>
                <a:gd name="T12" fmla="*/ 88 w 264"/>
                <a:gd name="T13" fmla="*/ 146 h 818"/>
                <a:gd name="T14" fmla="*/ 59 w 264"/>
                <a:gd name="T15" fmla="*/ 234 h 818"/>
                <a:gd name="T16" fmla="*/ 0 w 264"/>
                <a:gd name="T17" fmla="*/ 438 h 818"/>
                <a:gd name="T18" fmla="*/ 30 w 264"/>
                <a:gd name="T19" fmla="*/ 613 h 818"/>
                <a:gd name="T20" fmla="*/ 117 w 264"/>
                <a:gd name="T21" fmla="*/ 817 h 818"/>
                <a:gd name="T22" fmla="*/ 204 w 264"/>
                <a:gd name="T23" fmla="*/ 817 h 818"/>
                <a:gd name="T24" fmla="*/ 175 w 264"/>
                <a:gd name="T25" fmla="*/ 758 h 818"/>
                <a:gd name="T26" fmla="*/ 88 w 264"/>
                <a:gd name="T27" fmla="*/ 613 h 818"/>
                <a:gd name="T28" fmla="*/ 59 w 264"/>
                <a:gd name="T29" fmla="*/ 438 h 818"/>
                <a:gd name="T30" fmla="*/ 117 w 264"/>
                <a:gd name="T31" fmla="*/ 263 h 818"/>
                <a:gd name="T32" fmla="*/ 175 w 264"/>
                <a:gd name="T33" fmla="*/ 17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75"/>
                  </a:moveTo>
                  <a:lnTo>
                    <a:pt x="175" y="175"/>
                  </a:lnTo>
                  <a:cubicBezTo>
                    <a:pt x="175" y="146"/>
                    <a:pt x="204" y="146"/>
                    <a:pt x="233" y="117"/>
                  </a:cubicBezTo>
                  <a:cubicBezTo>
                    <a:pt x="233" y="117"/>
                    <a:pt x="233" y="117"/>
                    <a:pt x="263" y="88"/>
                  </a:cubicBezTo>
                  <a:cubicBezTo>
                    <a:pt x="263" y="88"/>
                    <a:pt x="263" y="58"/>
                    <a:pt x="233" y="29"/>
                  </a:cubicBezTo>
                  <a:cubicBezTo>
                    <a:pt x="233" y="0"/>
                    <a:pt x="175" y="29"/>
                    <a:pt x="175" y="58"/>
                  </a:cubicBezTo>
                  <a:cubicBezTo>
                    <a:pt x="147" y="88"/>
                    <a:pt x="117" y="117"/>
                    <a:pt x="88" y="146"/>
                  </a:cubicBezTo>
                  <a:cubicBezTo>
                    <a:pt x="59" y="175"/>
                    <a:pt x="59" y="205"/>
                    <a:pt x="59" y="234"/>
                  </a:cubicBezTo>
                  <a:cubicBezTo>
                    <a:pt x="0" y="291"/>
                    <a:pt x="0" y="350"/>
                    <a:pt x="0" y="438"/>
                  </a:cubicBezTo>
                  <a:cubicBezTo>
                    <a:pt x="0" y="496"/>
                    <a:pt x="0" y="555"/>
                    <a:pt x="30" y="613"/>
                  </a:cubicBezTo>
                  <a:cubicBezTo>
                    <a:pt x="59" y="700"/>
                    <a:pt x="88" y="758"/>
                    <a:pt x="117" y="817"/>
                  </a:cubicBezTo>
                  <a:cubicBezTo>
                    <a:pt x="147" y="817"/>
                    <a:pt x="175" y="817"/>
                    <a:pt x="204" y="817"/>
                  </a:cubicBezTo>
                  <a:cubicBezTo>
                    <a:pt x="204" y="788"/>
                    <a:pt x="204" y="788"/>
                    <a:pt x="175" y="758"/>
                  </a:cubicBezTo>
                  <a:cubicBezTo>
                    <a:pt x="147" y="729"/>
                    <a:pt x="117" y="671"/>
                    <a:pt x="88" y="613"/>
                  </a:cubicBezTo>
                  <a:cubicBezTo>
                    <a:pt x="59" y="555"/>
                    <a:pt x="59" y="496"/>
                    <a:pt x="59" y="438"/>
                  </a:cubicBezTo>
                  <a:cubicBezTo>
                    <a:pt x="59" y="379"/>
                    <a:pt x="88" y="291"/>
                    <a:pt x="117" y="263"/>
                  </a:cubicBezTo>
                  <a:cubicBezTo>
                    <a:pt x="117" y="205"/>
                    <a:pt x="147" y="205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9" name="Freeform 84"/>
            <p:cNvSpPr>
              <a:spLocks noChangeArrowheads="1"/>
            </p:cNvSpPr>
            <p:nvPr/>
          </p:nvSpPr>
          <p:spPr bwMode="auto">
            <a:xfrm>
              <a:off x="4908550" y="6194425"/>
              <a:ext cx="188913" cy="252413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526 h 701"/>
                <a:gd name="T6" fmla="*/ 175 w 525"/>
                <a:gd name="T7" fmla="*/ 583 h 701"/>
                <a:gd name="T8" fmla="*/ 87 w 525"/>
                <a:gd name="T9" fmla="*/ 583 h 701"/>
                <a:gd name="T10" fmla="*/ 58 w 525"/>
                <a:gd name="T11" fmla="*/ 583 h 701"/>
                <a:gd name="T12" fmla="*/ 29 w 525"/>
                <a:gd name="T13" fmla="*/ 642 h 701"/>
                <a:gd name="T14" fmla="*/ 117 w 525"/>
                <a:gd name="T15" fmla="*/ 671 h 701"/>
                <a:gd name="T16" fmla="*/ 233 w 525"/>
                <a:gd name="T17" fmla="*/ 613 h 701"/>
                <a:gd name="T18" fmla="*/ 291 w 525"/>
                <a:gd name="T19" fmla="*/ 583 h 701"/>
                <a:gd name="T20" fmla="*/ 438 w 525"/>
                <a:gd name="T21" fmla="*/ 409 h 701"/>
                <a:gd name="T22" fmla="*/ 524 w 525"/>
                <a:gd name="T23" fmla="*/ 233 h 701"/>
                <a:gd name="T24" fmla="*/ 524 w 525"/>
                <a:gd name="T25" fmla="*/ 30 h 701"/>
                <a:gd name="T26" fmla="*/ 467 w 525"/>
                <a:gd name="T27" fmla="*/ 0 h 701"/>
                <a:gd name="T28" fmla="*/ 438 w 525"/>
                <a:gd name="T29" fmla="*/ 30 h 701"/>
                <a:gd name="T30" fmla="*/ 438 w 525"/>
                <a:gd name="T31" fmla="*/ 204 h 701"/>
                <a:gd name="T32" fmla="*/ 379 w 525"/>
                <a:gd name="T33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38"/>
                    <a:pt x="291" y="497"/>
                    <a:pt x="262" y="526"/>
                  </a:cubicBezTo>
                  <a:cubicBezTo>
                    <a:pt x="233" y="526"/>
                    <a:pt x="204" y="554"/>
                    <a:pt x="175" y="583"/>
                  </a:cubicBezTo>
                  <a:cubicBezTo>
                    <a:pt x="146" y="583"/>
                    <a:pt x="117" y="583"/>
                    <a:pt x="87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29" y="613"/>
                    <a:pt x="0" y="642"/>
                    <a:pt x="29" y="642"/>
                  </a:cubicBezTo>
                  <a:cubicBezTo>
                    <a:pt x="58" y="700"/>
                    <a:pt x="87" y="700"/>
                    <a:pt x="117" y="671"/>
                  </a:cubicBezTo>
                  <a:cubicBezTo>
                    <a:pt x="146" y="642"/>
                    <a:pt x="175" y="642"/>
                    <a:pt x="233" y="613"/>
                  </a:cubicBezTo>
                  <a:cubicBezTo>
                    <a:pt x="233" y="613"/>
                    <a:pt x="262" y="583"/>
                    <a:pt x="291" y="583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80"/>
                    <a:pt x="496" y="292"/>
                    <a:pt x="524" y="233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117"/>
                    <a:pt x="467" y="176"/>
                    <a:pt x="438" y="204"/>
                  </a:cubicBezTo>
                  <a:cubicBezTo>
                    <a:pt x="438" y="292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0" name="Freeform 85"/>
            <p:cNvSpPr>
              <a:spLocks noChangeArrowheads="1"/>
            </p:cNvSpPr>
            <p:nvPr/>
          </p:nvSpPr>
          <p:spPr bwMode="auto">
            <a:xfrm>
              <a:off x="4699000" y="6342063"/>
              <a:ext cx="147638" cy="284162"/>
            </a:xfrm>
            <a:custGeom>
              <a:avLst/>
              <a:gdLst>
                <a:gd name="T0" fmla="*/ 350 w 409"/>
                <a:gd name="T1" fmla="*/ 758 h 789"/>
                <a:gd name="T2" fmla="*/ 350 w 409"/>
                <a:gd name="T3" fmla="*/ 758 h 789"/>
                <a:gd name="T4" fmla="*/ 408 w 409"/>
                <a:gd name="T5" fmla="*/ 758 h 789"/>
                <a:gd name="T6" fmla="*/ 379 w 409"/>
                <a:gd name="T7" fmla="*/ 700 h 789"/>
                <a:gd name="T8" fmla="*/ 204 w 409"/>
                <a:gd name="T9" fmla="*/ 583 h 789"/>
                <a:gd name="T10" fmla="*/ 117 w 409"/>
                <a:gd name="T11" fmla="*/ 438 h 789"/>
                <a:gd name="T12" fmla="*/ 88 w 409"/>
                <a:gd name="T13" fmla="*/ 262 h 789"/>
                <a:gd name="T14" fmla="*/ 117 w 409"/>
                <a:gd name="T15" fmla="*/ 174 h 789"/>
                <a:gd name="T16" fmla="*/ 146 w 409"/>
                <a:gd name="T17" fmla="*/ 88 h 789"/>
                <a:gd name="T18" fmla="*/ 174 w 409"/>
                <a:gd name="T19" fmla="*/ 58 h 789"/>
                <a:gd name="T20" fmla="*/ 117 w 409"/>
                <a:gd name="T21" fmla="*/ 0 h 789"/>
                <a:gd name="T22" fmla="*/ 58 w 409"/>
                <a:gd name="T23" fmla="*/ 58 h 789"/>
                <a:gd name="T24" fmla="*/ 29 w 409"/>
                <a:gd name="T25" fmla="*/ 145 h 789"/>
                <a:gd name="T26" fmla="*/ 29 w 409"/>
                <a:gd name="T27" fmla="*/ 262 h 789"/>
                <a:gd name="T28" fmla="*/ 58 w 409"/>
                <a:gd name="T29" fmla="*/ 438 h 789"/>
                <a:gd name="T30" fmla="*/ 174 w 409"/>
                <a:gd name="T31" fmla="*/ 641 h 789"/>
                <a:gd name="T32" fmla="*/ 321 w 409"/>
                <a:gd name="T33" fmla="*/ 758 h 789"/>
                <a:gd name="T34" fmla="*/ 350 w 409"/>
                <a:gd name="T35" fmla="*/ 75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9">
                  <a:moveTo>
                    <a:pt x="350" y="758"/>
                  </a:moveTo>
                  <a:lnTo>
                    <a:pt x="350" y="758"/>
                  </a:lnTo>
                  <a:cubicBezTo>
                    <a:pt x="379" y="788"/>
                    <a:pt x="379" y="758"/>
                    <a:pt x="408" y="758"/>
                  </a:cubicBezTo>
                  <a:cubicBezTo>
                    <a:pt x="408" y="729"/>
                    <a:pt x="408" y="729"/>
                    <a:pt x="379" y="700"/>
                  </a:cubicBezTo>
                  <a:cubicBezTo>
                    <a:pt x="321" y="671"/>
                    <a:pt x="262" y="641"/>
                    <a:pt x="204" y="583"/>
                  </a:cubicBezTo>
                  <a:cubicBezTo>
                    <a:pt x="174" y="554"/>
                    <a:pt x="146" y="495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3"/>
                    <a:pt x="88" y="204"/>
                    <a:pt x="117" y="174"/>
                  </a:cubicBezTo>
                  <a:cubicBezTo>
                    <a:pt x="117" y="145"/>
                    <a:pt x="117" y="117"/>
                    <a:pt x="146" y="88"/>
                  </a:cubicBezTo>
                  <a:cubicBezTo>
                    <a:pt x="146" y="88"/>
                    <a:pt x="174" y="88"/>
                    <a:pt x="174" y="58"/>
                  </a:cubicBezTo>
                  <a:cubicBezTo>
                    <a:pt x="174" y="58"/>
                    <a:pt x="146" y="0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17"/>
                    <a:pt x="29" y="145"/>
                  </a:cubicBezTo>
                  <a:cubicBezTo>
                    <a:pt x="29" y="174"/>
                    <a:pt x="0" y="233"/>
                    <a:pt x="29" y="262"/>
                  </a:cubicBezTo>
                  <a:cubicBezTo>
                    <a:pt x="29" y="321"/>
                    <a:pt x="58" y="408"/>
                    <a:pt x="58" y="438"/>
                  </a:cubicBezTo>
                  <a:cubicBezTo>
                    <a:pt x="88" y="524"/>
                    <a:pt x="117" y="583"/>
                    <a:pt x="174" y="641"/>
                  </a:cubicBezTo>
                  <a:cubicBezTo>
                    <a:pt x="204" y="700"/>
                    <a:pt x="262" y="729"/>
                    <a:pt x="321" y="758"/>
                  </a:cubicBezTo>
                  <a:cubicBezTo>
                    <a:pt x="350" y="758"/>
                    <a:pt x="350" y="758"/>
                    <a:pt x="350" y="7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1" name="Freeform 86"/>
            <p:cNvSpPr>
              <a:spLocks noChangeArrowheads="1"/>
            </p:cNvSpPr>
            <p:nvPr/>
          </p:nvSpPr>
          <p:spPr bwMode="auto">
            <a:xfrm>
              <a:off x="4929188" y="6613525"/>
              <a:ext cx="136525" cy="273050"/>
            </a:xfrm>
            <a:custGeom>
              <a:avLst/>
              <a:gdLst>
                <a:gd name="T0" fmla="*/ 263 w 381"/>
                <a:gd name="T1" fmla="*/ 671 h 759"/>
                <a:gd name="T2" fmla="*/ 263 w 381"/>
                <a:gd name="T3" fmla="*/ 671 h 759"/>
                <a:gd name="T4" fmla="*/ 263 w 381"/>
                <a:gd name="T5" fmla="*/ 700 h 759"/>
                <a:gd name="T6" fmla="*/ 321 w 381"/>
                <a:gd name="T7" fmla="*/ 758 h 759"/>
                <a:gd name="T8" fmla="*/ 380 w 381"/>
                <a:gd name="T9" fmla="*/ 730 h 759"/>
                <a:gd name="T10" fmla="*/ 380 w 381"/>
                <a:gd name="T11" fmla="*/ 613 h 759"/>
                <a:gd name="T12" fmla="*/ 380 w 381"/>
                <a:gd name="T13" fmla="*/ 496 h 759"/>
                <a:gd name="T14" fmla="*/ 321 w 381"/>
                <a:gd name="T15" fmla="*/ 321 h 759"/>
                <a:gd name="T16" fmla="*/ 204 w 381"/>
                <a:gd name="T17" fmla="*/ 146 h 759"/>
                <a:gd name="T18" fmla="*/ 59 w 381"/>
                <a:gd name="T19" fmla="*/ 0 h 759"/>
                <a:gd name="T20" fmla="*/ 0 w 381"/>
                <a:gd name="T21" fmla="*/ 30 h 759"/>
                <a:gd name="T22" fmla="*/ 0 w 381"/>
                <a:gd name="T23" fmla="*/ 87 h 759"/>
                <a:gd name="T24" fmla="*/ 175 w 381"/>
                <a:gd name="T25" fmla="*/ 175 h 759"/>
                <a:gd name="T26" fmla="*/ 263 w 381"/>
                <a:gd name="T27" fmla="*/ 321 h 759"/>
                <a:gd name="T28" fmla="*/ 321 w 381"/>
                <a:gd name="T29" fmla="*/ 496 h 759"/>
                <a:gd name="T30" fmla="*/ 321 w 381"/>
                <a:gd name="T31" fmla="*/ 583 h 759"/>
                <a:gd name="T32" fmla="*/ 263 w 381"/>
                <a:gd name="T33" fmla="*/ 6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59">
                  <a:moveTo>
                    <a:pt x="263" y="671"/>
                  </a:moveTo>
                  <a:lnTo>
                    <a:pt x="263" y="671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730"/>
                    <a:pt x="263" y="758"/>
                    <a:pt x="321" y="758"/>
                  </a:cubicBezTo>
                  <a:cubicBezTo>
                    <a:pt x="321" y="758"/>
                    <a:pt x="380" y="758"/>
                    <a:pt x="380" y="730"/>
                  </a:cubicBezTo>
                  <a:cubicBezTo>
                    <a:pt x="380" y="671"/>
                    <a:pt x="380" y="642"/>
                    <a:pt x="380" y="613"/>
                  </a:cubicBezTo>
                  <a:cubicBezTo>
                    <a:pt x="380" y="583"/>
                    <a:pt x="380" y="525"/>
                    <a:pt x="380" y="496"/>
                  </a:cubicBezTo>
                  <a:cubicBezTo>
                    <a:pt x="380" y="437"/>
                    <a:pt x="350" y="350"/>
                    <a:pt x="321" y="321"/>
                  </a:cubicBezTo>
                  <a:cubicBezTo>
                    <a:pt x="292" y="233"/>
                    <a:pt x="263" y="175"/>
                    <a:pt x="204" y="146"/>
                  </a:cubicBezTo>
                  <a:cubicBezTo>
                    <a:pt x="175" y="87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87"/>
                  </a:lnTo>
                  <a:cubicBezTo>
                    <a:pt x="88" y="87"/>
                    <a:pt x="146" y="146"/>
                    <a:pt x="175" y="175"/>
                  </a:cubicBezTo>
                  <a:cubicBezTo>
                    <a:pt x="204" y="233"/>
                    <a:pt x="233" y="262"/>
                    <a:pt x="263" y="321"/>
                  </a:cubicBezTo>
                  <a:cubicBezTo>
                    <a:pt x="292" y="380"/>
                    <a:pt x="321" y="437"/>
                    <a:pt x="321" y="496"/>
                  </a:cubicBezTo>
                  <a:cubicBezTo>
                    <a:pt x="321" y="525"/>
                    <a:pt x="321" y="583"/>
                    <a:pt x="321" y="583"/>
                  </a:cubicBezTo>
                  <a:cubicBezTo>
                    <a:pt x="321" y="613"/>
                    <a:pt x="292" y="642"/>
                    <a:pt x="263" y="6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2" name="Freeform 87"/>
            <p:cNvSpPr>
              <a:spLocks noChangeArrowheads="1"/>
            </p:cNvSpPr>
            <p:nvPr/>
          </p:nvSpPr>
          <p:spPr bwMode="auto">
            <a:xfrm>
              <a:off x="4762500" y="6970713"/>
              <a:ext cx="252413" cy="168275"/>
            </a:xfrm>
            <a:custGeom>
              <a:avLst/>
              <a:gdLst>
                <a:gd name="T0" fmla="*/ 642 w 701"/>
                <a:gd name="T1" fmla="*/ 88 h 467"/>
                <a:gd name="T2" fmla="*/ 642 w 701"/>
                <a:gd name="T3" fmla="*/ 88 h 467"/>
                <a:gd name="T4" fmla="*/ 700 w 701"/>
                <a:gd name="T5" fmla="*/ 58 h 467"/>
                <a:gd name="T6" fmla="*/ 642 w 701"/>
                <a:gd name="T7" fmla="*/ 0 h 467"/>
                <a:gd name="T8" fmla="*/ 526 w 701"/>
                <a:gd name="T9" fmla="*/ 0 h 467"/>
                <a:gd name="T10" fmla="*/ 438 w 701"/>
                <a:gd name="T11" fmla="*/ 29 h 467"/>
                <a:gd name="T12" fmla="*/ 264 w 701"/>
                <a:gd name="T13" fmla="*/ 116 h 467"/>
                <a:gd name="T14" fmla="*/ 88 w 701"/>
                <a:gd name="T15" fmla="*/ 233 h 467"/>
                <a:gd name="T16" fmla="*/ 0 w 701"/>
                <a:gd name="T17" fmla="*/ 438 h 467"/>
                <a:gd name="T18" fmla="*/ 30 w 701"/>
                <a:gd name="T19" fmla="*/ 466 h 467"/>
                <a:gd name="T20" fmla="*/ 88 w 701"/>
                <a:gd name="T21" fmla="*/ 438 h 467"/>
                <a:gd name="T22" fmla="*/ 147 w 701"/>
                <a:gd name="T23" fmla="*/ 262 h 467"/>
                <a:gd name="T24" fmla="*/ 264 w 701"/>
                <a:gd name="T25" fmla="*/ 174 h 467"/>
                <a:gd name="T26" fmla="*/ 438 w 701"/>
                <a:gd name="T27" fmla="*/ 88 h 467"/>
                <a:gd name="T28" fmla="*/ 526 w 701"/>
                <a:gd name="T29" fmla="*/ 88 h 467"/>
                <a:gd name="T30" fmla="*/ 613 w 701"/>
                <a:gd name="T31" fmla="*/ 88 h 467"/>
                <a:gd name="T32" fmla="*/ 642 w 701"/>
                <a:gd name="T33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67">
                  <a:moveTo>
                    <a:pt x="642" y="88"/>
                  </a:moveTo>
                  <a:lnTo>
                    <a:pt x="642" y="88"/>
                  </a:lnTo>
                  <a:cubicBezTo>
                    <a:pt x="671" y="88"/>
                    <a:pt x="700" y="88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58"/>
                    <a:pt x="321" y="88"/>
                    <a:pt x="264" y="116"/>
                  </a:cubicBezTo>
                  <a:cubicBezTo>
                    <a:pt x="176" y="145"/>
                    <a:pt x="147" y="174"/>
                    <a:pt x="88" y="233"/>
                  </a:cubicBezTo>
                  <a:cubicBezTo>
                    <a:pt x="59" y="291"/>
                    <a:pt x="30" y="350"/>
                    <a:pt x="0" y="438"/>
                  </a:cubicBez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66"/>
                    <a:pt x="88" y="438"/>
                  </a:cubicBezTo>
                  <a:cubicBezTo>
                    <a:pt x="88" y="379"/>
                    <a:pt x="88" y="321"/>
                    <a:pt x="147" y="262"/>
                  </a:cubicBezTo>
                  <a:cubicBezTo>
                    <a:pt x="176" y="204"/>
                    <a:pt x="234" y="174"/>
                    <a:pt x="264" y="174"/>
                  </a:cubicBezTo>
                  <a:cubicBezTo>
                    <a:pt x="321" y="116"/>
                    <a:pt x="409" y="88"/>
                    <a:pt x="438" y="88"/>
                  </a:cubicBezTo>
                  <a:cubicBezTo>
                    <a:pt x="496" y="88"/>
                    <a:pt x="496" y="88"/>
                    <a:pt x="526" y="88"/>
                  </a:cubicBezTo>
                  <a:cubicBezTo>
                    <a:pt x="584" y="88"/>
                    <a:pt x="584" y="88"/>
                    <a:pt x="613" y="88"/>
                  </a:cubicBezTo>
                  <a:lnTo>
                    <a:pt x="642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3" name="Freeform 88"/>
            <p:cNvSpPr>
              <a:spLocks noChangeArrowheads="1"/>
            </p:cNvSpPr>
            <p:nvPr/>
          </p:nvSpPr>
          <p:spPr bwMode="auto">
            <a:xfrm>
              <a:off x="4835525" y="7548563"/>
              <a:ext cx="84138" cy="11112"/>
            </a:xfrm>
            <a:custGeom>
              <a:avLst/>
              <a:gdLst>
                <a:gd name="T0" fmla="*/ 29 w 234"/>
                <a:gd name="T1" fmla="*/ 0 h 30"/>
                <a:gd name="T2" fmla="*/ 29 w 234"/>
                <a:gd name="T3" fmla="*/ 0 h 30"/>
                <a:gd name="T4" fmla="*/ 0 w 234"/>
                <a:gd name="T5" fmla="*/ 29 h 30"/>
                <a:gd name="T6" fmla="*/ 233 w 234"/>
                <a:gd name="T7" fmla="*/ 29 h 30"/>
                <a:gd name="T8" fmla="*/ 233 w 234"/>
                <a:gd name="T9" fmla="*/ 29 h 30"/>
                <a:gd name="T10" fmla="*/ 29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175" y="0"/>
                    <a:pt x="87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4" name="Freeform 89"/>
            <p:cNvSpPr>
              <a:spLocks noChangeArrowheads="1"/>
            </p:cNvSpPr>
            <p:nvPr/>
          </p:nvSpPr>
          <p:spPr bwMode="auto">
            <a:xfrm>
              <a:off x="4510088" y="4892675"/>
              <a:ext cx="188912" cy="231775"/>
            </a:xfrm>
            <a:custGeom>
              <a:avLst/>
              <a:gdLst>
                <a:gd name="T0" fmla="*/ 87 w 525"/>
                <a:gd name="T1" fmla="*/ 29 h 643"/>
                <a:gd name="T2" fmla="*/ 87 w 525"/>
                <a:gd name="T3" fmla="*/ 29 h 643"/>
                <a:gd name="T4" fmla="*/ 58 w 525"/>
                <a:gd name="T5" fmla="*/ 0 h 643"/>
                <a:gd name="T6" fmla="*/ 0 w 525"/>
                <a:gd name="T7" fmla="*/ 58 h 643"/>
                <a:gd name="T8" fmla="*/ 0 w 525"/>
                <a:gd name="T9" fmla="*/ 58 h 643"/>
                <a:gd name="T10" fmla="*/ 30 w 525"/>
                <a:gd name="T11" fmla="*/ 175 h 643"/>
                <a:gd name="T12" fmla="*/ 58 w 525"/>
                <a:gd name="T13" fmla="*/ 263 h 643"/>
                <a:gd name="T14" fmla="*/ 87 w 525"/>
                <a:gd name="T15" fmla="*/ 350 h 643"/>
                <a:gd name="T16" fmla="*/ 146 w 525"/>
                <a:gd name="T17" fmla="*/ 437 h 643"/>
                <a:gd name="T18" fmla="*/ 292 w 525"/>
                <a:gd name="T19" fmla="*/ 583 h 643"/>
                <a:gd name="T20" fmla="*/ 496 w 525"/>
                <a:gd name="T21" fmla="*/ 642 h 643"/>
                <a:gd name="T22" fmla="*/ 496 w 525"/>
                <a:gd name="T23" fmla="*/ 642 h 643"/>
                <a:gd name="T24" fmla="*/ 524 w 525"/>
                <a:gd name="T25" fmla="*/ 583 h 643"/>
                <a:gd name="T26" fmla="*/ 496 w 525"/>
                <a:gd name="T27" fmla="*/ 554 h 643"/>
                <a:gd name="T28" fmla="*/ 321 w 525"/>
                <a:gd name="T29" fmla="*/ 525 h 643"/>
                <a:gd name="T30" fmla="*/ 204 w 525"/>
                <a:gd name="T31" fmla="*/ 408 h 643"/>
                <a:gd name="T32" fmla="*/ 175 w 525"/>
                <a:gd name="T33" fmla="*/ 350 h 643"/>
                <a:gd name="T34" fmla="*/ 116 w 525"/>
                <a:gd name="T35" fmla="*/ 233 h 643"/>
                <a:gd name="T36" fmla="*/ 87 w 525"/>
                <a:gd name="T37" fmla="*/ 146 h 643"/>
                <a:gd name="T38" fmla="*/ 87 w 525"/>
                <a:gd name="T39" fmla="*/ 58 h 643"/>
                <a:gd name="T40" fmla="*/ 87 w 525"/>
                <a:gd name="T41" fmla="*/ 29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643">
                  <a:moveTo>
                    <a:pt x="87" y="29"/>
                  </a:moveTo>
                  <a:lnTo>
                    <a:pt x="87" y="29"/>
                  </a:lnTo>
                  <a:cubicBezTo>
                    <a:pt x="87" y="0"/>
                    <a:pt x="58" y="0"/>
                    <a:pt x="58" y="0"/>
                  </a:cubicBezTo>
                  <a:cubicBezTo>
                    <a:pt x="0" y="0"/>
                    <a:pt x="0" y="29"/>
                    <a:pt x="0" y="58"/>
                  </a:cubicBezTo>
                  <a:lnTo>
                    <a:pt x="0" y="58"/>
                  </a:lnTo>
                  <a:cubicBezTo>
                    <a:pt x="0" y="87"/>
                    <a:pt x="0" y="146"/>
                    <a:pt x="30" y="175"/>
                  </a:cubicBezTo>
                  <a:cubicBezTo>
                    <a:pt x="30" y="204"/>
                    <a:pt x="30" y="233"/>
                    <a:pt x="58" y="263"/>
                  </a:cubicBezTo>
                  <a:cubicBezTo>
                    <a:pt x="58" y="292"/>
                    <a:pt x="87" y="321"/>
                    <a:pt x="87" y="350"/>
                  </a:cubicBezTo>
                  <a:cubicBezTo>
                    <a:pt x="116" y="350"/>
                    <a:pt x="116" y="408"/>
                    <a:pt x="146" y="437"/>
                  </a:cubicBezTo>
                  <a:cubicBezTo>
                    <a:pt x="204" y="496"/>
                    <a:pt x="263" y="554"/>
                    <a:pt x="292" y="583"/>
                  </a:cubicBezTo>
                  <a:cubicBezTo>
                    <a:pt x="350" y="613"/>
                    <a:pt x="408" y="642"/>
                    <a:pt x="496" y="642"/>
                  </a:cubicBezTo>
                  <a:lnTo>
                    <a:pt x="496" y="642"/>
                  </a:lnTo>
                  <a:cubicBezTo>
                    <a:pt x="524" y="642"/>
                    <a:pt x="524" y="642"/>
                    <a:pt x="524" y="583"/>
                  </a:cubicBezTo>
                  <a:cubicBezTo>
                    <a:pt x="524" y="583"/>
                    <a:pt x="524" y="554"/>
                    <a:pt x="496" y="554"/>
                  </a:cubicBezTo>
                  <a:cubicBezTo>
                    <a:pt x="437" y="554"/>
                    <a:pt x="379" y="554"/>
                    <a:pt x="321" y="525"/>
                  </a:cubicBezTo>
                  <a:cubicBezTo>
                    <a:pt x="292" y="496"/>
                    <a:pt x="233" y="466"/>
                    <a:pt x="204" y="408"/>
                  </a:cubicBezTo>
                  <a:cubicBezTo>
                    <a:pt x="175" y="379"/>
                    <a:pt x="175" y="350"/>
                    <a:pt x="175" y="350"/>
                  </a:cubicBezTo>
                  <a:cubicBezTo>
                    <a:pt x="146" y="321"/>
                    <a:pt x="116" y="263"/>
                    <a:pt x="116" y="233"/>
                  </a:cubicBezTo>
                  <a:cubicBezTo>
                    <a:pt x="87" y="204"/>
                    <a:pt x="87" y="175"/>
                    <a:pt x="87" y="146"/>
                  </a:cubicBezTo>
                  <a:cubicBezTo>
                    <a:pt x="87" y="116"/>
                    <a:pt x="87" y="87"/>
                    <a:pt x="87" y="58"/>
                  </a:cubicBezTo>
                  <a:cubicBezTo>
                    <a:pt x="87" y="58"/>
                    <a:pt x="87" y="58"/>
                    <a:pt x="87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5" name="Freeform 90"/>
            <p:cNvSpPr>
              <a:spLocks noChangeArrowheads="1"/>
            </p:cNvSpPr>
            <p:nvPr/>
          </p:nvSpPr>
          <p:spPr bwMode="auto">
            <a:xfrm>
              <a:off x="4983163" y="7212013"/>
              <a:ext cx="157162" cy="52387"/>
            </a:xfrm>
            <a:custGeom>
              <a:avLst/>
              <a:gdLst>
                <a:gd name="T0" fmla="*/ 29 w 438"/>
                <a:gd name="T1" fmla="*/ 59 h 147"/>
                <a:gd name="T2" fmla="*/ 29 w 438"/>
                <a:gd name="T3" fmla="*/ 59 h 147"/>
                <a:gd name="T4" fmla="*/ 29 w 438"/>
                <a:gd name="T5" fmla="*/ 59 h 147"/>
                <a:gd name="T6" fmla="*/ 0 w 438"/>
                <a:gd name="T7" fmla="*/ 118 h 147"/>
                <a:gd name="T8" fmla="*/ 58 w 438"/>
                <a:gd name="T9" fmla="*/ 146 h 147"/>
                <a:gd name="T10" fmla="*/ 234 w 438"/>
                <a:gd name="T11" fmla="*/ 88 h 147"/>
                <a:gd name="T12" fmla="*/ 408 w 438"/>
                <a:gd name="T13" fmla="*/ 146 h 147"/>
                <a:gd name="T14" fmla="*/ 437 w 438"/>
                <a:gd name="T15" fmla="*/ 146 h 147"/>
                <a:gd name="T16" fmla="*/ 437 w 438"/>
                <a:gd name="T17" fmla="*/ 59 h 147"/>
                <a:gd name="T18" fmla="*/ 234 w 438"/>
                <a:gd name="T19" fmla="*/ 0 h 147"/>
                <a:gd name="T20" fmla="*/ 29 w 438"/>
                <a:gd name="T21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47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59"/>
                    <a:pt x="0" y="88"/>
                    <a:pt x="0" y="118"/>
                  </a:cubicBezTo>
                  <a:cubicBezTo>
                    <a:pt x="29" y="146"/>
                    <a:pt x="29" y="146"/>
                    <a:pt x="58" y="146"/>
                  </a:cubicBezTo>
                  <a:cubicBezTo>
                    <a:pt x="117" y="88"/>
                    <a:pt x="175" y="59"/>
                    <a:pt x="234" y="88"/>
                  </a:cubicBezTo>
                  <a:cubicBezTo>
                    <a:pt x="320" y="88"/>
                    <a:pt x="350" y="118"/>
                    <a:pt x="40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379" y="30"/>
                    <a:pt x="320" y="0"/>
                    <a:pt x="234" y="0"/>
                  </a:cubicBezTo>
                  <a:cubicBezTo>
                    <a:pt x="175" y="0"/>
                    <a:pt x="87" y="30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6" name="Tekstvak 375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2 kolommen – roze</a:t>
            </a:r>
          </a:p>
        </p:txBody>
      </p:sp>
      <p:pic>
        <p:nvPicPr>
          <p:cNvPr id="106" name="Afbeelding 10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 userDrawn="1"/>
        </p:nvGrpSpPr>
        <p:grpSpPr>
          <a:xfrm>
            <a:off x="7192306" y="169396"/>
            <a:ext cx="4822948" cy="2281703"/>
            <a:chOff x="5549304" y="-2548122"/>
            <a:chExt cx="4790703" cy="2266448"/>
          </a:xfrm>
          <a:solidFill>
            <a:schemeClr val="accent4"/>
          </a:solidFill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5549304" y="-427436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5588080" y="-764856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5583318" y="-1102275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5612570" y="-1459423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5636380" y="-1834938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5597604" y="-2215895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5588080" y="-2543791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6022100" y="-461450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Freeform 9"/>
            <p:cNvSpPr>
              <a:spLocks noChangeArrowheads="1"/>
            </p:cNvSpPr>
            <p:nvPr/>
          </p:nvSpPr>
          <p:spPr bwMode="auto">
            <a:xfrm>
              <a:off x="6003052" y="-817918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5983323" y="-1165541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6031624" y="-1526771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5969038" y="-1840380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3"/>
            <p:cNvSpPr>
              <a:spLocks noChangeArrowheads="1"/>
            </p:cNvSpPr>
            <p:nvPr/>
          </p:nvSpPr>
          <p:spPr bwMode="auto">
            <a:xfrm>
              <a:off x="6026861" y="-2182562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6056114" y="-2515219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6436391" y="-422674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6436391" y="-784584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Freeform 17"/>
            <p:cNvSpPr>
              <a:spLocks noChangeArrowheads="1"/>
            </p:cNvSpPr>
            <p:nvPr/>
          </p:nvSpPr>
          <p:spPr bwMode="auto">
            <a:xfrm>
              <a:off x="6431629" y="-1131527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Freeform 18"/>
            <p:cNvSpPr>
              <a:spLocks noChangeArrowheads="1"/>
            </p:cNvSpPr>
            <p:nvPr/>
          </p:nvSpPr>
          <p:spPr bwMode="auto">
            <a:xfrm>
              <a:off x="6403057" y="-1478471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19"/>
            <p:cNvSpPr>
              <a:spLocks noChangeArrowheads="1"/>
            </p:cNvSpPr>
            <p:nvPr/>
          </p:nvSpPr>
          <p:spPr bwMode="auto">
            <a:xfrm>
              <a:off x="6456119" y="-1806366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20"/>
            <p:cNvSpPr>
              <a:spLocks noChangeArrowheads="1"/>
            </p:cNvSpPr>
            <p:nvPr/>
          </p:nvSpPr>
          <p:spPr bwMode="auto">
            <a:xfrm>
              <a:off x="6417343" y="-2153310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1"/>
            <p:cNvSpPr>
              <a:spLocks noChangeArrowheads="1"/>
            </p:cNvSpPr>
            <p:nvPr/>
          </p:nvSpPr>
          <p:spPr bwMode="auto">
            <a:xfrm>
              <a:off x="6392853" y="-2539029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1"/>
            <p:cNvSpPr>
              <a:spLocks noChangeArrowheads="1"/>
            </p:cNvSpPr>
            <p:nvPr/>
          </p:nvSpPr>
          <p:spPr bwMode="auto">
            <a:xfrm rot="10800000">
              <a:off x="7706409" y="-2542929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2"/>
            <p:cNvSpPr>
              <a:spLocks noChangeArrowheads="1"/>
            </p:cNvSpPr>
            <p:nvPr/>
          </p:nvSpPr>
          <p:spPr bwMode="auto">
            <a:xfrm rot="10800000">
              <a:off x="7686681" y="-2186462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3"/>
            <p:cNvSpPr>
              <a:spLocks noChangeArrowheads="1"/>
            </p:cNvSpPr>
            <p:nvPr/>
          </p:nvSpPr>
          <p:spPr bwMode="auto">
            <a:xfrm rot="10800000">
              <a:off x="7691443" y="-1843600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"/>
            <p:cNvSpPr>
              <a:spLocks noChangeArrowheads="1"/>
            </p:cNvSpPr>
            <p:nvPr/>
          </p:nvSpPr>
          <p:spPr bwMode="auto">
            <a:xfrm rot="10800000">
              <a:off x="7667633" y="-1486452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5"/>
            <p:cNvSpPr>
              <a:spLocks noChangeArrowheads="1"/>
            </p:cNvSpPr>
            <p:nvPr/>
          </p:nvSpPr>
          <p:spPr bwMode="auto">
            <a:xfrm rot="10800000">
              <a:off x="7653347" y="-1115699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6"/>
            <p:cNvSpPr>
              <a:spLocks noChangeArrowheads="1"/>
            </p:cNvSpPr>
            <p:nvPr/>
          </p:nvSpPr>
          <p:spPr bwMode="auto">
            <a:xfrm rot="10800000">
              <a:off x="7677157" y="-744945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7"/>
            <p:cNvSpPr>
              <a:spLocks noChangeArrowheads="1"/>
            </p:cNvSpPr>
            <p:nvPr/>
          </p:nvSpPr>
          <p:spPr bwMode="auto">
            <a:xfrm rot="10800000">
              <a:off x="7696205" y="-417050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8"/>
            <p:cNvSpPr>
              <a:spLocks noChangeArrowheads="1"/>
            </p:cNvSpPr>
            <p:nvPr/>
          </p:nvSpPr>
          <p:spPr bwMode="auto">
            <a:xfrm rot="10800000">
              <a:off x="7243818" y="-2499391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9"/>
            <p:cNvSpPr>
              <a:spLocks noChangeArrowheads="1"/>
            </p:cNvSpPr>
            <p:nvPr/>
          </p:nvSpPr>
          <p:spPr bwMode="auto">
            <a:xfrm rot="10800000">
              <a:off x="7262865" y="-2147685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10"/>
            <p:cNvSpPr>
              <a:spLocks noChangeArrowheads="1"/>
            </p:cNvSpPr>
            <p:nvPr/>
          </p:nvSpPr>
          <p:spPr bwMode="auto">
            <a:xfrm rot="10800000">
              <a:off x="7292118" y="-1790538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11"/>
            <p:cNvSpPr>
              <a:spLocks noChangeArrowheads="1"/>
            </p:cNvSpPr>
            <p:nvPr/>
          </p:nvSpPr>
          <p:spPr bwMode="auto">
            <a:xfrm rot="10800000">
              <a:off x="7228851" y="-1457880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3" name="Freeform 12"/>
            <p:cNvSpPr>
              <a:spLocks noChangeArrowheads="1"/>
            </p:cNvSpPr>
            <p:nvPr/>
          </p:nvSpPr>
          <p:spPr bwMode="auto">
            <a:xfrm rot="10800000">
              <a:off x="7301642" y="-1115699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4" name="Freeform 13"/>
            <p:cNvSpPr>
              <a:spLocks noChangeArrowheads="1"/>
            </p:cNvSpPr>
            <p:nvPr/>
          </p:nvSpPr>
          <p:spPr bwMode="auto">
            <a:xfrm rot="10800000">
              <a:off x="7248580" y="-763313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5" name="Freeform 14"/>
            <p:cNvSpPr>
              <a:spLocks noChangeArrowheads="1"/>
            </p:cNvSpPr>
            <p:nvPr/>
          </p:nvSpPr>
          <p:spPr bwMode="auto">
            <a:xfrm rot="10800000">
              <a:off x="7233614" y="-436098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6" name="Freeform 15"/>
            <p:cNvSpPr>
              <a:spLocks noChangeArrowheads="1"/>
            </p:cNvSpPr>
            <p:nvPr/>
          </p:nvSpPr>
          <p:spPr bwMode="auto">
            <a:xfrm rot="10800000">
              <a:off x="6838370" y="-2533405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7" name="Freeform 16"/>
            <p:cNvSpPr>
              <a:spLocks noChangeArrowheads="1"/>
            </p:cNvSpPr>
            <p:nvPr/>
          </p:nvSpPr>
          <p:spPr bwMode="auto">
            <a:xfrm rot="10800000">
              <a:off x="6838370" y="-2181019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" name="Freeform 17"/>
            <p:cNvSpPr>
              <a:spLocks noChangeArrowheads="1"/>
            </p:cNvSpPr>
            <p:nvPr/>
          </p:nvSpPr>
          <p:spPr bwMode="auto">
            <a:xfrm rot="10800000">
              <a:off x="6824084" y="-1843600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18"/>
            <p:cNvSpPr>
              <a:spLocks noChangeArrowheads="1"/>
            </p:cNvSpPr>
            <p:nvPr/>
          </p:nvSpPr>
          <p:spPr bwMode="auto">
            <a:xfrm rot="10800000">
              <a:off x="6862180" y="-1481690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19"/>
            <p:cNvSpPr>
              <a:spLocks noChangeArrowheads="1"/>
            </p:cNvSpPr>
            <p:nvPr/>
          </p:nvSpPr>
          <p:spPr bwMode="auto">
            <a:xfrm rot="10800000">
              <a:off x="6818642" y="-1159237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20"/>
            <p:cNvSpPr>
              <a:spLocks noChangeArrowheads="1"/>
            </p:cNvSpPr>
            <p:nvPr/>
          </p:nvSpPr>
          <p:spPr bwMode="auto">
            <a:xfrm rot="10800000">
              <a:off x="6871704" y="-798007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21"/>
            <p:cNvSpPr>
              <a:spLocks noChangeArrowheads="1"/>
            </p:cNvSpPr>
            <p:nvPr/>
          </p:nvSpPr>
          <p:spPr bwMode="auto">
            <a:xfrm rot="10800000">
              <a:off x="6862860" y="-440860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1"/>
            <p:cNvSpPr>
              <a:spLocks noChangeArrowheads="1"/>
            </p:cNvSpPr>
            <p:nvPr userDrawn="1"/>
          </p:nvSpPr>
          <p:spPr bwMode="auto">
            <a:xfrm rot="10800000">
              <a:off x="8943955" y="-2548122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2"/>
            <p:cNvSpPr>
              <a:spLocks noChangeArrowheads="1"/>
            </p:cNvSpPr>
            <p:nvPr userDrawn="1"/>
          </p:nvSpPr>
          <p:spPr bwMode="auto">
            <a:xfrm rot="10800000">
              <a:off x="8924227" y="-2191655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0" name="Freeform 3"/>
            <p:cNvSpPr>
              <a:spLocks noChangeArrowheads="1"/>
            </p:cNvSpPr>
            <p:nvPr userDrawn="1"/>
          </p:nvSpPr>
          <p:spPr bwMode="auto">
            <a:xfrm rot="10800000">
              <a:off x="8928989" y="-1848793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Freeform 4"/>
            <p:cNvSpPr>
              <a:spLocks noChangeArrowheads="1"/>
            </p:cNvSpPr>
            <p:nvPr userDrawn="1"/>
          </p:nvSpPr>
          <p:spPr bwMode="auto">
            <a:xfrm rot="10800000">
              <a:off x="8905179" y="-1491645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" name="Freeform 5"/>
            <p:cNvSpPr>
              <a:spLocks noChangeArrowheads="1"/>
            </p:cNvSpPr>
            <p:nvPr userDrawn="1"/>
          </p:nvSpPr>
          <p:spPr bwMode="auto">
            <a:xfrm rot="10800000">
              <a:off x="8890893" y="-1120892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3" name="Freeform 6"/>
            <p:cNvSpPr>
              <a:spLocks noChangeArrowheads="1"/>
            </p:cNvSpPr>
            <p:nvPr userDrawn="1"/>
          </p:nvSpPr>
          <p:spPr bwMode="auto">
            <a:xfrm rot="10800000">
              <a:off x="8914703" y="-750138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4" name="Freeform 7"/>
            <p:cNvSpPr>
              <a:spLocks noChangeArrowheads="1"/>
            </p:cNvSpPr>
            <p:nvPr userDrawn="1"/>
          </p:nvSpPr>
          <p:spPr bwMode="auto">
            <a:xfrm rot="10800000">
              <a:off x="8933751" y="-422243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5" name="Freeform 8"/>
            <p:cNvSpPr>
              <a:spLocks noChangeArrowheads="1"/>
            </p:cNvSpPr>
            <p:nvPr userDrawn="1"/>
          </p:nvSpPr>
          <p:spPr bwMode="auto">
            <a:xfrm rot="10800000">
              <a:off x="8481364" y="-2504584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6" name="Freeform 9"/>
            <p:cNvSpPr>
              <a:spLocks noChangeArrowheads="1"/>
            </p:cNvSpPr>
            <p:nvPr userDrawn="1"/>
          </p:nvSpPr>
          <p:spPr bwMode="auto">
            <a:xfrm rot="10800000">
              <a:off x="8500411" y="-2152878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7" name="Freeform 10"/>
            <p:cNvSpPr>
              <a:spLocks noChangeArrowheads="1"/>
            </p:cNvSpPr>
            <p:nvPr userDrawn="1"/>
          </p:nvSpPr>
          <p:spPr bwMode="auto">
            <a:xfrm rot="10800000">
              <a:off x="8529664" y="-1795731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8" name="Freeform 11"/>
            <p:cNvSpPr>
              <a:spLocks noChangeArrowheads="1"/>
            </p:cNvSpPr>
            <p:nvPr userDrawn="1"/>
          </p:nvSpPr>
          <p:spPr bwMode="auto">
            <a:xfrm rot="10800000">
              <a:off x="8466397" y="-1463073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9" name="Freeform 12"/>
            <p:cNvSpPr>
              <a:spLocks noChangeArrowheads="1"/>
            </p:cNvSpPr>
            <p:nvPr userDrawn="1"/>
          </p:nvSpPr>
          <p:spPr bwMode="auto">
            <a:xfrm rot="10800000">
              <a:off x="8539188" y="-1120892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0" name="Freeform 13"/>
            <p:cNvSpPr>
              <a:spLocks noChangeArrowheads="1"/>
            </p:cNvSpPr>
            <p:nvPr userDrawn="1"/>
          </p:nvSpPr>
          <p:spPr bwMode="auto">
            <a:xfrm rot="10800000">
              <a:off x="8486126" y="-768506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" name="Freeform 14"/>
            <p:cNvSpPr>
              <a:spLocks noChangeArrowheads="1"/>
            </p:cNvSpPr>
            <p:nvPr userDrawn="1"/>
          </p:nvSpPr>
          <p:spPr bwMode="auto">
            <a:xfrm rot="10800000">
              <a:off x="8471160" y="-441291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" name="Freeform 15"/>
            <p:cNvSpPr>
              <a:spLocks noChangeArrowheads="1"/>
            </p:cNvSpPr>
            <p:nvPr userDrawn="1"/>
          </p:nvSpPr>
          <p:spPr bwMode="auto">
            <a:xfrm rot="10800000">
              <a:off x="8075916" y="-2538598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" name="Freeform 16"/>
            <p:cNvSpPr>
              <a:spLocks noChangeArrowheads="1"/>
            </p:cNvSpPr>
            <p:nvPr userDrawn="1"/>
          </p:nvSpPr>
          <p:spPr bwMode="auto">
            <a:xfrm rot="10800000">
              <a:off x="8075916" y="-2186212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4" name="Freeform 17"/>
            <p:cNvSpPr>
              <a:spLocks noChangeArrowheads="1"/>
            </p:cNvSpPr>
            <p:nvPr userDrawn="1"/>
          </p:nvSpPr>
          <p:spPr bwMode="auto">
            <a:xfrm rot="10800000">
              <a:off x="8061630" y="-1848793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5" name="Freeform 18"/>
            <p:cNvSpPr>
              <a:spLocks noChangeArrowheads="1"/>
            </p:cNvSpPr>
            <p:nvPr userDrawn="1"/>
          </p:nvSpPr>
          <p:spPr bwMode="auto">
            <a:xfrm rot="10800000">
              <a:off x="8099726" y="-1486883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6" name="Freeform 19"/>
            <p:cNvSpPr>
              <a:spLocks noChangeArrowheads="1"/>
            </p:cNvSpPr>
            <p:nvPr userDrawn="1"/>
          </p:nvSpPr>
          <p:spPr bwMode="auto">
            <a:xfrm rot="10800000">
              <a:off x="8056188" y="-1164430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7" name="Freeform 20"/>
            <p:cNvSpPr>
              <a:spLocks noChangeArrowheads="1"/>
            </p:cNvSpPr>
            <p:nvPr userDrawn="1"/>
          </p:nvSpPr>
          <p:spPr bwMode="auto">
            <a:xfrm rot="10800000">
              <a:off x="8109250" y="-803200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8" name="Freeform 21"/>
            <p:cNvSpPr>
              <a:spLocks noChangeArrowheads="1"/>
            </p:cNvSpPr>
            <p:nvPr userDrawn="1"/>
          </p:nvSpPr>
          <p:spPr bwMode="auto">
            <a:xfrm rot="10800000">
              <a:off x="8100406" y="-446053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0" name="Freeform 1"/>
            <p:cNvSpPr>
              <a:spLocks noChangeArrowheads="1"/>
            </p:cNvSpPr>
            <p:nvPr/>
          </p:nvSpPr>
          <p:spPr bwMode="auto">
            <a:xfrm>
              <a:off x="9297816" y="-430905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1" name="Freeform 2"/>
            <p:cNvSpPr>
              <a:spLocks noChangeArrowheads="1"/>
            </p:cNvSpPr>
            <p:nvPr/>
          </p:nvSpPr>
          <p:spPr bwMode="auto">
            <a:xfrm>
              <a:off x="9336592" y="-768325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Freeform 3"/>
            <p:cNvSpPr>
              <a:spLocks noChangeArrowheads="1"/>
            </p:cNvSpPr>
            <p:nvPr/>
          </p:nvSpPr>
          <p:spPr bwMode="auto">
            <a:xfrm>
              <a:off x="9331830" y="-1105744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" name="Freeform 4"/>
            <p:cNvSpPr>
              <a:spLocks noChangeArrowheads="1"/>
            </p:cNvSpPr>
            <p:nvPr/>
          </p:nvSpPr>
          <p:spPr bwMode="auto">
            <a:xfrm>
              <a:off x="9361082" y="-1462892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Freeform 5"/>
            <p:cNvSpPr>
              <a:spLocks noChangeArrowheads="1"/>
            </p:cNvSpPr>
            <p:nvPr/>
          </p:nvSpPr>
          <p:spPr bwMode="auto">
            <a:xfrm>
              <a:off x="9384892" y="-1838407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6"/>
            <p:cNvSpPr>
              <a:spLocks noChangeArrowheads="1"/>
            </p:cNvSpPr>
            <p:nvPr/>
          </p:nvSpPr>
          <p:spPr bwMode="auto">
            <a:xfrm>
              <a:off x="9346116" y="-2219364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7"/>
            <p:cNvSpPr>
              <a:spLocks noChangeArrowheads="1"/>
            </p:cNvSpPr>
            <p:nvPr/>
          </p:nvSpPr>
          <p:spPr bwMode="auto">
            <a:xfrm>
              <a:off x="9336592" y="-2547260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7" name="Freeform 8"/>
            <p:cNvSpPr>
              <a:spLocks noChangeArrowheads="1"/>
            </p:cNvSpPr>
            <p:nvPr/>
          </p:nvSpPr>
          <p:spPr bwMode="auto">
            <a:xfrm>
              <a:off x="9770612" y="-464919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9"/>
            <p:cNvSpPr>
              <a:spLocks noChangeArrowheads="1"/>
            </p:cNvSpPr>
            <p:nvPr/>
          </p:nvSpPr>
          <p:spPr bwMode="auto">
            <a:xfrm>
              <a:off x="9751564" y="-821387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10"/>
            <p:cNvSpPr>
              <a:spLocks noChangeArrowheads="1"/>
            </p:cNvSpPr>
            <p:nvPr/>
          </p:nvSpPr>
          <p:spPr bwMode="auto">
            <a:xfrm>
              <a:off x="9731835" y="-1169010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11"/>
            <p:cNvSpPr>
              <a:spLocks noChangeArrowheads="1"/>
            </p:cNvSpPr>
            <p:nvPr/>
          </p:nvSpPr>
          <p:spPr bwMode="auto">
            <a:xfrm>
              <a:off x="9780136" y="-1530240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12"/>
            <p:cNvSpPr>
              <a:spLocks noChangeArrowheads="1"/>
            </p:cNvSpPr>
            <p:nvPr/>
          </p:nvSpPr>
          <p:spPr bwMode="auto">
            <a:xfrm>
              <a:off x="9717550" y="-1843849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9775373" y="-2186031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14"/>
            <p:cNvSpPr>
              <a:spLocks noChangeArrowheads="1"/>
            </p:cNvSpPr>
            <p:nvPr/>
          </p:nvSpPr>
          <p:spPr bwMode="auto">
            <a:xfrm>
              <a:off x="9804626" y="-2518688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" name="Freeform 15"/>
            <p:cNvSpPr>
              <a:spLocks noChangeArrowheads="1"/>
            </p:cNvSpPr>
            <p:nvPr/>
          </p:nvSpPr>
          <p:spPr bwMode="auto">
            <a:xfrm>
              <a:off x="10184903" y="-426143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16"/>
            <p:cNvSpPr>
              <a:spLocks noChangeArrowheads="1"/>
            </p:cNvSpPr>
            <p:nvPr/>
          </p:nvSpPr>
          <p:spPr bwMode="auto">
            <a:xfrm>
              <a:off x="10184903" y="-788053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17"/>
            <p:cNvSpPr>
              <a:spLocks noChangeArrowheads="1"/>
            </p:cNvSpPr>
            <p:nvPr/>
          </p:nvSpPr>
          <p:spPr bwMode="auto">
            <a:xfrm>
              <a:off x="10180141" y="-1134996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18"/>
            <p:cNvSpPr>
              <a:spLocks noChangeArrowheads="1"/>
            </p:cNvSpPr>
            <p:nvPr/>
          </p:nvSpPr>
          <p:spPr bwMode="auto">
            <a:xfrm>
              <a:off x="10151569" y="-1481940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0204631" y="-1809835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0165855" y="-2156779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0141365" y="-2542498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5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-41563" y="0"/>
            <a:ext cx="8962541" cy="6869151"/>
          </a:xfrm>
          <a:custGeom>
            <a:avLst/>
            <a:gdLst>
              <a:gd name="connsiteX0" fmla="*/ 0 w 6590371"/>
              <a:gd name="connsiteY0" fmla="*/ 0 h 6858000"/>
              <a:gd name="connsiteX1" fmla="*/ 3295186 w 6590371"/>
              <a:gd name="connsiteY1" fmla="*/ 0 h 6858000"/>
              <a:gd name="connsiteX2" fmla="*/ 6590372 w 6590371"/>
              <a:gd name="connsiteY2" fmla="*/ 3429000 h 6858000"/>
              <a:gd name="connsiteX3" fmla="*/ 3295186 w 6590371"/>
              <a:gd name="connsiteY3" fmla="*/ 6858000 h 6858000"/>
              <a:gd name="connsiteX4" fmla="*/ 0 w 6590371"/>
              <a:gd name="connsiteY4" fmla="*/ 6858000 h 6858000"/>
              <a:gd name="connsiteX5" fmla="*/ 0 w 6590371"/>
              <a:gd name="connsiteY5" fmla="*/ 0 h 6858000"/>
              <a:gd name="connsiteX0" fmla="*/ 0 w 9835377"/>
              <a:gd name="connsiteY0" fmla="*/ 0 h 6869151"/>
              <a:gd name="connsiteX1" fmla="*/ 6540191 w 9835377"/>
              <a:gd name="connsiteY1" fmla="*/ 11151 h 6869151"/>
              <a:gd name="connsiteX2" fmla="*/ 9835377 w 9835377"/>
              <a:gd name="connsiteY2" fmla="*/ 3440151 h 6869151"/>
              <a:gd name="connsiteX3" fmla="*/ 6540191 w 9835377"/>
              <a:gd name="connsiteY3" fmla="*/ 6869151 h 6869151"/>
              <a:gd name="connsiteX4" fmla="*/ 3245005 w 9835377"/>
              <a:gd name="connsiteY4" fmla="*/ 6869151 h 6869151"/>
              <a:gd name="connsiteX5" fmla="*/ 0 w 9835377"/>
              <a:gd name="connsiteY5" fmla="*/ 0 h 6869151"/>
              <a:gd name="connsiteX0" fmla="*/ 0 w 9835377"/>
              <a:gd name="connsiteY0" fmla="*/ 0 h 6880303"/>
              <a:gd name="connsiteX1" fmla="*/ 6540191 w 9835377"/>
              <a:gd name="connsiteY1" fmla="*/ 11151 h 6880303"/>
              <a:gd name="connsiteX2" fmla="*/ 9835377 w 9835377"/>
              <a:gd name="connsiteY2" fmla="*/ 3440151 h 6880303"/>
              <a:gd name="connsiteX3" fmla="*/ 6540191 w 9835377"/>
              <a:gd name="connsiteY3" fmla="*/ 6869151 h 6880303"/>
              <a:gd name="connsiteX4" fmla="*/ 1 w 9835377"/>
              <a:gd name="connsiteY4" fmla="*/ 6880303 h 6880303"/>
              <a:gd name="connsiteX5" fmla="*/ 0 w 9835377"/>
              <a:gd name="connsiteY5" fmla="*/ 0 h 6880303"/>
              <a:gd name="connsiteX0" fmla="*/ 761999 w 9835376"/>
              <a:gd name="connsiteY0" fmla="*/ 252085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761999 w 9835376"/>
              <a:gd name="connsiteY5" fmla="*/ 252085 h 6869152"/>
              <a:gd name="connsiteX0" fmla="*/ 872835 w 9835376"/>
              <a:gd name="connsiteY0" fmla="*/ 16558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872835 w 9835376"/>
              <a:gd name="connsiteY5" fmla="*/ 16558 h 6869152"/>
              <a:gd name="connsiteX0" fmla="*/ 0 w 8962541"/>
              <a:gd name="connsiteY0" fmla="*/ 16558 h 6858000"/>
              <a:gd name="connsiteX1" fmla="*/ 5667355 w 8962541"/>
              <a:gd name="connsiteY1" fmla="*/ 0 h 6858000"/>
              <a:gd name="connsiteX2" fmla="*/ 8962541 w 8962541"/>
              <a:gd name="connsiteY2" fmla="*/ 3429000 h 6858000"/>
              <a:gd name="connsiteX3" fmla="*/ 5667355 w 8962541"/>
              <a:gd name="connsiteY3" fmla="*/ 6858000 h 6858000"/>
              <a:gd name="connsiteX4" fmla="*/ 13856 w 8962541"/>
              <a:gd name="connsiteY4" fmla="*/ 6841443 h 6858000"/>
              <a:gd name="connsiteX5" fmla="*/ 0 w 8962541"/>
              <a:gd name="connsiteY5" fmla="*/ 16558 h 6858000"/>
              <a:gd name="connsiteX0" fmla="*/ 0 w 8962541"/>
              <a:gd name="connsiteY0" fmla="*/ 16558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16558 h 6869152"/>
              <a:gd name="connsiteX0" fmla="*/ 0 w 8962541"/>
              <a:gd name="connsiteY0" fmla="*/ 2704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2704 h 6869152"/>
              <a:gd name="connsiteX0" fmla="*/ 13854 w 8976395"/>
              <a:gd name="connsiteY0" fmla="*/ 2704 h 6858000"/>
              <a:gd name="connsiteX1" fmla="*/ 5681209 w 8976395"/>
              <a:gd name="connsiteY1" fmla="*/ 0 h 6858000"/>
              <a:gd name="connsiteX2" fmla="*/ 8976395 w 8976395"/>
              <a:gd name="connsiteY2" fmla="*/ 3429000 h 6858000"/>
              <a:gd name="connsiteX3" fmla="*/ 5681209 w 8976395"/>
              <a:gd name="connsiteY3" fmla="*/ 6858000 h 6858000"/>
              <a:gd name="connsiteX4" fmla="*/ 0 w 8976395"/>
              <a:gd name="connsiteY4" fmla="*/ 6855297 h 6858000"/>
              <a:gd name="connsiteX5" fmla="*/ 13854 w 8976395"/>
              <a:gd name="connsiteY5" fmla="*/ 2704 h 6858000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5 w 8962541"/>
              <a:gd name="connsiteY4" fmla="*/ 6869151 h 6869151"/>
              <a:gd name="connsiteX5" fmla="*/ 0 w 8962541"/>
              <a:gd name="connsiteY5" fmla="*/ 2704 h 6869151"/>
              <a:gd name="connsiteX0" fmla="*/ 0 w 8962541"/>
              <a:gd name="connsiteY0" fmla="*/ 2704 h 6883005"/>
              <a:gd name="connsiteX1" fmla="*/ 5667355 w 8962541"/>
              <a:gd name="connsiteY1" fmla="*/ 0 h 6883005"/>
              <a:gd name="connsiteX2" fmla="*/ 8962541 w 8962541"/>
              <a:gd name="connsiteY2" fmla="*/ 3429000 h 6883005"/>
              <a:gd name="connsiteX3" fmla="*/ 5667355 w 8962541"/>
              <a:gd name="connsiteY3" fmla="*/ 6858000 h 6883005"/>
              <a:gd name="connsiteX4" fmla="*/ 0 w 8962541"/>
              <a:gd name="connsiteY4" fmla="*/ 6883005 h 6883005"/>
              <a:gd name="connsiteX5" fmla="*/ 0 w 8962541"/>
              <a:gd name="connsiteY5" fmla="*/ 2704 h 6883005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4 w 8962541"/>
              <a:gd name="connsiteY4" fmla="*/ 6869151 h 6869151"/>
              <a:gd name="connsiteX5" fmla="*/ 0 w 8962541"/>
              <a:gd name="connsiteY5" fmla="*/ 2704 h 68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541" h="6869151">
                <a:moveTo>
                  <a:pt x="0" y="2704"/>
                </a:moveTo>
                <a:lnTo>
                  <a:pt x="5667355" y="0"/>
                </a:lnTo>
                <a:cubicBezTo>
                  <a:pt x="7487236" y="0"/>
                  <a:pt x="8962541" y="1535216"/>
                  <a:pt x="8962541" y="3429000"/>
                </a:cubicBezTo>
                <a:cubicBezTo>
                  <a:pt x="8962541" y="5322784"/>
                  <a:pt x="7487236" y="6858000"/>
                  <a:pt x="5667355" y="6858000"/>
                </a:cubicBezTo>
                <a:lnTo>
                  <a:pt x="13854" y="6869151"/>
                </a:lnTo>
                <a:lnTo>
                  <a:pt x="0" y="27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880000" tIns="1440000" rIns="28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ekstvak 2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Voorblad - paars</a:t>
            </a:r>
          </a:p>
        </p:txBody>
      </p:sp>
      <p:sp>
        <p:nvSpPr>
          <p:cNvPr id="92" name="Titel 9"/>
          <p:cNvSpPr>
            <a:spLocks noGrp="1"/>
          </p:cNvSpPr>
          <p:nvPr>
            <p:ph type="title" hasCustomPrompt="1"/>
          </p:nvPr>
        </p:nvSpPr>
        <p:spPr>
          <a:xfrm>
            <a:off x="6527800" y="1507504"/>
            <a:ext cx="4749518" cy="2446097"/>
          </a:xfrm>
          <a:custGeom>
            <a:avLst/>
            <a:gdLst>
              <a:gd name="connsiteX0" fmla="*/ 0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1325563 h 1325563"/>
              <a:gd name="connsiteX3" fmla="*/ 0 w 10515600"/>
              <a:gd name="connsiteY3" fmla="*/ 1325563 h 1325563"/>
              <a:gd name="connsiteX4" fmla="*/ 0 w 10515600"/>
              <a:gd name="connsiteY4" fmla="*/ 0 h 1325563"/>
              <a:gd name="connsiteX0" fmla="*/ 412955 w 10928555"/>
              <a:gd name="connsiteY0" fmla="*/ 0 h 1748350"/>
              <a:gd name="connsiteX1" fmla="*/ 10928555 w 10928555"/>
              <a:gd name="connsiteY1" fmla="*/ 0 h 1748350"/>
              <a:gd name="connsiteX2" fmla="*/ 10928555 w 10928555"/>
              <a:gd name="connsiteY2" fmla="*/ 1325563 h 1748350"/>
              <a:gd name="connsiteX3" fmla="*/ 0 w 10928555"/>
              <a:gd name="connsiteY3" fmla="*/ 1748350 h 1748350"/>
              <a:gd name="connsiteX4" fmla="*/ 412955 w 10928555"/>
              <a:gd name="connsiteY4" fmla="*/ 0 h 1748350"/>
              <a:gd name="connsiteX0" fmla="*/ 741868 w 11257468"/>
              <a:gd name="connsiteY0" fmla="*/ 0 h 1748350"/>
              <a:gd name="connsiteX1" fmla="*/ 11257468 w 11257468"/>
              <a:gd name="connsiteY1" fmla="*/ 0 h 1748350"/>
              <a:gd name="connsiteX2" fmla="*/ 11257468 w 11257468"/>
              <a:gd name="connsiteY2" fmla="*/ 1325563 h 1748350"/>
              <a:gd name="connsiteX3" fmla="*/ 0 w 11257468"/>
              <a:gd name="connsiteY3" fmla="*/ 1748350 h 1748350"/>
              <a:gd name="connsiteX4" fmla="*/ 741868 w 11257468"/>
              <a:gd name="connsiteY4" fmla="*/ 0 h 1748350"/>
              <a:gd name="connsiteX0" fmla="*/ 851506 w 11367106"/>
              <a:gd name="connsiteY0" fmla="*/ 0 h 1754514"/>
              <a:gd name="connsiteX1" fmla="*/ 11367106 w 11367106"/>
              <a:gd name="connsiteY1" fmla="*/ 0 h 1754514"/>
              <a:gd name="connsiteX2" fmla="*/ 11367106 w 11367106"/>
              <a:gd name="connsiteY2" fmla="*/ 1325563 h 1754514"/>
              <a:gd name="connsiteX3" fmla="*/ 0 w 11367106"/>
              <a:gd name="connsiteY3" fmla="*/ 1754514 h 1754514"/>
              <a:gd name="connsiteX4" fmla="*/ 851506 w 11367106"/>
              <a:gd name="connsiteY4" fmla="*/ 0 h 17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106" h="1754514">
                <a:moveTo>
                  <a:pt x="851506" y="0"/>
                </a:moveTo>
                <a:lnTo>
                  <a:pt x="11367106" y="0"/>
                </a:lnTo>
                <a:lnTo>
                  <a:pt x="11367106" y="1325563"/>
                </a:lnTo>
                <a:lnTo>
                  <a:pt x="0" y="1754514"/>
                </a:lnTo>
                <a:lnTo>
                  <a:pt x="85150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40000" tIns="288000" rIns="288000" bIns="864000">
            <a:spAutoFit/>
          </a:bodyPr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deze presentatie</a:t>
            </a:r>
          </a:p>
        </p:txBody>
      </p:sp>
      <p:pic>
        <p:nvPicPr>
          <p:cNvPr id="141" name="Afbeelding 14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954" y="5258297"/>
            <a:ext cx="3524094" cy="95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 16"/>
          <p:cNvSpPr/>
          <p:nvPr userDrawn="1"/>
        </p:nvSpPr>
        <p:spPr>
          <a:xfrm>
            <a:off x="0" y="1"/>
            <a:ext cx="11346426" cy="1887333"/>
          </a:xfrm>
          <a:custGeom>
            <a:avLst/>
            <a:gdLst>
              <a:gd name="connsiteX0" fmla="*/ 0 w 11346426"/>
              <a:gd name="connsiteY0" fmla="*/ 0 h 1887333"/>
              <a:gd name="connsiteX1" fmla="*/ 11323675 w 11346426"/>
              <a:gd name="connsiteY1" fmla="*/ 0 h 1887333"/>
              <a:gd name="connsiteX2" fmla="*/ 11346426 w 11346426"/>
              <a:gd name="connsiteY2" fmla="*/ 225681 h 1887333"/>
              <a:gd name="connsiteX3" fmla="*/ 9684774 w 11346426"/>
              <a:gd name="connsiteY3" fmla="*/ 1887333 h 1887333"/>
              <a:gd name="connsiteX4" fmla="*/ 0 w 11346426"/>
              <a:gd name="connsiteY4" fmla="*/ 1887333 h 18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426" h="1887333">
                <a:moveTo>
                  <a:pt x="0" y="0"/>
                </a:moveTo>
                <a:lnTo>
                  <a:pt x="11323675" y="0"/>
                </a:lnTo>
                <a:lnTo>
                  <a:pt x="11346426" y="225681"/>
                </a:lnTo>
                <a:cubicBezTo>
                  <a:pt x="11346426" y="1143386"/>
                  <a:pt x="10602479" y="1887333"/>
                  <a:pt x="9684774" y="1887333"/>
                </a:cubicBezTo>
                <a:lnTo>
                  <a:pt x="0" y="18873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2345" y="280882"/>
            <a:ext cx="817230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8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452345" y="2270163"/>
            <a:ext cx="8172302" cy="34194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9" name="Tekstvak 58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- blauw</a:t>
            </a:r>
          </a:p>
        </p:txBody>
      </p:sp>
      <p:grpSp>
        <p:nvGrpSpPr>
          <p:cNvPr id="9" name="Groeperen 8"/>
          <p:cNvGrpSpPr/>
          <p:nvPr userDrawn="1"/>
        </p:nvGrpSpPr>
        <p:grpSpPr>
          <a:xfrm>
            <a:off x="-147647" y="-136057"/>
            <a:ext cx="1246606" cy="2395176"/>
            <a:chOff x="-147647" y="-136057"/>
            <a:chExt cx="1246606" cy="2395176"/>
          </a:xfrm>
        </p:grpSpPr>
        <p:sp>
          <p:nvSpPr>
            <p:cNvPr id="32" name="Freeform 228"/>
            <p:cNvSpPr>
              <a:spLocks noChangeArrowheads="1"/>
            </p:cNvSpPr>
            <p:nvPr userDrawn="1"/>
          </p:nvSpPr>
          <p:spPr bwMode="auto">
            <a:xfrm rot="4047122">
              <a:off x="125934" y="2065444"/>
              <a:ext cx="187325" cy="200025"/>
            </a:xfrm>
            <a:custGeom>
              <a:avLst/>
              <a:gdLst>
                <a:gd name="T0" fmla="*/ 481 w 520"/>
                <a:gd name="T1" fmla="*/ 223 h 557"/>
                <a:gd name="T2" fmla="*/ 481 w 520"/>
                <a:gd name="T3" fmla="*/ 223 h 557"/>
                <a:gd name="T4" fmla="*/ 296 w 520"/>
                <a:gd name="T5" fmla="*/ 223 h 557"/>
                <a:gd name="T6" fmla="*/ 296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59 h 557"/>
                <a:gd name="T30" fmla="*/ 481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23"/>
                  </a:moveTo>
                  <a:lnTo>
                    <a:pt x="481" y="223"/>
                  </a:lnTo>
                  <a:cubicBezTo>
                    <a:pt x="426" y="223"/>
                    <a:pt x="352" y="223"/>
                    <a:pt x="296" y="223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59" y="167"/>
                    <a:pt x="241" y="241"/>
                  </a:cubicBezTo>
                  <a:cubicBezTo>
                    <a:pt x="167" y="241"/>
                    <a:pt x="111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41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78"/>
                    <a:pt x="500" y="259"/>
                  </a:cubicBezTo>
                  <a:cubicBezTo>
                    <a:pt x="519" y="259"/>
                    <a:pt x="519" y="223"/>
                    <a:pt x="481" y="22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229"/>
            <p:cNvSpPr>
              <a:spLocks noChangeArrowheads="1"/>
            </p:cNvSpPr>
            <p:nvPr userDrawn="1"/>
          </p:nvSpPr>
          <p:spPr bwMode="auto">
            <a:xfrm rot="4047122">
              <a:off x="548634" y="1907571"/>
              <a:ext cx="180975" cy="187325"/>
            </a:xfrm>
            <a:custGeom>
              <a:avLst/>
              <a:gdLst>
                <a:gd name="T0" fmla="*/ 278 w 502"/>
                <a:gd name="T1" fmla="*/ 260 h 520"/>
                <a:gd name="T2" fmla="*/ 278 w 502"/>
                <a:gd name="T3" fmla="*/ 260 h 520"/>
                <a:gd name="T4" fmla="*/ 482 w 502"/>
                <a:gd name="T5" fmla="*/ 241 h 520"/>
                <a:gd name="T6" fmla="*/ 463 w 502"/>
                <a:gd name="T7" fmla="*/ 204 h 520"/>
                <a:gd name="T8" fmla="*/ 278 w 502"/>
                <a:gd name="T9" fmla="*/ 222 h 520"/>
                <a:gd name="T10" fmla="*/ 278 w 502"/>
                <a:gd name="T11" fmla="*/ 19 h 520"/>
                <a:gd name="T12" fmla="*/ 241 w 502"/>
                <a:gd name="T13" fmla="*/ 19 h 520"/>
                <a:gd name="T14" fmla="*/ 241 w 502"/>
                <a:gd name="T15" fmla="*/ 222 h 520"/>
                <a:gd name="T16" fmla="*/ 38 w 502"/>
                <a:gd name="T17" fmla="*/ 241 h 520"/>
                <a:gd name="T18" fmla="*/ 38 w 502"/>
                <a:gd name="T19" fmla="*/ 278 h 520"/>
                <a:gd name="T20" fmla="*/ 241 w 502"/>
                <a:gd name="T21" fmla="*/ 260 h 520"/>
                <a:gd name="T22" fmla="*/ 241 w 502"/>
                <a:gd name="T23" fmla="*/ 278 h 520"/>
                <a:gd name="T24" fmla="*/ 241 w 502"/>
                <a:gd name="T25" fmla="*/ 500 h 520"/>
                <a:gd name="T26" fmla="*/ 278 w 502"/>
                <a:gd name="T27" fmla="*/ 500 h 520"/>
                <a:gd name="T28" fmla="*/ 278 w 502"/>
                <a:gd name="T2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20">
                  <a:moveTo>
                    <a:pt x="278" y="260"/>
                  </a:moveTo>
                  <a:lnTo>
                    <a:pt x="278" y="260"/>
                  </a:lnTo>
                  <a:cubicBezTo>
                    <a:pt x="352" y="260"/>
                    <a:pt x="408" y="260"/>
                    <a:pt x="482" y="241"/>
                  </a:cubicBezTo>
                  <a:cubicBezTo>
                    <a:pt x="501" y="241"/>
                    <a:pt x="482" y="204"/>
                    <a:pt x="463" y="204"/>
                  </a:cubicBezTo>
                  <a:cubicBezTo>
                    <a:pt x="408" y="222"/>
                    <a:pt x="334" y="204"/>
                    <a:pt x="278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48"/>
                    <a:pt x="241" y="222"/>
                  </a:cubicBezTo>
                  <a:cubicBezTo>
                    <a:pt x="167" y="241"/>
                    <a:pt x="112" y="222"/>
                    <a:pt x="38" y="241"/>
                  </a:cubicBezTo>
                  <a:cubicBezTo>
                    <a:pt x="0" y="241"/>
                    <a:pt x="0" y="278"/>
                    <a:pt x="38" y="278"/>
                  </a:cubicBezTo>
                  <a:cubicBezTo>
                    <a:pt x="93" y="278"/>
                    <a:pt x="167" y="278"/>
                    <a:pt x="241" y="260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23" y="352"/>
                    <a:pt x="241" y="426"/>
                    <a:pt x="241" y="500"/>
                  </a:cubicBezTo>
                  <a:cubicBezTo>
                    <a:pt x="241" y="519"/>
                    <a:pt x="278" y="519"/>
                    <a:pt x="278" y="500"/>
                  </a:cubicBezTo>
                  <a:cubicBezTo>
                    <a:pt x="278" y="426"/>
                    <a:pt x="278" y="352"/>
                    <a:pt x="278" y="26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474"/>
            <p:cNvSpPr>
              <a:spLocks noChangeArrowheads="1"/>
            </p:cNvSpPr>
            <p:nvPr userDrawn="1"/>
          </p:nvSpPr>
          <p:spPr bwMode="auto">
            <a:xfrm rot="4047122">
              <a:off x="-141297" y="247097"/>
              <a:ext cx="180975" cy="193675"/>
            </a:xfrm>
            <a:custGeom>
              <a:avLst/>
              <a:gdLst>
                <a:gd name="T0" fmla="*/ 37 w 501"/>
                <a:gd name="T1" fmla="*/ 259 h 538"/>
                <a:gd name="T2" fmla="*/ 37 w 501"/>
                <a:gd name="T3" fmla="*/ 259 h 538"/>
                <a:gd name="T4" fmla="*/ 240 w 501"/>
                <a:gd name="T5" fmla="*/ 259 h 538"/>
                <a:gd name="T6" fmla="*/ 240 w 501"/>
                <a:gd name="T7" fmla="*/ 278 h 538"/>
                <a:gd name="T8" fmla="*/ 222 w 501"/>
                <a:gd name="T9" fmla="*/ 500 h 538"/>
                <a:gd name="T10" fmla="*/ 259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81 w 501"/>
                <a:gd name="T17" fmla="*/ 259 h 538"/>
                <a:gd name="T18" fmla="*/ 462 w 501"/>
                <a:gd name="T19" fmla="*/ 204 h 538"/>
                <a:gd name="T20" fmla="*/ 278 w 501"/>
                <a:gd name="T21" fmla="*/ 222 h 538"/>
                <a:gd name="T22" fmla="*/ 296 w 501"/>
                <a:gd name="T23" fmla="*/ 18 h 538"/>
                <a:gd name="T24" fmla="*/ 240 w 501"/>
                <a:gd name="T25" fmla="*/ 18 h 538"/>
                <a:gd name="T26" fmla="*/ 240 w 501"/>
                <a:gd name="T27" fmla="*/ 222 h 538"/>
                <a:gd name="T28" fmla="*/ 37 w 501"/>
                <a:gd name="T29" fmla="*/ 222 h 538"/>
                <a:gd name="T30" fmla="*/ 37 w 501"/>
                <a:gd name="T31" fmla="*/ 25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59"/>
                  </a:moveTo>
                  <a:lnTo>
                    <a:pt x="37" y="259"/>
                  </a:lnTo>
                  <a:cubicBezTo>
                    <a:pt x="92" y="259"/>
                    <a:pt x="166" y="278"/>
                    <a:pt x="240" y="259"/>
                  </a:cubicBezTo>
                  <a:lnTo>
                    <a:pt x="240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59" y="537"/>
                    <a:pt x="259" y="500"/>
                  </a:cubicBezTo>
                  <a:cubicBezTo>
                    <a:pt x="259" y="426"/>
                    <a:pt x="259" y="352"/>
                    <a:pt x="278" y="259"/>
                  </a:cubicBezTo>
                  <a:lnTo>
                    <a:pt x="278" y="259"/>
                  </a:lnTo>
                  <a:cubicBezTo>
                    <a:pt x="352" y="259"/>
                    <a:pt x="407" y="259"/>
                    <a:pt x="481" y="259"/>
                  </a:cubicBezTo>
                  <a:cubicBezTo>
                    <a:pt x="500" y="240"/>
                    <a:pt x="500" y="204"/>
                    <a:pt x="462" y="204"/>
                  </a:cubicBezTo>
                  <a:cubicBezTo>
                    <a:pt x="407" y="222"/>
                    <a:pt x="352" y="204"/>
                    <a:pt x="278" y="222"/>
                  </a:cubicBezTo>
                  <a:cubicBezTo>
                    <a:pt x="296" y="148"/>
                    <a:pt x="278" y="92"/>
                    <a:pt x="296" y="18"/>
                  </a:cubicBezTo>
                  <a:cubicBezTo>
                    <a:pt x="296" y="0"/>
                    <a:pt x="259" y="0"/>
                    <a:pt x="240" y="18"/>
                  </a:cubicBezTo>
                  <a:cubicBezTo>
                    <a:pt x="240" y="92"/>
                    <a:pt x="240" y="148"/>
                    <a:pt x="240" y="222"/>
                  </a:cubicBezTo>
                  <a:cubicBezTo>
                    <a:pt x="166" y="222"/>
                    <a:pt x="111" y="222"/>
                    <a:pt x="37" y="222"/>
                  </a:cubicBezTo>
                  <a:cubicBezTo>
                    <a:pt x="0" y="222"/>
                    <a:pt x="0" y="259"/>
                    <a:pt x="37" y="25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75"/>
            <p:cNvSpPr>
              <a:spLocks noChangeArrowheads="1"/>
            </p:cNvSpPr>
            <p:nvPr userDrawn="1"/>
          </p:nvSpPr>
          <p:spPr bwMode="auto">
            <a:xfrm rot="4047122">
              <a:off x="220147" y="61424"/>
              <a:ext cx="180975" cy="193675"/>
            </a:xfrm>
            <a:custGeom>
              <a:avLst/>
              <a:gdLst>
                <a:gd name="T0" fmla="*/ 37 w 501"/>
                <a:gd name="T1" fmla="*/ 315 h 538"/>
                <a:gd name="T2" fmla="*/ 37 w 501"/>
                <a:gd name="T3" fmla="*/ 315 h 538"/>
                <a:gd name="T4" fmla="*/ 240 w 501"/>
                <a:gd name="T5" fmla="*/ 278 h 538"/>
                <a:gd name="T6" fmla="*/ 240 w 501"/>
                <a:gd name="T7" fmla="*/ 297 h 538"/>
                <a:gd name="T8" fmla="*/ 259 w 501"/>
                <a:gd name="T9" fmla="*/ 519 h 538"/>
                <a:gd name="T10" fmla="*/ 314 w 501"/>
                <a:gd name="T11" fmla="*/ 519 h 538"/>
                <a:gd name="T12" fmla="*/ 278 w 501"/>
                <a:gd name="T13" fmla="*/ 278 h 538"/>
                <a:gd name="T14" fmla="*/ 278 w 501"/>
                <a:gd name="T15" fmla="*/ 278 h 538"/>
                <a:gd name="T16" fmla="*/ 481 w 501"/>
                <a:gd name="T17" fmla="*/ 223 h 538"/>
                <a:gd name="T18" fmla="*/ 462 w 501"/>
                <a:gd name="T19" fmla="*/ 185 h 538"/>
                <a:gd name="T20" fmla="*/ 278 w 501"/>
                <a:gd name="T21" fmla="*/ 223 h 538"/>
                <a:gd name="T22" fmla="*/ 259 w 501"/>
                <a:gd name="T23" fmla="*/ 37 h 538"/>
                <a:gd name="T24" fmla="*/ 222 w 501"/>
                <a:gd name="T25" fmla="*/ 37 h 538"/>
                <a:gd name="T26" fmla="*/ 240 w 501"/>
                <a:gd name="T27" fmla="*/ 241 h 538"/>
                <a:gd name="T28" fmla="*/ 37 w 501"/>
                <a:gd name="T29" fmla="*/ 259 h 538"/>
                <a:gd name="T30" fmla="*/ 37 w 501"/>
                <a:gd name="T31" fmla="*/ 3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315"/>
                  </a:moveTo>
                  <a:lnTo>
                    <a:pt x="37" y="315"/>
                  </a:lnTo>
                  <a:cubicBezTo>
                    <a:pt x="111" y="297"/>
                    <a:pt x="185" y="297"/>
                    <a:pt x="240" y="278"/>
                  </a:cubicBezTo>
                  <a:cubicBezTo>
                    <a:pt x="240" y="278"/>
                    <a:pt x="240" y="278"/>
                    <a:pt x="240" y="297"/>
                  </a:cubicBezTo>
                  <a:cubicBezTo>
                    <a:pt x="240" y="371"/>
                    <a:pt x="259" y="445"/>
                    <a:pt x="259" y="519"/>
                  </a:cubicBezTo>
                  <a:cubicBezTo>
                    <a:pt x="278" y="537"/>
                    <a:pt x="314" y="537"/>
                    <a:pt x="314" y="519"/>
                  </a:cubicBezTo>
                  <a:cubicBezTo>
                    <a:pt x="296" y="427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1" y="223"/>
                  </a:cubicBezTo>
                  <a:cubicBezTo>
                    <a:pt x="500" y="223"/>
                    <a:pt x="500" y="185"/>
                    <a:pt x="462" y="185"/>
                  </a:cubicBezTo>
                  <a:cubicBezTo>
                    <a:pt x="407" y="204"/>
                    <a:pt x="352" y="204"/>
                    <a:pt x="278" y="223"/>
                  </a:cubicBezTo>
                  <a:cubicBezTo>
                    <a:pt x="278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40" y="167"/>
                    <a:pt x="240" y="241"/>
                  </a:cubicBezTo>
                  <a:cubicBezTo>
                    <a:pt x="166" y="259"/>
                    <a:pt x="111" y="259"/>
                    <a:pt x="37" y="259"/>
                  </a:cubicBezTo>
                  <a:cubicBezTo>
                    <a:pt x="0" y="278"/>
                    <a:pt x="18" y="315"/>
                    <a:pt x="37" y="31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" name="Freeform 481"/>
            <p:cNvSpPr>
              <a:spLocks noChangeArrowheads="1"/>
            </p:cNvSpPr>
            <p:nvPr userDrawn="1"/>
          </p:nvSpPr>
          <p:spPr bwMode="auto">
            <a:xfrm rot="4047122">
              <a:off x="-16792" y="563595"/>
              <a:ext cx="187325" cy="200025"/>
            </a:xfrm>
            <a:custGeom>
              <a:avLst/>
              <a:gdLst>
                <a:gd name="T0" fmla="*/ 37 w 519"/>
                <a:gd name="T1" fmla="*/ 297 h 557"/>
                <a:gd name="T2" fmla="*/ 37 w 519"/>
                <a:gd name="T3" fmla="*/ 297 h 557"/>
                <a:gd name="T4" fmla="*/ 240 w 519"/>
                <a:gd name="T5" fmla="*/ 278 h 557"/>
                <a:gd name="T6" fmla="*/ 240 w 519"/>
                <a:gd name="T7" fmla="*/ 297 h 557"/>
                <a:gd name="T8" fmla="*/ 259 w 519"/>
                <a:gd name="T9" fmla="*/ 519 h 557"/>
                <a:gd name="T10" fmla="*/ 315 w 519"/>
                <a:gd name="T11" fmla="*/ 519 h 557"/>
                <a:gd name="T12" fmla="*/ 296 w 519"/>
                <a:gd name="T13" fmla="*/ 278 h 557"/>
                <a:gd name="T14" fmla="*/ 296 w 519"/>
                <a:gd name="T15" fmla="*/ 260 h 557"/>
                <a:gd name="T16" fmla="*/ 499 w 519"/>
                <a:gd name="T17" fmla="*/ 241 h 557"/>
                <a:gd name="T18" fmla="*/ 481 w 519"/>
                <a:gd name="T19" fmla="*/ 186 h 557"/>
                <a:gd name="T20" fmla="*/ 296 w 519"/>
                <a:gd name="T21" fmla="*/ 222 h 557"/>
                <a:gd name="T22" fmla="*/ 277 w 519"/>
                <a:gd name="T23" fmla="*/ 19 h 557"/>
                <a:gd name="T24" fmla="*/ 222 w 519"/>
                <a:gd name="T25" fmla="*/ 19 h 557"/>
                <a:gd name="T26" fmla="*/ 240 w 519"/>
                <a:gd name="T27" fmla="*/ 222 h 557"/>
                <a:gd name="T28" fmla="*/ 37 w 519"/>
                <a:gd name="T29" fmla="*/ 260 h 557"/>
                <a:gd name="T30" fmla="*/ 37 w 519"/>
                <a:gd name="T31" fmla="*/ 29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37" y="297"/>
                  </a:moveTo>
                  <a:lnTo>
                    <a:pt x="37" y="297"/>
                  </a:lnTo>
                  <a:cubicBezTo>
                    <a:pt x="111" y="297"/>
                    <a:pt x="166" y="297"/>
                    <a:pt x="240" y="278"/>
                  </a:cubicBezTo>
                  <a:cubicBezTo>
                    <a:pt x="240" y="278"/>
                    <a:pt x="240" y="278"/>
                    <a:pt x="240" y="297"/>
                  </a:cubicBezTo>
                  <a:cubicBezTo>
                    <a:pt x="240" y="371"/>
                    <a:pt x="259" y="445"/>
                    <a:pt x="259" y="519"/>
                  </a:cubicBezTo>
                  <a:cubicBezTo>
                    <a:pt x="259" y="556"/>
                    <a:pt x="315" y="556"/>
                    <a:pt x="315" y="519"/>
                  </a:cubicBezTo>
                  <a:cubicBezTo>
                    <a:pt x="296" y="426"/>
                    <a:pt x="296" y="352"/>
                    <a:pt x="296" y="278"/>
                  </a:cubicBezTo>
                  <a:lnTo>
                    <a:pt x="296" y="260"/>
                  </a:lnTo>
                  <a:cubicBezTo>
                    <a:pt x="351" y="260"/>
                    <a:pt x="425" y="260"/>
                    <a:pt x="499" y="241"/>
                  </a:cubicBezTo>
                  <a:cubicBezTo>
                    <a:pt x="518" y="222"/>
                    <a:pt x="499" y="186"/>
                    <a:pt x="481" y="186"/>
                  </a:cubicBezTo>
                  <a:cubicBezTo>
                    <a:pt x="407" y="204"/>
                    <a:pt x="351" y="204"/>
                    <a:pt x="296" y="222"/>
                  </a:cubicBezTo>
                  <a:cubicBezTo>
                    <a:pt x="277" y="148"/>
                    <a:pt x="277" y="93"/>
                    <a:pt x="277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60"/>
                  </a:cubicBezTo>
                  <a:cubicBezTo>
                    <a:pt x="0" y="260"/>
                    <a:pt x="0" y="297"/>
                    <a:pt x="37" y="29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1" name="Freeform 482"/>
            <p:cNvSpPr>
              <a:spLocks noChangeArrowheads="1"/>
            </p:cNvSpPr>
            <p:nvPr userDrawn="1"/>
          </p:nvSpPr>
          <p:spPr bwMode="auto">
            <a:xfrm rot="4047122">
              <a:off x="387374" y="401069"/>
              <a:ext cx="173038" cy="193675"/>
            </a:xfrm>
            <a:custGeom>
              <a:avLst/>
              <a:gdLst>
                <a:gd name="T0" fmla="*/ 19 w 482"/>
                <a:gd name="T1" fmla="*/ 296 h 539"/>
                <a:gd name="T2" fmla="*/ 19 w 482"/>
                <a:gd name="T3" fmla="*/ 296 h 539"/>
                <a:gd name="T4" fmla="*/ 222 w 482"/>
                <a:gd name="T5" fmla="*/ 278 h 539"/>
                <a:gd name="T6" fmla="*/ 222 w 482"/>
                <a:gd name="T7" fmla="*/ 278 h 539"/>
                <a:gd name="T8" fmla="*/ 241 w 482"/>
                <a:gd name="T9" fmla="*/ 500 h 539"/>
                <a:gd name="T10" fmla="*/ 278 w 482"/>
                <a:gd name="T11" fmla="*/ 500 h 539"/>
                <a:gd name="T12" fmla="*/ 259 w 482"/>
                <a:gd name="T13" fmla="*/ 260 h 539"/>
                <a:gd name="T14" fmla="*/ 259 w 482"/>
                <a:gd name="T15" fmla="*/ 260 h 539"/>
                <a:gd name="T16" fmla="*/ 463 w 482"/>
                <a:gd name="T17" fmla="*/ 222 h 539"/>
                <a:gd name="T18" fmla="*/ 445 w 482"/>
                <a:gd name="T19" fmla="*/ 186 h 539"/>
                <a:gd name="T20" fmla="*/ 259 w 482"/>
                <a:gd name="T21" fmla="*/ 222 h 539"/>
                <a:gd name="T22" fmla="*/ 241 w 482"/>
                <a:gd name="T23" fmla="*/ 37 h 539"/>
                <a:gd name="T24" fmla="*/ 204 w 482"/>
                <a:gd name="T25" fmla="*/ 37 h 539"/>
                <a:gd name="T26" fmla="*/ 222 w 482"/>
                <a:gd name="T27" fmla="*/ 222 h 539"/>
                <a:gd name="T28" fmla="*/ 19 w 482"/>
                <a:gd name="T29" fmla="*/ 260 h 539"/>
                <a:gd name="T30" fmla="*/ 19 w 482"/>
                <a:gd name="T31" fmla="*/ 29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9">
                  <a:moveTo>
                    <a:pt x="19" y="296"/>
                  </a:moveTo>
                  <a:lnTo>
                    <a:pt x="19" y="296"/>
                  </a:lnTo>
                  <a:cubicBezTo>
                    <a:pt x="93" y="296"/>
                    <a:pt x="148" y="296"/>
                    <a:pt x="222" y="278"/>
                  </a:cubicBezTo>
                  <a:lnTo>
                    <a:pt x="222" y="278"/>
                  </a:lnTo>
                  <a:cubicBezTo>
                    <a:pt x="222" y="370"/>
                    <a:pt x="241" y="426"/>
                    <a:pt x="241" y="500"/>
                  </a:cubicBezTo>
                  <a:cubicBezTo>
                    <a:pt x="259" y="538"/>
                    <a:pt x="297" y="538"/>
                    <a:pt x="278" y="500"/>
                  </a:cubicBezTo>
                  <a:cubicBezTo>
                    <a:pt x="278" y="426"/>
                    <a:pt x="259" y="352"/>
                    <a:pt x="259" y="260"/>
                  </a:cubicBezTo>
                  <a:lnTo>
                    <a:pt x="259" y="260"/>
                  </a:lnTo>
                  <a:cubicBezTo>
                    <a:pt x="333" y="260"/>
                    <a:pt x="389" y="241"/>
                    <a:pt x="463" y="222"/>
                  </a:cubicBezTo>
                  <a:cubicBezTo>
                    <a:pt x="481" y="222"/>
                    <a:pt x="463" y="186"/>
                    <a:pt x="445" y="186"/>
                  </a:cubicBezTo>
                  <a:cubicBezTo>
                    <a:pt x="389" y="204"/>
                    <a:pt x="315" y="204"/>
                    <a:pt x="259" y="222"/>
                  </a:cubicBezTo>
                  <a:cubicBezTo>
                    <a:pt x="259" y="167"/>
                    <a:pt x="241" y="93"/>
                    <a:pt x="241" y="37"/>
                  </a:cubicBezTo>
                  <a:cubicBezTo>
                    <a:pt x="241" y="0"/>
                    <a:pt x="204" y="0"/>
                    <a:pt x="204" y="37"/>
                  </a:cubicBezTo>
                  <a:cubicBezTo>
                    <a:pt x="204" y="93"/>
                    <a:pt x="222" y="167"/>
                    <a:pt x="222" y="222"/>
                  </a:cubicBezTo>
                  <a:cubicBezTo>
                    <a:pt x="148" y="241"/>
                    <a:pt x="93" y="260"/>
                    <a:pt x="19" y="260"/>
                  </a:cubicBezTo>
                  <a:cubicBezTo>
                    <a:pt x="0" y="278"/>
                    <a:pt x="0" y="315"/>
                    <a:pt x="19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" name="Freeform 483"/>
            <p:cNvSpPr>
              <a:spLocks noChangeArrowheads="1"/>
            </p:cNvSpPr>
            <p:nvPr userDrawn="1"/>
          </p:nvSpPr>
          <p:spPr bwMode="auto">
            <a:xfrm rot="4047122">
              <a:off x="759930" y="233180"/>
              <a:ext cx="173038" cy="187325"/>
            </a:xfrm>
            <a:custGeom>
              <a:avLst/>
              <a:gdLst>
                <a:gd name="T0" fmla="*/ 19 w 482"/>
                <a:gd name="T1" fmla="*/ 278 h 520"/>
                <a:gd name="T2" fmla="*/ 19 w 482"/>
                <a:gd name="T3" fmla="*/ 278 h 520"/>
                <a:gd name="T4" fmla="*/ 222 w 482"/>
                <a:gd name="T5" fmla="*/ 259 h 520"/>
                <a:gd name="T6" fmla="*/ 222 w 482"/>
                <a:gd name="T7" fmla="*/ 278 h 520"/>
                <a:gd name="T8" fmla="*/ 222 w 482"/>
                <a:gd name="T9" fmla="*/ 500 h 520"/>
                <a:gd name="T10" fmla="*/ 259 w 482"/>
                <a:gd name="T11" fmla="*/ 500 h 520"/>
                <a:gd name="T12" fmla="*/ 259 w 482"/>
                <a:gd name="T13" fmla="*/ 259 h 520"/>
                <a:gd name="T14" fmla="*/ 259 w 482"/>
                <a:gd name="T15" fmla="*/ 259 h 520"/>
                <a:gd name="T16" fmla="*/ 463 w 482"/>
                <a:gd name="T17" fmla="*/ 241 h 520"/>
                <a:gd name="T18" fmla="*/ 445 w 482"/>
                <a:gd name="T19" fmla="*/ 204 h 520"/>
                <a:gd name="T20" fmla="*/ 278 w 482"/>
                <a:gd name="T21" fmla="*/ 223 h 520"/>
                <a:gd name="T22" fmla="*/ 259 w 482"/>
                <a:gd name="T23" fmla="*/ 19 h 520"/>
                <a:gd name="T24" fmla="*/ 222 w 482"/>
                <a:gd name="T25" fmla="*/ 19 h 520"/>
                <a:gd name="T26" fmla="*/ 222 w 482"/>
                <a:gd name="T27" fmla="*/ 223 h 520"/>
                <a:gd name="T28" fmla="*/ 19 w 482"/>
                <a:gd name="T29" fmla="*/ 223 h 520"/>
                <a:gd name="T30" fmla="*/ 19 w 482"/>
                <a:gd name="T31" fmla="*/ 27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20">
                  <a:moveTo>
                    <a:pt x="19" y="278"/>
                  </a:moveTo>
                  <a:lnTo>
                    <a:pt x="19" y="278"/>
                  </a:lnTo>
                  <a:cubicBezTo>
                    <a:pt x="93" y="259"/>
                    <a:pt x="167" y="278"/>
                    <a:pt x="222" y="259"/>
                  </a:cubicBezTo>
                  <a:lnTo>
                    <a:pt x="222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19"/>
                    <a:pt x="259" y="519"/>
                    <a:pt x="259" y="500"/>
                  </a:cubicBezTo>
                  <a:cubicBezTo>
                    <a:pt x="259" y="407"/>
                    <a:pt x="259" y="333"/>
                    <a:pt x="259" y="259"/>
                  </a:cubicBezTo>
                  <a:lnTo>
                    <a:pt x="259" y="259"/>
                  </a:lnTo>
                  <a:cubicBezTo>
                    <a:pt x="333" y="259"/>
                    <a:pt x="389" y="259"/>
                    <a:pt x="463" y="241"/>
                  </a:cubicBezTo>
                  <a:cubicBezTo>
                    <a:pt x="481" y="241"/>
                    <a:pt x="481" y="204"/>
                    <a:pt x="445" y="204"/>
                  </a:cubicBezTo>
                  <a:cubicBezTo>
                    <a:pt x="389" y="223"/>
                    <a:pt x="333" y="204"/>
                    <a:pt x="278" y="223"/>
                  </a:cubicBezTo>
                  <a:cubicBezTo>
                    <a:pt x="278" y="148"/>
                    <a:pt x="259" y="93"/>
                    <a:pt x="259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1" y="148"/>
                    <a:pt x="222" y="223"/>
                  </a:cubicBezTo>
                  <a:cubicBezTo>
                    <a:pt x="167" y="223"/>
                    <a:pt x="93" y="223"/>
                    <a:pt x="19" y="223"/>
                  </a:cubicBezTo>
                  <a:cubicBezTo>
                    <a:pt x="0" y="241"/>
                    <a:pt x="0" y="278"/>
                    <a:pt x="19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4" name="Freeform 488"/>
            <p:cNvSpPr>
              <a:spLocks noChangeArrowheads="1"/>
            </p:cNvSpPr>
            <p:nvPr userDrawn="1"/>
          </p:nvSpPr>
          <p:spPr bwMode="auto">
            <a:xfrm rot="4047122">
              <a:off x="96467" y="906760"/>
              <a:ext cx="187325" cy="200025"/>
            </a:xfrm>
            <a:custGeom>
              <a:avLst/>
              <a:gdLst>
                <a:gd name="T0" fmla="*/ 37 w 519"/>
                <a:gd name="T1" fmla="*/ 316 h 557"/>
                <a:gd name="T2" fmla="*/ 37 w 519"/>
                <a:gd name="T3" fmla="*/ 316 h 557"/>
                <a:gd name="T4" fmla="*/ 240 w 519"/>
                <a:gd name="T5" fmla="*/ 278 h 557"/>
                <a:gd name="T6" fmla="*/ 240 w 519"/>
                <a:gd name="T7" fmla="*/ 297 h 557"/>
                <a:gd name="T8" fmla="*/ 259 w 519"/>
                <a:gd name="T9" fmla="*/ 538 h 557"/>
                <a:gd name="T10" fmla="*/ 314 w 519"/>
                <a:gd name="T11" fmla="*/ 538 h 557"/>
                <a:gd name="T12" fmla="*/ 296 w 519"/>
                <a:gd name="T13" fmla="*/ 278 h 557"/>
                <a:gd name="T14" fmla="*/ 296 w 519"/>
                <a:gd name="T15" fmla="*/ 278 h 557"/>
                <a:gd name="T16" fmla="*/ 500 w 519"/>
                <a:gd name="T17" fmla="*/ 242 h 557"/>
                <a:gd name="T18" fmla="*/ 481 w 519"/>
                <a:gd name="T19" fmla="*/ 204 h 557"/>
                <a:gd name="T20" fmla="*/ 296 w 519"/>
                <a:gd name="T21" fmla="*/ 223 h 557"/>
                <a:gd name="T22" fmla="*/ 259 w 519"/>
                <a:gd name="T23" fmla="*/ 19 h 557"/>
                <a:gd name="T24" fmla="*/ 222 w 519"/>
                <a:gd name="T25" fmla="*/ 38 h 557"/>
                <a:gd name="T26" fmla="*/ 240 w 519"/>
                <a:gd name="T27" fmla="*/ 242 h 557"/>
                <a:gd name="T28" fmla="*/ 37 w 519"/>
                <a:gd name="T29" fmla="*/ 278 h 557"/>
                <a:gd name="T30" fmla="*/ 37 w 519"/>
                <a:gd name="T31" fmla="*/ 31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37" y="316"/>
                  </a:moveTo>
                  <a:lnTo>
                    <a:pt x="37" y="316"/>
                  </a:lnTo>
                  <a:cubicBezTo>
                    <a:pt x="111" y="297"/>
                    <a:pt x="166" y="297"/>
                    <a:pt x="240" y="278"/>
                  </a:cubicBezTo>
                  <a:cubicBezTo>
                    <a:pt x="240" y="297"/>
                    <a:pt x="240" y="297"/>
                    <a:pt x="240" y="297"/>
                  </a:cubicBezTo>
                  <a:cubicBezTo>
                    <a:pt x="240" y="371"/>
                    <a:pt x="259" y="445"/>
                    <a:pt x="259" y="538"/>
                  </a:cubicBezTo>
                  <a:cubicBezTo>
                    <a:pt x="277" y="556"/>
                    <a:pt x="314" y="556"/>
                    <a:pt x="314" y="538"/>
                  </a:cubicBezTo>
                  <a:cubicBezTo>
                    <a:pt x="296" y="445"/>
                    <a:pt x="296" y="371"/>
                    <a:pt x="296" y="278"/>
                  </a:cubicBezTo>
                  <a:lnTo>
                    <a:pt x="296" y="278"/>
                  </a:lnTo>
                  <a:cubicBezTo>
                    <a:pt x="352" y="260"/>
                    <a:pt x="426" y="260"/>
                    <a:pt x="500" y="242"/>
                  </a:cubicBezTo>
                  <a:cubicBezTo>
                    <a:pt x="518" y="242"/>
                    <a:pt x="500" y="186"/>
                    <a:pt x="481" y="204"/>
                  </a:cubicBezTo>
                  <a:cubicBezTo>
                    <a:pt x="407" y="223"/>
                    <a:pt x="352" y="223"/>
                    <a:pt x="296" y="223"/>
                  </a:cubicBezTo>
                  <a:cubicBezTo>
                    <a:pt x="277" y="167"/>
                    <a:pt x="277" y="93"/>
                    <a:pt x="259" y="19"/>
                  </a:cubicBezTo>
                  <a:cubicBezTo>
                    <a:pt x="259" y="0"/>
                    <a:pt x="222" y="0"/>
                    <a:pt x="222" y="38"/>
                  </a:cubicBezTo>
                  <a:cubicBezTo>
                    <a:pt x="222" y="93"/>
                    <a:pt x="240" y="167"/>
                    <a:pt x="240" y="242"/>
                  </a:cubicBezTo>
                  <a:cubicBezTo>
                    <a:pt x="166" y="260"/>
                    <a:pt x="111" y="260"/>
                    <a:pt x="37" y="278"/>
                  </a:cubicBezTo>
                  <a:cubicBezTo>
                    <a:pt x="0" y="278"/>
                    <a:pt x="0" y="316"/>
                    <a:pt x="37" y="31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5" name="Freeform 489"/>
            <p:cNvSpPr>
              <a:spLocks noChangeArrowheads="1"/>
            </p:cNvSpPr>
            <p:nvPr userDrawn="1"/>
          </p:nvSpPr>
          <p:spPr bwMode="auto">
            <a:xfrm rot="4047122">
              <a:off x="497204" y="752533"/>
              <a:ext cx="173037" cy="193675"/>
            </a:xfrm>
            <a:custGeom>
              <a:avLst/>
              <a:gdLst>
                <a:gd name="T0" fmla="*/ 444 w 482"/>
                <a:gd name="T1" fmla="*/ 203 h 538"/>
                <a:gd name="T2" fmla="*/ 444 w 482"/>
                <a:gd name="T3" fmla="*/ 203 h 538"/>
                <a:gd name="T4" fmla="*/ 259 w 482"/>
                <a:gd name="T5" fmla="*/ 222 h 538"/>
                <a:gd name="T6" fmla="*/ 259 w 482"/>
                <a:gd name="T7" fmla="*/ 37 h 538"/>
                <a:gd name="T8" fmla="*/ 222 w 482"/>
                <a:gd name="T9" fmla="*/ 19 h 538"/>
                <a:gd name="T10" fmla="*/ 222 w 482"/>
                <a:gd name="T11" fmla="*/ 222 h 538"/>
                <a:gd name="T12" fmla="*/ 18 w 482"/>
                <a:gd name="T13" fmla="*/ 241 h 538"/>
                <a:gd name="T14" fmla="*/ 18 w 482"/>
                <a:gd name="T15" fmla="*/ 277 h 538"/>
                <a:gd name="T16" fmla="*/ 222 w 482"/>
                <a:gd name="T17" fmla="*/ 277 h 538"/>
                <a:gd name="T18" fmla="*/ 222 w 482"/>
                <a:gd name="T19" fmla="*/ 277 h 538"/>
                <a:gd name="T20" fmla="*/ 222 w 482"/>
                <a:gd name="T21" fmla="*/ 519 h 538"/>
                <a:gd name="T22" fmla="*/ 259 w 482"/>
                <a:gd name="T23" fmla="*/ 519 h 538"/>
                <a:gd name="T24" fmla="*/ 259 w 482"/>
                <a:gd name="T25" fmla="*/ 277 h 538"/>
                <a:gd name="T26" fmla="*/ 259 w 482"/>
                <a:gd name="T27" fmla="*/ 259 h 538"/>
                <a:gd name="T28" fmla="*/ 463 w 482"/>
                <a:gd name="T29" fmla="*/ 259 h 538"/>
                <a:gd name="T30" fmla="*/ 444 w 482"/>
                <a:gd name="T31" fmla="*/ 20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8">
                  <a:moveTo>
                    <a:pt x="444" y="203"/>
                  </a:moveTo>
                  <a:lnTo>
                    <a:pt x="444" y="203"/>
                  </a:lnTo>
                  <a:cubicBezTo>
                    <a:pt x="389" y="222"/>
                    <a:pt x="333" y="222"/>
                    <a:pt x="259" y="222"/>
                  </a:cubicBezTo>
                  <a:cubicBezTo>
                    <a:pt x="277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22" y="167"/>
                    <a:pt x="222" y="222"/>
                  </a:cubicBezTo>
                  <a:cubicBezTo>
                    <a:pt x="148" y="241"/>
                    <a:pt x="92" y="241"/>
                    <a:pt x="18" y="241"/>
                  </a:cubicBezTo>
                  <a:cubicBezTo>
                    <a:pt x="0" y="241"/>
                    <a:pt x="0" y="277"/>
                    <a:pt x="18" y="277"/>
                  </a:cubicBezTo>
                  <a:cubicBezTo>
                    <a:pt x="92" y="277"/>
                    <a:pt x="148" y="277"/>
                    <a:pt x="222" y="277"/>
                  </a:cubicBezTo>
                  <a:lnTo>
                    <a:pt x="222" y="277"/>
                  </a:lnTo>
                  <a:cubicBezTo>
                    <a:pt x="203" y="352"/>
                    <a:pt x="222" y="426"/>
                    <a:pt x="222" y="519"/>
                  </a:cubicBezTo>
                  <a:cubicBezTo>
                    <a:pt x="222" y="537"/>
                    <a:pt x="259" y="537"/>
                    <a:pt x="259" y="519"/>
                  </a:cubicBezTo>
                  <a:cubicBezTo>
                    <a:pt x="259" y="426"/>
                    <a:pt x="259" y="352"/>
                    <a:pt x="259" y="277"/>
                  </a:cubicBezTo>
                  <a:lnTo>
                    <a:pt x="259" y="259"/>
                  </a:lnTo>
                  <a:cubicBezTo>
                    <a:pt x="333" y="259"/>
                    <a:pt x="389" y="259"/>
                    <a:pt x="463" y="259"/>
                  </a:cubicBezTo>
                  <a:cubicBezTo>
                    <a:pt x="481" y="241"/>
                    <a:pt x="481" y="203"/>
                    <a:pt x="444" y="20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6" name="Freeform 490"/>
            <p:cNvSpPr>
              <a:spLocks noChangeArrowheads="1"/>
            </p:cNvSpPr>
            <p:nvPr userDrawn="1"/>
          </p:nvSpPr>
          <p:spPr bwMode="auto">
            <a:xfrm rot="4047122">
              <a:off x="905284" y="577819"/>
              <a:ext cx="187325" cy="200025"/>
            </a:xfrm>
            <a:custGeom>
              <a:avLst/>
              <a:gdLst>
                <a:gd name="T0" fmla="*/ 482 w 519"/>
                <a:gd name="T1" fmla="*/ 222 h 556"/>
                <a:gd name="T2" fmla="*/ 482 w 519"/>
                <a:gd name="T3" fmla="*/ 222 h 556"/>
                <a:gd name="T4" fmla="*/ 278 w 519"/>
                <a:gd name="T5" fmla="*/ 222 h 556"/>
                <a:gd name="T6" fmla="*/ 278 w 519"/>
                <a:gd name="T7" fmla="*/ 37 h 556"/>
                <a:gd name="T8" fmla="*/ 241 w 519"/>
                <a:gd name="T9" fmla="*/ 18 h 556"/>
                <a:gd name="T10" fmla="*/ 241 w 519"/>
                <a:gd name="T11" fmla="*/ 241 h 556"/>
                <a:gd name="T12" fmla="*/ 19 w 519"/>
                <a:gd name="T13" fmla="*/ 241 h 556"/>
                <a:gd name="T14" fmla="*/ 19 w 519"/>
                <a:gd name="T15" fmla="*/ 277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37 h 556"/>
                <a:gd name="T22" fmla="*/ 278 w 519"/>
                <a:gd name="T23" fmla="*/ 537 h 556"/>
                <a:gd name="T24" fmla="*/ 278 w 519"/>
                <a:gd name="T25" fmla="*/ 277 h 556"/>
                <a:gd name="T26" fmla="*/ 278 w 519"/>
                <a:gd name="T27" fmla="*/ 277 h 556"/>
                <a:gd name="T28" fmla="*/ 482 w 519"/>
                <a:gd name="T29" fmla="*/ 259 h 556"/>
                <a:gd name="T30" fmla="*/ 482 w 519"/>
                <a:gd name="T31" fmla="*/ 22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2" y="222"/>
                  </a:moveTo>
                  <a:lnTo>
                    <a:pt x="482" y="222"/>
                  </a:lnTo>
                  <a:cubicBezTo>
                    <a:pt x="408" y="241"/>
                    <a:pt x="352" y="222"/>
                    <a:pt x="278" y="222"/>
                  </a:cubicBezTo>
                  <a:cubicBezTo>
                    <a:pt x="296" y="166"/>
                    <a:pt x="278" y="92"/>
                    <a:pt x="278" y="37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41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96"/>
                    <a:pt x="19" y="277"/>
                  </a:cubicBezTo>
                  <a:cubicBezTo>
                    <a:pt x="93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2" y="370"/>
                    <a:pt x="222" y="444"/>
                    <a:pt x="241" y="537"/>
                  </a:cubicBezTo>
                  <a:cubicBezTo>
                    <a:pt x="241" y="555"/>
                    <a:pt x="278" y="555"/>
                    <a:pt x="278" y="537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8" y="259"/>
                    <a:pt x="500" y="222"/>
                    <a:pt x="482" y="2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7" name="Freeform 494"/>
            <p:cNvSpPr>
              <a:spLocks noChangeArrowheads="1"/>
            </p:cNvSpPr>
            <p:nvPr userDrawn="1"/>
          </p:nvSpPr>
          <p:spPr bwMode="auto">
            <a:xfrm rot="4047122">
              <a:off x="-95548" y="1351090"/>
              <a:ext cx="180975" cy="187325"/>
            </a:xfrm>
            <a:custGeom>
              <a:avLst/>
              <a:gdLst>
                <a:gd name="T0" fmla="*/ 241 w 501"/>
                <a:gd name="T1" fmla="*/ 18 h 520"/>
                <a:gd name="T2" fmla="*/ 241 w 501"/>
                <a:gd name="T3" fmla="*/ 18 h 520"/>
                <a:gd name="T4" fmla="*/ 241 w 501"/>
                <a:gd name="T5" fmla="*/ 222 h 520"/>
                <a:gd name="T6" fmla="*/ 37 w 501"/>
                <a:gd name="T7" fmla="*/ 222 h 520"/>
                <a:gd name="T8" fmla="*/ 37 w 501"/>
                <a:gd name="T9" fmla="*/ 260 h 520"/>
                <a:gd name="T10" fmla="*/ 241 w 501"/>
                <a:gd name="T11" fmla="*/ 260 h 520"/>
                <a:gd name="T12" fmla="*/ 222 w 501"/>
                <a:gd name="T13" fmla="*/ 278 h 520"/>
                <a:gd name="T14" fmla="*/ 222 w 501"/>
                <a:gd name="T15" fmla="*/ 500 h 520"/>
                <a:gd name="T16" fmla="*/ 259 w 501"/>
                <a:gd name="T17" fmla="*/ 500 h 520"/>
                <a:gd name="T18" fmla="*/ 278 w 501"/>
                <a:gd name="T19" fmla="*/ 260 h 520"/>
                <a:gd name="T20" fmla="*/ 278 w 501"/>
                <a:gd name="T21" fmla="*/ 260 h 520"/>
                <a:gd name="T22" fmla="*/ 463 w 501"/>
                <a:gd name="T23" fmla="*/ 241 h 520"/>
                <a:gd name="T24" fmla="*/ 463 w 501"/>
                <a:gd name="T25" fmla="*/ 204 h 520"/>
                <a:gd name="T26" fmla="*/ 278 w 501"/>
                <a:gd name="T27" fmla="*/ 204 h 520"/>
                <a:gd name="T28" fmla="*/ 278 w 501"/>
                <a:gd name="T29" fmla="*/ 18 h 520"/>
                <a:gd name="T30" fmla="*/ 241 w 501"/>
                <a:gd name="T31" fmla="*/ 1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20">
                  <a:moveTo>
                    <a:pt x="241" y="18"/>
                  </a:moveTo>
                  <a:lnTo>
                    <a:pt x="241" y="18"/>
                  </a:lnTo>
                  <a:cubicBezTo>
                    <a:pt x="241" y="74"/>
                    <a:pt x="241" y="148"/>
                    <a:pt x="241" y="222"/>
                  </a:cubicBezTo>
                  <a:cubicBezTo>
                    <a:pt x="167" y="222"/>
                    <a:pt x="111" y="222"/>
                    <a:pt x="37" y="222"/>
                  </a:cubicBezTo>
                  <a:cubicBezTo>
                    <a:pt x="0" y="222"/>
                    <a:pt x="0" y="260"/>
                    <a:pt x="37" y="260"/>
                  </a:cubicBezTo>
                  <a:cubicBezTo>
                    <a:pt x="93" y="260"/>
                    <a:pt x="167" y="260"/>
                    <a:pt x="241" y="260"/>
                  </a:cubicBezTo>
                  <a:cubicBezTo>
                    <a:pt x="241" y="260"/>
                    <a:pt x="241" y="260"/>
                    <a:pt x="222" y="278"/>
                  </a:cubicBezTo>
                  <a:cubicBezTo>
                    <a:pt x="222" y="352"/>
                    <a:pt x="222" y="408"/>
                    <a:pt x="222" y="500"/>
                  </a:cubicBezTo>
                  <a:cubicBezTo>
                    <a:pt x="222" y="519"/>
                    <a:pt x="259" y="519"/>
                    <a:pt x="259" y="500"/>
                  </a:cubicBezTo>
                  <a:cubicBezTo>
                    <a:pt x="259" y="408"/>
                    <a:pt x="259" y="334"/>
                    <a:pt x="278" y="260"/>
                  </a:cubicBezTo>
                  <a:lnTo>
                    <a:pt x="278" y="260"/>
                  </a:lnTo>
                  <a:cubicBezTo>
                    <a:pt x="333" y="260"/>
                    <a:pt x="407" y="260"/>
                    <a:pt x="463" y="241"/>
                  </a:cubicBezTo>
                  <a:cubicBezTo>
                    <a:pt x="500" y="241"/>
                    <a:pt x="481" y="204"/>
                    <a:pt x="463" y="204"/>
                  </a:cubicBezTo>
                  <a:cubicBezTo>
                    <a:pt x="407" y="222"/>
                    <a:pt x="333" y="204"/>
                    <a:pt x="278" y="204"/>
                  </a:cubicBezTo>
                  <a:cubicBezTo>
                    <a:pt x="278" y="148"/>
                    <a:pt x="278" y="74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Freeform 495"/>
            <p:cNvSpPr>
              <a:spLocks noChangeArrowheads="1"/>
            </p:cNvSpPr>
            <p:nvPr userDrawn="1"/>
          </p:nvSpPr>
          <p:spPr bwMode="auto">
            <a:xfrm rot="4047122">
              <a:off x="282542" y="1221811"/>
              <a:ext cx="193675" cy="200025"/>
            </a:xfrm>
            <a:custGeom>
              <a:avLst/>
              <a:gdLst>
                <a:gd name="T0" fmla="*/ 499 w 538"/>
                <a:gd name="T1" fmla="*/ 222 h 557"/>
                <a:gd name="T2" fmla="*/ 499 w 538"/>
                <a:gd name="T3" fmla="*/ 222 h 557"/>
                <a:gd name="T4" fmla="*/ 296 w 538"/>
                <a:gd name="T5" fmla="*/ 222 h 557"/>
                <a:gd name="T6" fmla="*/ 314 w 538"/>
                <a:gd name="T7" fmla="*/ 19 h 557"/>
                <a:gd name="T8" fmla="*/ 259 w 538"/>
                <a:gd name="T9" fmla="*/ 19 h 557"/>
                <a:gd name="T10" fmla="*/ 259 w 538"/>
                <a:gd name="T11" fmla="*/ 241 h 557"/>
                <a:gd name="T12" fmla="*/ 37 w 538"/>
                <a:gd name="T13" fmla="*/ 241 h 557"/>
                <a:gd name="T14" fmla="*/ 37 w 538"/>
                <a:gd name="T15" fmla="*/ 278 h 557"/>
                <a:gd name="T16" fmla="*/ 259 w 538"/>
                <a:gd name="T17" fmla="*/ 278 h 557"/>
                <a:gd name="T18" fmla="*/ 259 w 538"/>
                <a:gd name="T19" fmla="*/ 296 h 557"/>
                <a:gd name="T20" fmla="*/ 240 w 538"/>
                <a:gd name="T21" fmla="*/ 538 h 557"/>
                <a:gd name="T22" fmla="*/ 296 w 538"/>
                <a:gd name="T23" fmla="*/ 538 h 557"/>
                <a:gd name="T24" fmla="*/ 296 w 538"/>
                <a:gd name="T25" fmla="*/ 278 h 557"/>
                <a:gd name="T26" fmla="*/ 296 w 538"/>
                <a:gd name="T27" fmla="*/ 278 h 557"/>
                <a:gd name="T28" fmla="*/ 499 w 538"/>
                <a:gd name="T29" fmla="*/ 260 h 557"/>
                <a:gd name="T30" fmla="*/ 499 w 538"/>
                <a:gd name="T31" fmla="*/ 22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557">
                  <a:moveTo>
                    <a:pt x="499" y="222"/>
                  </a:moveTo>
                  <a:lnTo>
                    <a:pt x="499" y="222"/>
                  </a:lnTo>
                  <a:cubicBezTo>
                    <a:pt x="425" y="241"/>
                    <a:pt x="370" y="222"/>
                    <a:pt x="296" y="222"/>
                  </a:cubicBezTo>
                  <a:cubicBezTo>
                    <a:pt x="314" y="167"/>
                    <a:pt x="296" y="93"/>
                    <a:pt x="314" y="19"/>
                  </a:cubicBezTo>
                  <a:cubicBezTo>
                    <a:pt x="314" y="0"/>
                    <a:pt x="259" y="0"/>
                    <a:pt x="259" y="19"/>
                  </a:cubicBezTo>
                  <a:cubicBezTo>
                    <a:pt x="259" y="93"/>
                    <a:pt x="259" y="167"/>
                    <a:pt x="259" y="241"/>
                  </a:cubicBezTo>
                  <a:cubicBezTo>
                    <a:pt x="185" y="241"/>
                    <a:pt x="111" y="241"/>
                    <a:pt x="37" y="241"/>
                  </a:cubicBezTo>
                  <a:cubicBezTo>
                    <a:pt x="18" y="241"/>
                    <a:pt x="0" y="278"/>
                    <a:pt x="37" y="278"/>
                  </a:cubicBezTo>
                  <a:cubicBezTo>
                    <a:pt x="111" y="278"/>
                    <a:pt x="185" y="278"/>
                    <a:pt x="259" y="278"/>
                  </a:cubicBezTo>
                  <a:lnTo>
                    <a:pt x="259" y="296"/>
                  </a:lnTo>
                  <a:cubicBezTo>
                    <a:pt x="240" y="371"/>
                    <a:pt x="240" y="445"/>
                    <a:pt x="240" y="538"/>
                  </a:cubicBezTo>
                  <a:cubicBezTo>
                    <a:pt x="240" y="556"/>
                    <a:pt x="296" y="556"/>
                    <a:pt x="296" y="538"/>
                  </a:cubicBezTo>
                  <a:cubicBezTo>
                    <a:pt x="277" y="445"/>
                    <a:pt x="296" y="371"/>
                    <a:pt x="296" y="278"/>
                  </a:cubicBezTo>
                  <a:lnTo>
                    <a:pt x="296" y="278"/>
                  </a:lnTo>
                  <a:cubicBezTo>
                    <a:pt x="370" y="278"/>
                    <a:pt x="444" y="278"/>
                    <a:pt x="499" y="260"/>
                  </a:cubicBezTo>
                  <a:cubicBezTo>
                    <a:pt x="537" y="260"/>
                    <a:pt x="518" y="222"/>
                    <a:pt x="499" y="2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Freeform 496"/>
            <p:cNvSpPr>
              <a:spLocks noChangeArrowheads="1"/>
            </p:cNvSpPr>
            <p:nvPr userDrawn="1"/>
          </p:nvSpPr>
          <p:spPr bwMode="auto">
            <a:xfrm rot="4047122">
              <a:off x="668133" y="1066471"/>
              <a:ext cx="187325" cy="200025"/>
            </a:xfrm>
            <a:custGeom>
              <a:avLst/>
              <a:gdLst>
                <a:gd name="T0" fmla="*/ 481 w 520"/>
                <a:gd name="T1" fmla="*/ 204 h 557"/>
                <a:gd name="T2" fmla="*/ 481 w 520"/>
                <a:gd name="T3" fmla="*/ 204 h 557"/>
                <a:gd name="T4" fmla="*/ 296 w 520"/>
                <a:gd name="T5" fmla="*/ 223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23 h 557"/>
                <a:gd name="T12" fmla="*/ 37 w 520"/>
                <a:gd name="T13" fmla="*/ 259 h 557"/>
                <a:gd name="T14" fmla="*/ 37 w 520"/>
                <a:gd name="T15" fmla="*/ 297 h 557"/>
                <a:gd name="T16" fmla="*/ 241 w 520"/>
                <a:gd name="T17" fmla="*/ 278 h 557"/>
                <a:gd name="T18" fmla="*/ 241 w 520"/>
                <a:gd name="T19" fmla="*/ 297 h 557"/>
                <a:gd name="T20" fmla="*/ 259 w 520"/>
                <a:gd name="T21" fmla="*/ 519 h 557"/>
                <a:gd name="T22" fmla="*/ 296 w 520"/>
                <a:gd name="T23" fmla="*/ 519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41 h 557"/>
                <a:gd name="T30" fmla="*/ 481 w 520"/>
                <a:gd name="T31" fmla="*/ 2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04"/>
                  </a:moveTo>
                  <a:lnTo>
                    <a:pt x="481" y="204"/>
                  </a:lnTo>
                  <a:cubicBezTo>
                    <a:pt x="407" y="223"/>
                    <a:pt x="352" y="223"/>
                    <a:pt x="296" y="223"/>
                  </a:cubicBezTo>
                  <a:cubicBezTo>
                    <a:pt x="278" y="149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3"/>
                  </a:cubicBezTo>
                  <a:cubicBezTo>
                    <a:pt x="167" y="241"/>
                    <a:pt x="111" y="241"/>
                    <a:pt x="37" y="259"/>
                  </a:cubicBezTo>
                  <a:cubicBezTo>
                    <a:pt x="0" y="259"/>
                    <a:pt x="0" y="297"/>
                    <a:pt x="37" y="297"/>
                  </a:cubicBezTo>
                  <a:cubicBezTo>
                    <a:pt x="111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41" y="371"/>
                    <a:pt x="241" y="445"/>
                    <a:pt x="259" y="519"/>
                  </a:cubicBezTo>
                  <a:cubicBezTo>
                    <a:pt x="259" y="556"/>
                    <a:pt x="296" y="556"/>
                    <a:pt x="296" y="519"/>
                  </a:cubicBezTo>
                  <a:cubicBezTo>
                    <a:pt x="278" y="445"/>
                    <a:pt x="278" y="352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59"/>
                    <a:pt x="500" y="241"/>
                  </a:cubicBezTo>
                  <a:cubicBezTo>
                    <a:pt x="519" y="241"/>
                    <a:pt x="500" y="204"/>
                    <a:pt x="481" y="20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0" name="Freeform 501"/>
            <p:cNvSpPr>
              <a:spLocks noChangeArrowheads="1"/>
            </p:cNvSpPr>
            <p:nvPr userDrawn="1"/>
          </p:nvSpPr>
          <p:spPr bwMode="auto">
            <a:xfrm rot="4047122">
              <a:off x="-37540" y="1745902"/>
              <a:ext cx="180975" cy="193675"/>
            </a:xfrm>
            <a:custGeom>
              <a:avLst/>
              <a:gdLst>
                <a:gd name="T0" fmla="*/ 37 w 501"/>
                <a:gd name="T1" fmla="*/ 278 h 538"/>
                <a:gd name="T2" fmla="*/ 37 w 501"/>
                <a:gd name="T3" fmla="*/ 278 h 538"/>
                <a:gd name="T4" fmla="*/ 241 w 501"/>
                <a:gd name="T5" fmla="*/ 259 h 538"/>
                <a:gd name="T6" fmla="*/ 241 w 501"/>
                <a:gd name="T7" fmla="*/ 278 h 538"/>
                <a:gd name="T8" fmla="*/ 259 w 501"/>
                <a:gd name="T9" fmla="*/ 500 h 538"/>
                <a:gd name="T10" fmla="*/ 296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82 w 501"/>
                <a:gd name="T17" fmla="*/ 222 h 538"/>
                <a:gd name="T18" fmla="*/ 463 w 501"/>
                <a:gd name="T19" fmla="*/ 185 h 538"/>
                <a:gd name="T20" fmla="*/ 278 w 501"/>
                <a:gd name="T21" fmla="*/ 222 h 538"/>
                <a:gd name="T22" fmla="*/ 259 w 501"/>
                <a:gd name="T23" fmla="*/ 18 h 538"/>
                <a:gd name="T24" fmla="*/ 222 w 501"/>
                <a:gd name="T25" fmla="*/ 18 h 538"/>
                <a:gd name="T26" fmla="*/ 241 w 501"/>
                <a:gd name="T27" fmla="*/ 222 h 538"/>
                <a:gd name="T28" fmla="*/ 37 w 501"/>
                <a:gd name="T29" fmla="*/ 240 h 538"/>
                <a:gd name="T30" fmla="*/ 37 w 501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78"/>
                  </a:moveTo>
                  <a:lnTo>
                    <a:pt x="37" y="278"/>
                  </a:lnTo>
                  <a:cubicBezTo>
                    <a:pt x="111" y="278"/>
                    <a:pt x="167" y="278"/>
                    <a:pt x="241" y="259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41" y="352"/>
                    <a:pt x="241" y="426"/>
                    <a:pt x="259" y="500"/>
                  </a:cubicBezTo>
                  <a:cubicBezTo>
                    <a:pt x="259" y="537"/>
                    <a:pt x="296" y="537"/>
                    <a:pt x="296" y="500"/>
                  </a:cubicBezTo>
                  <a:cubicBezTo>
                    <a:pt x="278" y="426"/>
                    <a:pt x="278" y="352"/>
                    <a:pt x="278" y="259"/>
                  </a:cubicBezTo>
                  <a:lnTo>
                    <a:pt x="278" y="259"/>
                  </a:lnTo>
                  <a:cubicBezTo>
                    <a:pt x="352" y="240"/>
                    <a:pt x="408" y="240"/>
                    <a:pt x="482" y="222"/>
                  </a:cubicBezTo>
                  <a:cubicBezTo>
                    <a:pt x="500" y="222"/>
                    <a:pt x="500" y="185"/>
                    <a:pt x="463" y="185"/>
                  </a:cubicBezTo>
                  <a:cubicBezTo>
                    <a:pt x="408" y="204"/>
                    <a:pt x="352" y="204"/>
                    <a:pt x="278" y="222"/>
                  </a:cubicBezTo>
                  <a:cubicBezTo>
                    <a:pt x="278" y="148"/>
                    <a:pt x="278" y="74"/>
                    <a:pt x="259" y="18"/>
                  </a:cubicBezTo>
                  <a:cubicBezTo>
                    <a:pt x="259" y="0"/>
                    <a:pt x="222" y="0"/>
                    <a:pt x="222" y="18"/>
                  </a:cubicBezTo>
                  <a:cubicBezTo>
                    <a:pt x="222" y="92"/>
                    <a:pt x="241" y="148"/>
                    <a:pt x="241" y="222"/>
                  </a:cubicBezTo>
                  <a:cubicBezTo>
                    <a:pt x="167" y="240"/>
                    <a:pt x="111" y="240"/>
                    <a:pt x="37" y="240"/>
                  </a:cubicBezTo>
                  <a:cubicBezTo>
                    <a:pt x="0" y="240"/>
                    <a:pt x="0" y="296"/>
                    <a:pt x="37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1" name="Freeform 502"/>
            <p:cNvSpPr>
              <a:spLocks noChangeArrowheads="1"/>
            </p:cNvSpPr>
            <p:nvPr userDrawn="1"/>
          </p:nvSpPr>
          <p:spPr bwMode="auto">
            <a:xfrm rot="4047122">
              <a:off x="381133" y="1575821"/>
              <a:ext cx="187325" cy="200025"/>
            </a:xfrm>
            <a:custGeom>
              <a:avLst/>
              <a:gdLst>
                <a:gd name="T0" fmla="*/ 241 w 519"/>
                <a:gd name="T1" fmla="*/ 278 h 557"/>
                <a:gd name="T2" fmla="*/ 241 w 519"/>
                <a:gd name="T3" fmla="*/ 278 h 557"/>
                <a:gd name="T4" fmla="*/ 241 w 519"/>
                <a:gd name="T5" fmla="*/ 296 h 557"/>
                <a:gd name="T6" fmla="*/ 241 w 519"/>
                <a:gd name="T7" fmla="*/ 518 h 557"/>
                <a:gd name="T8" fmla="*/ 278 w 519"/>
                <a:gd name="T9" fmla="*/ 518 h 557"/>
                <a:gd name="T10" fmla="*/ 278 w 519"/>
                <a:gd name="T11" fmla="*/ 278 h 557"/>
                <a:gd name="T12" fmla="*/ 278 w 519"/>
                <a:gd name="T13" fmla="*/ 278 h 557"/>
                <a:gd name="T14" fmla="*/ 482 w 519"/>
                <a:gd name="T15" fmla="*/ 260 h 557"/>
                <a:gd name="T16" fmla="*/ 482 w 519"/>
                <a:gd name="T17" fmla="*/ 222 h 557"/>
                <a:gd name="T18" fmla="*/ 296 w 519"/>
                <a:gd name="T19" fmla="*/ 222 h 557"/>
                <a:gd name="T20" fmla="*/ 278 w 519"/>
                <a:gd name="T21" fmla="*/ 18 h 557"/>
                <a:gd name="T22" fmla="*/ 241 w 519"/>
                <a:gd name="T23" fmla="*/ 18 h 557"/>
                <a:gd name="T24" fmla="*/ 241 w 519"/>
                <a:gd name="T25" fmla="*/ 222 h 557"/>
                <a:gd name="T26" fmla="*/ 37 w 519"/>
                <a:gd name="T27" fmla="*/ 241 h 557"/>
                <a:gd name="T28" fmla="*/ 37 w 519"/>
                <a:gd name="T29" fmla="*/ 278 h 557"/>
                <a:gd name="T30" fmla="*/ 241 w 519"/>
                <a:gd name="T31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241" y="278"/>
                  </a:moveTo>
                  <a:lnTo>
                    <a:pt x="241" y="278"/>
                  </a:lnTo>
                  <a:cubicBezTo>
                    <a:pt x="241" y="278"/>
                    <a:pt x="241" y="278"/>
                    <a:pt x="241" y="296"/>
                  </a:cubicBezTo>
                  <a:cubicBezTo>
                    <a:pt x="222" y="370"/>
                    <a:pt x="241" y="444"/>
                    <a:pt x="241" y="518"/>
                  </a:cubicBezTo>
                  <a:cubicBezTo>
                    <a:pt x="241" y="556"/>
                    <a:pt x="278" y="556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60"/>
                    <a:pt x="426" y="260"/>
                    <a:pt x="482" y="260"/>
                  </a:cubicBezTo>
                  <a:cubicBezTo>
                    <a:pt x="518" y="241"/>
                    <a:pt x="500" y="204"/>
                    <a:pt x="482" y="222"/>
                  </a:cubicBezTo>
                  <a:cubicBezTo>
                    <a:pt x="408" y="222"/>
                    <a:pt x="352" y="222"/>
                    <a:pt x="296" y="222"/>
                  </a:cubicBezTo>
                  <a:cubicBezTo>
                    <a:pt x="296" y="148"/>
                    <a:pt x="278" y="92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22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  <a:cubicBezTo>
                    <a:pt x="93" y="278"/>
                    <a:pt x="167" y="278"/>
                    <a:pt x="241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" name="Freeform 503"/>
            <p:cNvSpPr>
              <a:spLocks noChangeArrowheads="1"/>
            </p:cNvSpPr>
            <p:nvPr userDrawn="1"/>
          </p:nvSpPr>
          <p:spPr bwMode="auto">
            <a:xfrm rot="4047122">
              <a:off x="804360" y="1405382"/>
              <a:ext cx="173037" cy="193675"/>
            </a:xfrm>
            <a:custGeom>
              <a:avLst/>
              <a:gdLst>
                <a:gd name="T0" fmla="*/ 18 w 482"/>
                <a:gd name="T1" fmla="*/ 278 h 539"/>
                <a:gd name="T2" fmla="*/ 18 w 482"/>
                <a:gd name="T3" fmla="*/ 278 h 539"/>
                <a:gd name="T4" fmla="*/ 222 w 482"/>
                <a:gd name="T5" fmla="*/ 278 h 539"/>
                <a:gd name="T6" fmla="*/ 222 w 482"/>
                <a:gd name="T7" fmla="*/ 278 h 539"/>
                <a:gd name="T8" fmla="*/ 222 w 482"/>
                <a:gd name="T9" fmla="*/ 500 h 539"/>
                <a:gd name="T10" fmla="*/ 259 w 482"/>
                <a:gd name="T11" fmla="*/ 500 h 539"/>
                <a:gd name="T12" fmla="*/ 259 w 482"/>
                <a:gd name="T13" fmla="*/ 260 h 539"/>
                <a:gd name="T14" fmla="*/ 259 w 482"/>
                <a:gd name="T15" fmla="*/ 260 h 539"/>
                <a:gd name="T16" fmla="*/ 463 w 482"/>
                <a:gd name="T17" fmla="*/ 260 h 539"/>
                <a:gd name="T18" fmla="*/ 444 w 482"/>
                <a:gd name="T19" fmla="*/ 222 h 539"/>
                <a:gd name="T20" fmla="*/ 259 w 482"/>
                <a:gd name="T21" fmla="*/ 222 h 539"/>
                <a:gd name="T22" fmla="*/ 259 w 482"/>
                <a:gd name="T23" fmla="*/ 37 h 539"/>
                <a:gd name="T24" fmla="*/ 222 w 482"/>
                <a:gd name="T25" fmla="*/ 37 h 539"/>
                <a:gd name="T26" fmla="*/ 222 w 482"/>
                <a:gd name="T27" fmla="*/ 222 h 539"/>
                <a:gd name="T28" fmla="*/ 18 w 482"/>
                <a:gd name="T29" fmla="*/ 241 h 539"/>
                <a:gd name="T30" fmla="*/ 18 w 482"/>
                <a:gd name="T31" fmla="*/ 27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9">
                  <a:moveTo>
                    <a:pt x="18" y="278"/>
                  </a:moveTo>
                  <a:lnTo>
                    <a:pt x="18" y="278"/>
                  </a:lnTo>
                  <a:cubicBezTo>
                    <a:pt x="92" y="278"/>
                    <a:pt x="148" y="278"/>
                    <a:pt x="222" y="278"/>
                  </a:cubicBezTo>
                  <a:lnTo>
                    <a:pt x="222" y="278"/>
                  </a:lnTo>
                  <a:cubicBezTo>
                    <a:pt x="203" y="352"/>
                    <a:pt x="203" y="426"/>
                    <a:pt x="222" y="500"/>
                  </a:cubicBezTo>
                  <a:cubicBezTo>
                    <a:pt x="222" y="519"/>
                    <a:pt x="259" y="538"/>
                    <a:pt x="259" y="500"/>
                  </a:cubicBezTo>
                  <a:cubicBezTo>
                    <a:pt x="259" y="426"/>
                    <a:pt x="259" y="352"/>
                    <a:pt x="259" y="260"/>
                  </a:cubicBezTo>
                  <a:lnTo>
                    <a:pt x="259" y="260"/>
                  </a:lnTo>
                  <a:cubicBezTo>
                    <a:pt x="333" y="260"/>
                    <a:pt x="389" y="260"/>
                    <a:pt x="463" y="260"/>
                  </a:cubicBezTo>
                  <a:cubicBezTo>
                    <a:pt x="481" y="241"/>
                    <a:pt x="463" y="204"/>
                    <a:pt x="444" y="222"/>
                  </a:cubicBezTo>
                  <a:cubicBezTo>
                    <a:pt x="389" y="222"/>
                    <a:pt x="333" y="222"/>
                    <a:pt x="259" y="222"/>
                  </a:cubicBezTo>
                  <a:cubicBezTo>
                    <a:pt x="259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22" y="167"/>
                    <a:pt x="222" y="222"/>
                  </a:cubicBezTo>
                  <a:cubicBezTo>
                    <a:pt x="148" y="241"/>
                    <a:pt x="92" y="222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228"/>
            <p:cNvSpPr>
              <a:spLocks noChangeArrowheads="1"/>
            </p:cNvSpPr>
            <p:nvPr userDrawn="1"/>
          </p:nvSpPr>
          <p:spPr bwMode="auto">
            <a:xfrm rot="4047122">
              <a:off x="579824" y="-142407"/>
              <a:ext cx="187325" cy="200025"/>
            </a:xfrm>
            <a:custGeom>
              <a:avLst/>
              <a:gdLst>
                <a:gd name="T0" fmla="*/ 481 w 520"/>
                <a:gd name="T1" fmla="*/ 223 h 557"/>
                <a:gd name="T2" fmla="*/ 481 w 520"/>
                <a:gd name="T3" fmla="*/ 223 h 557"/>
                <a:gd name="T4" fmla="*/ 296 w 520"/>
                <a:gd name="T5" fmla="*/ 223 h 557"/>
                <a:gd name="T6" fmla="*/ 296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59 h 557"/>
                <a:gd name="T30" fmla="*/ 481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23"/>
                  </a:moveTo>
                  <a:lnTo>
                    <a:pt x="481" y="223"/>
                  </a:lnTo>
                  <a:cubicBezTo>
                    <a:pt x="426" y="223"/>
                    <a:pt x="352" y="223"/>
                    <a:pt x="296" y="223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59" y="167"/>
                    <a:pt x="241" y="241"/>
                  </a:cubicBezTo>
                  <a:cubicBezTo>
                    <a:pt x="167" y="241"/>
                    <a:pt x="111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41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78"/>
                    <a:pt x="500" y="259"/>
                  </a:cubicBezTo>
                  <a:cubicBezTo>
                    <a:pt x="519" y="259"/>
                    <a:pt x="519" y="223"/>
                    <a:pt x="481" y="22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43" name="Afbeelding 4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 16"/>
          <p:cNvSpPr/>
          <p:nvPr userDrawn="1"/>
        </p:nvSpPr>
        <p:spPr>
          <a:xfrm>
            <a:off x="0" y="1"/>
            <a:ext cx="11346426" cy="1887333"/>
          </a:xfrm>
          <a:custGeom>
            <a:avLst/>
            <a:gdLst>
              <a:gd name="connsiteX0" fmla="*/ 0 w 11346426"/>
              <a:gd name="connsiteY0" fmla="*/ 0 h 1887333"/>
              <a:gd name="connsiteX1" fmla="*/ 11323675 w 11346426"/>
              <a:gd name="connsiteY1" fmla="*/ 0 h 1887333"/>
              <a:gd name="connsiteX2" fmla="*/ 11346426 w 11346426"/>
              <a:gd name="connsiteY2" fmla="*/ 225681 h 1887333"/>
              <a:gd name="connsiteX3" fmla="*/ 9684774 w 11346426"/>
              <a:gd name="connsiteY3" fmla="*/ 1887333 h 1887333"/>
              <a:gd name="connsiteX4" fmla="*/ 0 w 11346426"/>
              <a:gd name="connsiteY4" fmla="*/ 1887333 h 18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426" h="1887333">
                <a:moveTo>
                  <a:pt x="0" y="0"/>
                </a:moveTo>
                <a:lnTo>
                  <a:pt x="11323675" y="0"/>
                </a:lnTo>
                <a:lnTo>
                  <a:pt x="11346426" y="225681"/>
                </a:lnTo>
                <a:cubicBezTo>
                  <a:pt x="11346426" y="1143386"/>
                  <a:pt x="10602479" y="1887333"/>
                  <a:pt x="9684774" y="1887333"/>
                </a:cubicBezTo>
                <a:lnTo>
                  <a:pt x="0" y="18873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2345" y="280882"/>
            <a:ext cx="817230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9" name="Tekstvak 58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- paars</a:t>
            </a:r>
          </a:p>
        </p:txBody>
      </p:sp>
      <p:grpSp>
        <p:nvGrpSpPr>
          <p:cNvPr id="9" name="Groeperen 8"/>
          <p:cNvGrpSpPr/>
          <p:nvPr userDrawn="1"/>
        </p:nvGrpSpPr>
        <p:grpSpPr>
          <a:xfrm>
            <a:off x="-147647" y="-136057"/>
            <a:ext cx="1246606" cy="2395176"/>
            <a:chOff x="-147647" y="-136057"/>
            <a:chExt cx="1246606" cy="2395176"/>
          </a:xfrm>
          <a:solidFill>
            <a:schemeClr val="accent4"/>
          </a:solidFill>
        </p:grpSpPr>
        <p:sp>
          <p:nvSpPr>
            <p:cNvPr id="32" name="Freeform 228"/>
            <p:cNvSpPr>
              <a:spLocks noChangeArrowheads="1"/>
            </p:cNvSpPr>
            <p:nvPr userDrawn="1"/>
          </p:nvSpPr>
          <p:spPr bwMode="auto">
            <a:xfrm rot="4047122">
              <a:off x="125934" y="2065444"/>
              <a:ext cx="187325" cy="200025"/>
            </a:xfrm>
            <a:custGeom>
              <a:avLst/>
              <a:gdLst>
                <a:gd name="T0" fmla="*/ 481 w 520"/>
                <a:gd name="T1" fmla="*/ 223 h 557"/>
                <a:gd name="T2" fmla="*/ 481 w 520"/>
                <a:gd name="T3" fmla="*/ 223 h 557"/>
                <a:gd name="T4" fmla="*/ 296 w 520"/>
                <a:gd name="T5" fmla="*/ 223 h 557"/>
                <a:gd name="T6" fmla="*/ 296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59 h 557"/>
                <a:gd name="T30" fmla="*/ 481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23"/>
                  </a:moveTo>
                  <a:lnTo>
                    <a:pt x="481" y="223"/>
                  </a:lnTo>
                  <a:cubicBezTo>
                    <a:pt x="426" y="223"/>
                    <a:pt x="352" y="223"/>
                    <a:pt x="296" y="223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59" y="167"/>
                    <a:pt x="241" y="241"/>
                  </a:cubicBezTo>
                  <a:cubicBezTo>
                    <a:pt x="167" y="241"/>
                    <a:pt x="111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41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78"/>
                    <a:pt x="500" y="259"/>
                  </a:cubicBezTo>
                  <a:cubicBezTo>
                    <a:pt x="519" y="259"/>
                    <a:pt x="519" y="223"/>
                    <a:pt x="481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229"/>
            <p:cNvSpPr>
              <a:spLocks noChangeArrowheads="1"/>
            </p:cNvSpPr>
            <p:nvPr userDrawn="1"/>
          </p:nvSpPr>
          <p:spPr bwMode="auto">
            <a:xfrm rot="4047122">
              <a:off x="548634" y="1907571"/>
              <a:ext cx="180975" cy="187325"/>
            </a:xfrm>
            <a:custGeom>
              <a:avLst/>
              <a:gdLst>
                <a:gd name="T0" fmla="*/ 278 w 502"/>
                <a:gd name="T1" fmla="*/ 260 h 520"/>
                <a:gd name="T2" fmla="*/ 278 w 502"/>
                <a:gd name="T3" fmla="*/ 260 h 520"/>
                <a:gd name="T4" fmla="*/ 482 w 502"/>
                <a:gd name="T5" fmla="*/ 241 h 520"/>
                <a:gd name="T6" fmla="*/ 463 w 502"/>
                <a:gd name="T7" fmla="*/ 204 h 520"/>
                <a:gd name="T8" fmla="*/ 278 w 502"/>
                <a:gd name="T9" fmla="*/ 222 h 520"/>
                <a:gd name="T10" fmla="*/ 278 w 502"/>
                <a:gd name="T11" fmla="*/ 19 h 520"/>
                <a:gd name="T12" fmla="*/ 241 w 502"/>
                <a:gd name="T13" fmla="*/ 19 h 520"/>
                <a:gd name="T14" fmla="*/ 241 w 502"/>
                <a:gd name="T15" fmla="*/ 222 h 520"/>
                <a:gd name="T16" fmla="*/ 38 w 502"/>
                <a:gd name="T17" fmla="*/ 241 h 520"/>
                <a:gd name="T18" fmla="*/ 38 w 502"/>
                <a:gd name="T19" fmla="*/ 278 h 520"/>
                <a:gd name="T20" fmla="*/ 241 w 502"/>
                <a:gd name="T21" fmla="*/ 260 h 520"/>
                <a:gd name="T22" fmla="*/ 241 w 502"/>
                <a:gd name="T23" fmla="*/ 278 h 520"/>
                <a:gd name="T24" fmla="*/ 241 w 502"/>
                <a:gd name="T25" fmla="*/ 500 h 520"/>
                <a:gd name="T26" fmla="*/ 278 w 502"/>
                <a:gd name="T27" fmla="*/ 500 h 520"/>
                <a:gd name="T28" fmla="*/ 278 w 502"/>
                <a:gd name="T2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20">
                  <a:moveTo>
                    <a:pt x="278" y="260"/>
                  </a:moveTo>
                  <a:lnTo>
                    <a:pt x="278" y="260"/>
                  </a:lnTo>
                  <a:cubicBezTo>
                    <a:pt x="352" y="260"/>
                    <a:pt x="408" y="260"/>
                    <a:pt x="482" y="241"/>
                  </a:cubicBezTo>
                  <a:cubicBezTo>
                    <a:pt x="501" y="241"/>
                    <a:pt x="482" y="204"/>
                    <a:pt x="463" y="204"/>
                  </a:cubicBezTo>
                  <a:cubicBezTo>
                    <a:pt x="408" y="222"/>
                    <a:pt x="334" y="204"/>
                    <a:pt x="278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48"/>
                    <a:pt x="241" y="222"/>
                  </a:cubicBezTo>
                  <a:cubicBezTo>
                    <a:pt x="167" y="241"/>
                    <a:pt x="112" y="222"/>
                    <a:pt x="38" y="241"/>
                  </a:cubicBezTo>
                  <a:cubicBezTo>
                    <a:pt x="0" y="241"/>
                    <a:pt x="0" y="278"/>
                    <a:pt x="38" y="278"/>
                  </a:cubicBezTo>
                  <a:cubicBezTo>
                    <a:pt x="93" y="278"/>
                    <a:pt x="167" y="278"/>
                    <a:pt x="241" y="260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23" y="352"/>
                    <a:pt x="241" y="426"/>
                    <a:pt x="241" y="500"/>
                  </a:cubicBezTo>
                  <a:cubicBezTo>
                    <a:pt x="241" y="519"/>
                    <a:pt x="278" y="519"/>
                    <a:pt x="278" y="500"/>
                  </a:cubicBezTo>
                  <a:cubicBezTo>
                    <a:pt x="278" y="426"/>
                    <a:pt x="278" y="352"/>
                    <a:pt x="278" y="2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474"/>
            <p:cNvSpPr>
              <a:spLocks noChangeArrowheads="1"/>
            </p:cNvSpPr>
            <p:nvPr userDrawn="1"/>
          </p:nvSpPr>
          <p:spPr bwMode="auto">
            <a:xfrm rot="4047122">
              <a:off x="-141297" y="247097"/>
              <a:ext cx="180975" cy="193675"/>
            </a:xfrm>
            <a:custGeom>
              <a:avLst/>
              <a:gdLst>
                <a:gd name="T0" fmla="*/ 37 w 501"/>
                <a:gd name="T1" fmla="*/ 259 h 538"/>
                <a:gd name="T2" fmla="*/ 37 w 501"/>
                <a:gd name="T3" fmla="*/ 259 h 538"/>
                <a:gd name="T4" fmla="*/ 240 w 501"/>
                <a:gd name="T5" fmla="*/ 259 h 538"/>
                <a:gd name="T6" fmla="*/ 240 w 501"/>
                <a:gd name="T7" fmla="*/ 278 h 538"/>
                <a:gd name="T8" fmla="*/ 222 w 501"/>
                <a:gd name="T9" fmla="*/ 500 h 538"/>
                <a:gd name="T10" fmla="*/ 259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81 w 501"/>
                <a:gd name="T17" fmla="*/ 259 h 538"/>
                <a:gd name="T18" fmla="*/ 462 w 501"/>
                <a:gd name="T19" fmla="*/ 204 h 538"/>
                <a:gd name="T20" fmla="*/ 278 w 501"/>
                <a:gd name="T21" fmla="*/ 222 h 538"/>
                <a:gd name="T22" fmla="*/ 296 w 501"/>
                <a:gd name="T23" fmla="*/ 18 h 538"/>
                <a:gd name="T24" fmla="*/ 240 w 501"/>
                <a:gd name="T25" fmla="*/ 18 h 538"/>
                <a:gd name="T26" fmla="*/ 240 w 501"/>
                <a:gd name="T27" fmla="*/ 222 h 538"/>
                <a:gd name="T28" fmla="*/ 37 w 501"/>
                <a:gd name="T29" fmla="*/ 222 h 538"/>
                <a:gd name="T30" fmla="*/ 37 w 501"/>
                <a:gd name="T31" fmla="*/ 25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59"/>
                  </a:moveTo>
                  <a:lnTo>
                    <a:pt x="37" y="259"/>
                  </a:lnTo>
                  <a:cubicBezTo>
                    <a:pt x="92" y="259"/>
                    <a:pt x="166" y="278"/>
                    <a:pt x="240" y="259"/>
                  </a:cubicBezTo>
                  <a:lnTo>
                    <a:pt x="240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59" y="537"/>
                    <a:pt x="259" y="500"/>
                  </a:cubicBezTo>
                  <a:cubicBezTo>
                    <a:pt x="259" y="426"/>
                    <a:pt x="259" y="352"/>
                    <a:pt x="278" y="259"/>
                  </a:cubicBezTo>
                  <a:lnTo>
                    <a:pt x="278" y="259"/>
                  </a:lnTo>
                  <a:cubicBezTo>
                    <a:pt x="352" y="259"/>
                    <a:pt x="407" y="259"/>
                    <a:pt x="481" y="259"/>
                  </a:cubicBezTo>
                  <a:cubicBezTo>
                    <a:pt x="500" y="240"/>
                    <a:pt x="500" y="204"/>
                    <a:pt x="462" y="204"/>
                  </a:cubicBezTo>
                  <a:cubicBezTo>
                    <a:pt x="407" y="222"/>
                    <a:pt x="352" y="204"/>
                    <a:pt x="278" y="222"/>
                  </a:cubicBezTo>
                  <a:cubicBezTo>
                    <a:pt x="296" y="148"/>
                    <a:pt x="278" y="92"/>
                    <a:pt x="296" y="18"/>
                  </a:cubicBezTo>
                  <a:cubicBezTo>
                    <a:pt x="296" y="0"/>
                    <a:pt x="259" y="0"/>
                    <a:pt x="240" y="18"/>
                  </a:cubicBezTo>
                  <a:cubicBezTo>
                    <a:pt x="240" y="92"/>
                    <a:pt x="240" y="148"/>
                    <a:pt x="240" y="222"/>
                  </a:cubicBezTo>
                  <a:cubicBezTo>
                    <a:pt x="166" y="222"/>
                    <a:pt x="111" y="222"/>
                    <a:pt x="37" y="222"/>
                  </a:cubicBezTo>
                  <a:cubicBezTo>
                    <a:pt x="0" y="222"/>
                    <a:pt x="0" y="259"/>
                    <a:pt x="37" y="2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75"/>
            <p:cNvSpPr>
              <a:spLocks noChangeArrowheads="1"/>
            </p:cNvSpPr>
            <p:nvPr userDrawn="1"/>
          </p:nvSpPr>
          <p:spPr bwMode="auto">
            <a:xfrm rot="4047122">
              <a:off x="220147" y="61424"/>
              <a:ext cx="180975" cy="193675"/>
            </a:xfrm>
            <a:custGeom>
              <a:avLst/>
              <a:gdLst>
                <a:gd name="T0" fmla="*/ 37 w 501"/>
                <a:gd name="T1" fmla="*/ 315 h 538"/>
                <a:gd name="T2" fmla="*/ 37 w 501"/>
                <a:gd name="T3" fmla="*/ 315 h 538"/>
                <a:gd name="T4" fmla="*/ 240 w 501"/>
                <a:gd name="T5" fmla="*/ 278 h 538"/>
                <a:gd name="T6" fmla="*/ 240 w 501"/>
                <a:gd name="T7" fmla="*/ 297 h 538"/>
                <a:gd name="T8" fmla="*/ 259 w 501"/>
                <a:gd name="T9" fmla="*/ 519 h 538"/>
                <a:gd name="T10" fmla="*/ 314 w 501"/>
                <a:gd name="T11" fmla="*/ 519 h 538"/>
                <a:gd name="T12" fmla="*/ 278 w 501"/>
                <a:gd name="T13" fmla="*/ 278 h 538"/>
                <a:gd name="T14" fmla="*/ 278 w 501"/>
                <a:gd name="T15" fmla="*/ 278 h 538"/>
                <a:gd name="T16" fmla="*/ 481 w 501"/>
                <a:gd name="T17" fmla="*/ 223 h 538"/>
                <a:gd name="T18" fmla="*/ 462 w 501"/>
                <a:gd name="T19" fmla="*/ 185 h 538"/>
                <a:gd name="T20" fmla="*/ 278 w 501"/>
                <a:gd name="T21" fmla="*/ 223 h 538"/>
                <a:gd name="T22" fmla="*/ 259 w 501"/>
                <a:gd name="T23" fmla="*/ 37 h 538"/>
                <a:gd name="T24" fmla="*/ 222 w 501"/>
                <a:gd name="T25" fmla="*/ 37 h 538"/>
                <a:gd name="T26" fmla="*/ 240 w 501"/>
                <a:gd name="T27" fmla="*/ 241 h 538"/>
                <a:gd name="T28" fmla="*/ 37 w 501"/>
                <a:gd name="T29" fmla="*/ 259 h 538"/>
                <a:gd name="T30" fmla="*/ 37 w 501"/>
                <a:gd name="T31" fmla="*/ 3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315"/>
                  </a:moveTo>
                  <a:lnTo>
                    <a:pt x="37" y="315"/>
                  </a:lnTo>
                  <a:cubicBezTo>
                    <a:pt x="111" y="297"/>
                    <a:pt x="185" y="297"/>
                    <a:pt x="240" y="278"/>
                  </a:cubicBezTo>
                  <a:cubicBezTo>
                    <a:pt x="240" y="278"/>
                    <a:pt x="240" y="278"/>
                    <a:pt x="240" y="297"/>
                  </a:cubicBezTo>
                  <a:cubicBezTo>
                    <a:pt x="240" y="371"/>
                    <a:pt x="259" y="445"/>
                    <a:pt x="259" y="519"/>
                  </a:cubicBezTo>
                  <a:cubicBezTo>
                    <a:pt x="278" y="537"/>
                    <a:pt x="314" y="537"/>
                    <a:pt x="314" y="519"/>
                  </a:cubicBezTo>
                  <a:cubicBezTo>
                    <a:pt x="296" y="427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1" y="223"/>
                  </a:cubicBezTo>
                  <a:cubicBezTo>
                    <a:pt x="500" y="223"/>
                    <a:pt x="500" y="185"/>
                    <a:pt x="462" y="185"/>
                  </a:cubicBezTo>
                  <a:cubicBezTo>
                    <a:pt x="407" y="204"/>
                    <a:pt x="352" y="204"/>
                    <a:pt x="278" y="223"/>
                  </a:cubicBezTo>
                  <a:cubicBezTo>
                    <a:pt x="278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40" y="167"/>
                    <a:pt x="240" y="241"/>
                  </a:cubicBezTo>
                  <a:cubicBezTo>
                    <a:pt x="166" y="259"/>
                    <a:pt x="111" y="259"/>
                    <a:pt x="37" y="259"/>
                  </a:cubicBezTo>
                  <a:cubicBezTo>
                    <a:pt x="0" y="278"/>
                    <a:pt x="18" y="315"/>
                    <a:pt x="37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" name="Freeform 481"/>
            <p:cNvSpPr>
              <a:spLocks noChangeArrowheads="1"/>
            </p:cNvSpPr>
            <p:nvPr userDrawn="1"/>
          </p:nvSpPr>
          <p:spPr bwMode="auto">
            <a:xfrm rot="4047122">
              <a:off x="-16792" y="563595"/>
              <a:ext cx="187325" cy="200025"/>
            </a:xfrm>
            <a:custGeom>
              <a:avLst/>
              <a:gdLst>
                <a:gd name="T0" fmla="*/ 37 w 519"/>
                <a:gd name="T1" fmla="*/ 297 h 557"/>
                <a:gd name="T2" fmla="*/ 37 w 519"/>
                <a:gd name="T3" fmla="*/ 297 h 557"/>
                <a:gd name="T4" fmla="*/ 240 w 519"/>
                <a:gd name="T5" fmla="*/ 278 h 557"/>
                <a:gd name="T6" fmla="*/ 240 w 519"/>
                <a:gd name="T7" fmla="*/ 297 h 557"/>
                <a:gd name="T8" fmla="*/ 259 w 519"/>
                <a:gd name="T9" fmla="*/ 519 h 557"/>
                <a:gd name="T10" fmla="*/ 315 w 519"/>
                <a:gd name="T11" fmla="*/ 519 h 557"/>
                <a:gd name="T12" fmla="*/ 296 w 519"/>
                <a:gd name="T13" fmla="*/ 278 h 557"/>
                <a:gd name="T14" fmla="*/ 296 w 519"/>
                <a:gd name="T15" fmla="*/ 260 h 557"/>
                <a:gd name="T16" fmla="*/ 499 w 519"/>
                <a:gd name="T17" fmla="*/ 241 h 557"/>
                <a:gd name="T18" fmla="*/ 481 w 519"/>
                <a:gd name="T19" fmla="*/ 186 h 557"/>
                <a:gd name="T20" fmla="*/ 296 w 519"/>
                <a:gd name="T21" fmla="*/ 222 h 557"/>
                <a:gd name="T22" fmla="*/ 277 w 519"/>
                <a:gd name="T23" fmla="*/ 19 h 557"/>
                <a:gd name="T24" fmla="*/ 222 w 519"/>
                <a:gd name="T25" fmla="*/ 19 h 557"/>
                <a:gd name="T26" fmla="*/ 240 w 519"/>
                <a:gd name="T27" fmla="*/ 222 h 557"/>
                <a:gd name="T28" fmla="*/ 37 w 519"/>
                <a:gd name="T29" fmla="*/ 260 h 557"/>
                <a:gd name="T30" fmla="*/ 37 w 519"/>
                <a:gd name="T31" fmla="*/ 29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37" y="297"/>
                  </a:moveTo>
                  <a:lnTo>
                    <a:pt x="37" y="297"/>
                  </a:lnTo>
                  <a:cubicBezTo>
                    <a:pt x="111" y="297"/>
                    <a:pt x="166" y="297"/>
                    <a:pt x="240" y="278"/>
                  </a:cubicBezTo>
                  <a:cubicBezTo>
                    <a:pt x="240" y="278"/>
                    <a:pt x="240" y="278"/>
                    <a:pt x="240" y="297"/>
                  </a:cubicBezTo>
                  <a:cubicBezTo>
                    <a:pt x="240" y="371"/>
                    <a:pt x="259" y="445"/>
                    <a:pt x="259" y="519"/>
                  </a:cubicBezTo>
                  <a:cubicBezTo>
                    <a:pt x="259" y="556"/>
                    <a:pt x="315" y="556"/>
                    <a:pt x="315" y="519"/>
                  </a:cubicBezTo>
                  <a:cubicBezTo>
                    <a:pt x="296" y="426"/>
                    <a:pt x="296" y="352"/>
                    <a:pt x="296" y="278"/>
                  </a:cubicBezTo>
                  <a:lnTo>
                    <a:pt x="296" y="260"/>
                  </a:lnTo>
                  <a:cubicBezTo>
                    <a:pt x="351" y="260"/>
                    <a:pt x="425" y="260"/>
                    <a:pt x="499" y="241"/>
                  </a:cubicBezTo>
                  <a:cubicBezTo>
                    <a:pt x="518" y="222"/>
                    <a:pt x="499" y="186"/>
                    <a:pt x="481" y="186"/>
                  </a:cubicBezTo>
                  <a:cubicBezTo>
                    <a:pt x="407" y="204"/>
                    <a:pt x="351" y="204"/>
                    <a:pt x="296" y="222"/>
                  </a:cubicBezTo>
                  <a:cubicBezTo>
                    <a:pt x="277" y="148"/>
                    <a:pt x="277" y="93"/>
                    <a:pt x="277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60"/>
                  </a:cubicBezTo>
                  <a:cubicBezTo>
                    <a:pt x="0" y="260"/>
                    <a:pt x="0" y="297"/>
                    <a:pt x="37" y="2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1" name="Freeform 482"/>
            <p:cNvSpPr>
              <a:spLocks noChangeArrowheads="1"/>
            </p:cNvSpPr>
            <p:nvPr userDrawn="1"/>
          </p:nvSpPr>
          <p:spPr bwMode="auto">
            <a:xfrm rot="4047122">
              <a:off x="387374" y="401069"/>
              <a:ext cx="173038" cy="193675"/>
            </a:xfrm>
            <a:custGeom>
              <a:avLst/>
              <a:gdLst>
                <a:gd name="T0" fmla="*/ 19 w 482"/>
                <a:gd name="T1" fmla="*/ 296 h 539"/>
                <a:gd name="T2" fmla="*/ 19 w 482"/>
                <a:gd name="T3" fmla="*/ 296 h 539"/>
                <a:gd name="T4" fmla="*/ 222 w 482"/>
                <a:gd name="T5" fmla="*/ 278 h 539"/>
                <a:gd name="T6" fmla="*/ 222 w 482"/>
                <a:gd name="T7" fmla="*/ 278 h 539"/>
                <a:gd name="T8" fmla="*/ 241 w 482"/>
                <a:gd name="T9" fmla="*/ 500 h 539"/>
                <a:gd name="T10" fmla="*/ 278 w 482"/>
                <a:gd name="T11" fmla="*/ 500 h 539"/>
                <a:gd name="T12" fmla="*/ 259 w 482"/>
                <a:gd name="T13" fmla="*/ 260 h 539"/>
                <a:gd name="T14" fmla="*/ 259 w 482"/>
                <a:gd name="T15" fmla="*/ 260 h 539"/>
                <a:gd name="T16" fmla="*/ 463 w 482"/>
                <a:gd name="T17" fmla="*/ 222 h 539"/>
                <a:gd name="T18" fmla="*/ 445 w 482"/>
                <a:gd name="T19" fmla="*/ 186 h 539"/>
                <a:gd name="T20" fmla="*/ 259 w 482"/>
                <a:gd name="T21" fmla="*/ 222 h 539"/>
                <a:gd name="T22" fmla="*/ 241 w 482"/>
                <a:gd name="T23" fmla="*/ 37 h 539"/>
                <a:gd name="T24" fmla="*/ 204 w 482"/>
                <a:gd name="T25" fmla="*/ 37 h 539"/>
                <a:gd name="T26" fmla="*/ 222 w 482"/>
                <a:gd name="T27" fmla="*/ 222 h 539"/>
                <a:gd name="T28" fmla="*/ 19 w 482"/>
                <a:gd name="T29" fmla="*/ 260 h 539"/>
                <a:gd name="T30" fmla="*/ 19 w 482"/>
                <a:gd name="T31" fmla="*/ 29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9">
                  <a:moveTo>
                    <a:pt x="19" y="296"/>
                  </a:moveTo>
                  <a:lnTo>
                    <a:pt x="19" y="296"/>
                  </a:lnTo>
                  <a:cubicBezTo>
                    <a:pt x="93" y="296"/>
                    <a:pt x="148" y="296"/>
                    <a:pt x="222" y="278"/>
                  </a:cubicBezTo>
                  <a:lnTo>
                    <a:pt x="222" y="278"/>
                  </a:lnTo>
                  <a:cubicBezTo>
                    <a:pt x="222" y="370"/>
                    <a:pt x="241" y="426"/>
                    <a:pt x="241" y="500"/>
                  </a:cubicBezTo>
                  <a:cubicBezTo>
                    <a:pt x="259" y="538"/>
                    <a:pt x="297" y="538"/>
                    <a:pt x="278" y="500"/>
                  </a:cubicBezTo>
                  <a:cubicBezTo>
                    <a:pt x="278" y="426"/>
                    <a:pt x="259" y="352"/>
                    <a:pt x="259" y="260"/>
                  </a:cubicBezTo>
                  <a:lnTo>
                    <a:pt x="259" y="260"/>
                  </a:lnTo>
                  <a:cubicBezTo>
                    <a:pt x="333" y="260"/>
                    <a:pt x="389" y="241"/>
                    <a:pt x="463" y="222"/>
                  </a:cubicBezTo>
                  <a:cubicBezTo>
                    <a:pt x="481" y="222"/>
                    <a:pt x="463" y="186"/>
                    <a:pt x="445" y="186"/>
                  </a:cubicBezTo>
                  <a:cubicBezTo>
                    <a:pt x="389" y="204"/>
                    <a:pt x="315" y="204"/>
                    <a:pt x="259" y="222"/>
                  </a:cubicBezTo>
                  <a:cubicBezTo>
                    <a:pt x="259" y="167"/>
                    <a:pt x="241" y="93"/>
                    <a:pt x="241" y="37"/>
                  </a:cubicBezTo>
                  <a:cubicBezTo>
                    <a:pt x="241" y="0"/>
                    <a:pt x="204" y="0"/>
                    <a:pt x="204" y="37"/>
                  </a:cubicBezTo>
                  <a:cubicBezTo>
                    <a:pt x="204" y="93"/>
                    <a:pt x="222" y="167"/>
                    <a:pt x="222" y="222"/>
                  </a:cubicBezTo>
                  <a:cubicBezTo>
                    <a:pt x="148" y="241"/>
                    <a:pt x="93" y="260"/>
                    <a:pt x="19" y="260"/>
                  </a:cubicBezTo>
                  <a:cubicBezTo>
                    <a:pt x="0" y="278"/>
                    <a:pt x="0" y="315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" name="Freeform 483"/>
            <p:cNvSpPr>
              <a:spLocks noChangeArrowheads="1"/>
            </p:cNvSpPr>
            <p:nvPr userDrawn="1"/>
          </p:nvSpPr>
          <p:spPr bwMode="auto">
            <a:xfrm rot="4047122">
              <a:off x="759930" y="233180"/>
              <a:ext cx="173038" cy="187325"/>
            </a:xfrm>
            <a:custGeom>
              <a:avLst/>
              <a:gdLst>
                <a:gd name="T0" fmla="*/ 19 w 482"/>
                <a:gd name="T1" fmla="*/ 278 h 520"/>
                <a:gd name="T2" fmla="*/ 19 w 482"/>
                <a:gd name="T3" fmla="*/ 278 h 520"/>
                <a:gd name="T4" fmla="*/ 222 w 482"/>
                <a:gd name="T5" fmla="*/ 259 h 520"/>
                <a:gd name="T6" fmla="*/ 222 w 482"/>
                <a:gd name="T7" fmla="*/ 278 h 520"/>
                <a:gd name="T8" fmla="*/ 222 w 482"/>
                <a:gd name="T9" fmla="*/ 500 h 520"/>
                <a:gd name="T10" fmla="*/ 259 w 482"/>
                <a:gd name="T11" fmla="*/ 500 h 520"/>
                <a:gd name="T12" fmla="*/ 259 w 482"/>
                <a:gd name="T13" fmla="*/ 259 h 520"/>
                <a:gd name="T14" fmla="*/ 259 w 482"/>
                <a:gd name="T15" fmla="*/ 259 h 520"/>
                <a:gd name="T16" fmla="*/ 463 w 482"/>
                <a:gd name="T17" fmla="*/ 241 h 520"/>
                <a:gd name="T18" fmla="*/ 445 w 482"/>
                <a:gd name="T19" fmla="*/ 204 h 520"/>
                <a:gd name="T20" fmla="*/ 278 w 482"/>
                <a:gd name="T21" fmla="*/ 223 h 520"/>
                <a:gd name="T22" fmla="*/ 259 w 482"/>
                <a:gd name="T23" fmla="*/ 19 h 520"/>
                <a:gd name="T24" fmla="*/ 222 w 482"/>
                <a:gd name="T25" fmla="*/ 19 h 520"/>
                <a:gd name="T26" fmla="*/ 222 w 482"/>
                <a:gd name="T27" fmla="*/ 223 h 520"/>
                <a:gd name="T28" fmla="*/ 19 w 482"/>
                <a:gd name="T29" fmla="*/ 223 h 520"/>
                <a:gd name="T30" fmla="*/ 19 w 482"/>
                <a:gd name="T31" fmla="*/ 27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20">
                  <a:moveTo>
                    <a:pt x="19" y="278"/>
                  </a:moveTo>
                  <a:lnTo>
                    <a:pt x="19" y="278"/>
                  </a:lnTo>
                  <a:cubicBezTo>
                    <a:pt x="93" y="259"/>
                    <a:pt x="167" y="278"/>
                    <a:pt x="222" y="259"/>
                  </a:cubicBezTo>
                  <a:lnTo>
                    <a:pt x="222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19"/>
                    <a:pt x="259" y="519"/>
                    <a:pt x="259" y="500"/>
                  </a:cubicBezTo>
                  <a:cubicBezTo>
                    <a:pt x="259" y="407"/>
                    <a:pt x="259" y="333"/>
                    <a:pt x="259" y="259"/>
                  </a:cubicBezTo>
                  <a:lnTo>
                    <a:pt x="259" y="259"/>
                  </a:lnTo>
                  <a:cubicBezTo>
                    <a:pt x="333" y="259"/>
                    <a:pt x="389" y="259"/>
                    <a:pt x="463" y="241"/>
                  </a:cubicBezTo>
                  <a:cubicBezTo>
                    <a:pt x="481" y="241"/>
                    <a:pt x="481" y="204"/>
                    <a:pt x="445" y="204"/>
                  </a:cubicBezTo>
                  <a:cubicBezTo>
                    <a:pt x="389" y="223"/>
                    <a:pt x="333" y="204"/>
                    <a:pt x="278" y="223"/>
                  </a:cubicBezTo>
                  <a:cubicBezTo>
                    <a:pt x="278" y="148"/>
                    <a:pt x="259" y="93"/>
                    <a:pt x="259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1" y="148"/>
                    <a:pt x="222" y="223"/>
                  </a:cubicBezTo>
                  <a:cubicBezTo>
                    <a:pt x="167" y="223"/>
                    <a:pt x="93" y="223"/>
                    <a:pt x="19" y="223"/>
                  </a:cubicBezTo>
                  <a:cubicBezTo>
                    <a:pt x="0" y="241"/>
                    <a:pt x="0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4" name="Freeform 488"/>
            <p:cNvSpPr>
              <a:spLocks noChangeArrowheads="1"/>
            </p:cNvSpPr>
            <p:nvPr userDrawn="1"/>
          </p:nvSpPr>
          <p:spPr bwMode="auto">
            <a:xfrm rot="4047122">
              <a:off x="96467" y="906760"/>
              <a:ext cx="187325" cy="200025"/>
            </a:xfrm>
            <a:custGeom>
              <a:avLst/>
              <a:gdLst>
                <a:gd name="T0" fmla="*/ 37 w 519"/>
                <a:gd name="T1" fmla="*/ 316 h 557"/>
                <a:gd name="T2" fmla="*/ 37 w 519"/>
                <a:gd name="T3" fmla="*/ 316 h 557"/>
                <a:gd name="T4" fmla="*/ 240 w 519"/>
                <a:gd name="T5" fmla="*/ 278 h 557"/>
                <a:gd name="T6" fmla="*/ 240 w 519"/>
                <a:gd name="T7" fmla="*/ 297 h 557"/>
                <a:gd name="T8" fmla="*/ 259 w 519"/>
                <a:gd name="T9" fmla="*/ 538 h 557"/>
                <a:gd name="T10" fmla="*/ 314 w 519"/>
                <a:gd name="T11" fmla="*/ 538 h 557"/>
                <a:gd name="T12" fmla="*/ 296 w 519"/>
                <a:gd name="T13" fmla="*/ 278 h 557"/>
                <a:gd name="T14" fmla="*/ 296 w 519"/>
                <a:gd name="T15" fmla="*/ 278 h 557"/>
                <a:gd name="T16" fmla="*/ 500 w 519"/>
                <a:gd name="T17" fmla="*/ 242 h 557"/>
                <a:gd name="T18" fmla="*/ 481 w 519"/>
                <a:gd name="T19" fmla="*/ 204 h 557"/>
                <a:gd name="T20" fmla="*/ 296 w 519"/>
                <a:gd name="T21" fmla="*/ 223 h 557"/>
                <a:gd name="T22" fmla="*/ 259 w 519"/>
                <a:gd name="T23" fmla="*/ 19 h 557"/>
                <a:gd name="T24" fmla="*/ 222 w 519"/>
                <a:gd name="T25" fmla="*/ 38 h 557"/>
                <a:gd name="T26" fmla="*/ 240 w 519"/>
                <a:gd name="T27" fmla="*/ 242 h 557"/>
                <a:gd name="T28" fmla="*/ 37 w 519"/>
                <a:gd name="T29" fmla="*/ 278 h 557"/>
                <a:gd name="T30" fmla="*/ 37 w 519"/>
                <a:gd name="T31" fmla="*/ 31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37" y="316"/>
                  </a:moveTo>
                  <a:lnTo>
                    <a:pt x="37" y="316"/>
                  </a:lnTo>
                  <a:cubicBezTo>
                    <a:pt x="111" y="297"/>
                    <a:pt x="166" y="297"/>
                    <a:pt x="240" y="278"/>
                  </a:cubicBezTo>
                  <a:cubicBezTo>
                    <a:pt x="240" y="297"/>
                    <a:pt x="240" y="297"/>
                    <a:pt x="240" y="297"/>
                  </a:cubicBezTo>
                  <a:cubicBezTo>
                    <a:pt x="240" y="371"/>
                    <a:pt x="259" y="445"/>
                    <a:pt x="259" y="538"/>
                  </a:cubicBezTo>
                  <a:cubicBezTo>
                    <a:pt x="277" y="556"/>
                    <a:pt x="314" y="556"/>
                    <a:pt x="314" y="538"/>
                  </a:cubicBezTo>
                  <a:cubicBezTo>
                    <a:pt x="296" y="445"/>
                    <a:pt x="296" y="371"/>
                    <a:pt x="296" y="278"/>
                  </a:cubicBezTo>
                  <a:lnTo>
                    <a:pt x="296" y="278"/>
                  </a:lnTo>
                  <a:cubicBezTo>
                    <a:pt x="352" y="260"/>
                    <a:pt x="426" y="260"/>
                    <a:pt x="500" y="242"/>
                  </a:cubicBezTo>
                  <a:cubicBezTo>
                    <a:pt x="518" y="242"/>
                    <a:pt x="500" y="186"/>
                    <a:pt x="481" y="204"/>
                  </a:cubicBezTo>
                  <a:cubicBezTo>
                    <a:pt x="407" y="223"/>
                    <a:pt x="352" y="223"/>
                    <a:pt x="296" y="223"/>
                  </a:cubicBezTo>
                  <a:cubicBezTo>
                    <a:pt x="277" y="167"/>
                    <a:pt x="277" y="93"/>
                    <a:pt x="259" y="19"/>
                  </a:cubicBezTo>
                  <a:cubicBezTo>
                    <a:pt x="259" y="0"/>
                    <a:pt x="222" y="0"/>
                    <a:pt x="222" y="38"/>
                  </a:cubicBezTo>
                  <a:cubicBezTo>
                    <a:pt x="222" y="93"/>
                    <a:pt x="240" y="167"/>
                    <a:pt x="240" y="242"/>
                  </a:cubicBezTo>
                  <a:cubicBezTo>
                    <a:pt x="166" y="260"/>
                    <a:pt x="111" y="260"/>
                    <a:pt x="37" y="278"/>
                  </a:cubicBezTo>
                  <a:cubicBezTo>
                    <a:pt x="0" y="278"/>
                    <a:pt x="0" y="316"/>
                    <a:pt x="37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5" name="Freeform 489"/>
            <p:cNvSpPr>
              <a:spLocks noChangeArrowheads="1"/>
            </p:cNvSpPr>
            <p:nvPr userDrawn="1"/>
          </p:nvSpPr>
          <p:spPr bwMode="auto">
            <a:xfrm rot="4047122">
              <a:off x="497204" y="752533"/>
              <a:ext cx="173037" cy="193675"/>
            </a:xfrm>
            <a:custGeom>
              <a:avLst/>
              <a:gdLst>
                <a:gd name="T0" fmla="*/ 444 w 482"/>
                <a:gd name="T1" fmla="*/ 203 h 538"/>
                <a:gd name="T2" fmla="*/ 444 w 482"/>
                <a:gd name="T3" fmla="*/ 203 h 538"/>
                <a:gd name="T4" fmla="*/ 259 w 482"/>
                <a:gd name="T5" fmla="*/ 222 h 538"/>
                <a:gd name="T6" fmla="*/ 259 w 482"/>
                <a:gd name="T7" fmla="*/ 37 h 538"/>
                <a:gd name="T8" fmla="*/ 222 w 482"/>
                <a:gd name="T9" fmla="*/ 19 h 538"/>
                <a:gd name="T10" fmla="*/ 222 w 482"/>
                <a:gd name="T11" fmla="*/ 222 h 538"/>
                <a:gd name="T12" fmla="*/ 18 w 482"/>
                <a:gd name="T13" fmla="*/ 241 h 538"/>
                <a:gd name="T14" fmla="*/ 18 w 482"/>
                <a:gd name="T15" fmla="*/ 277 h 538"/>
                <a:gd name="T16" fmla="*/ 222 w 482"/>
                <a:gd name="T17" fmla="*/ 277 h 538"/>
                <a:gd name="T18" fmla="*/ 222 w 482"/>
                <a:gd name="T19" fmla="*/ 277 h 538"/>
                <a:gd name="T20" fmla="*/ 222 w 482"/>
                <a:gd name="T21" fmla="*/ 519 h 538"/>
                <a:gd name="T22" fmla="*/ 259 w 482"/>
                <a:gd name="T23" fmla="*/ 519 h 538"/>
                <a:gd name="T24" fmla="*/ 259 w 482"/>
                <a:gd name="T25" fmla="*/ 277 h 538"/>
                <a:gd name="T26" fmla="*/ 259 w 482"/>
                <a:gd name="T27" fmla="*/ 259 h 538"/>
                <a:gd name="T28" fmla="*/ 463 w 482"/>
                <a:gd name="T29" fmla="*/ 259 h 538"/>
                <a:gd name="T30" fmla="*/ 444 w 482"/>
                <a:gd name="T31" fmla="*/ 20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8">
                  <a:moveTo>
                    <a:pt x="444" y="203"/>
                  </a:moveTo>
                  <a:lnTo>
                    <a:pt x="444" y="203"/>
                  </a:lnTo>
                  <a:cubicBezTo>
                    <a:pt x="389" y="222"/>
                    <a:pt x="333" y="222"/>
                    <a:pt x="259" y="222"/>
                  </a:cubicBezTo>
                  <a:cubicBezTo>
                    <a:pt x="277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22" y="167"/>
                    <a:pt x="222" y="222"/>
                  </a:cubicBezTo>
                  <a:cubicBezTo>
                    <a:pt x="148" y="241"/>
                    <a:pt x="92" y="241"/>
                    <a:pt x="18" y="241"/>
                  </a:cubicBezTo>
                  <a:cubicBezTo>
                    <a:pt x="0" y="241"/>
                    <a:pt x="0" y="277"/>
                    <a:pt x="18" y="277"/>
                  </a:cubicBezTo>
                  <a:cubicBezTo>
                    <a:pt x="92" y="277"/>
                    <a:pt x="148" y="277"/>
                    <a:pt x="222" y="277"/>
                  </a:cubicBezTo>
                  <a:lnTo>
                    <a:pt x="222" y="277"/>
                  </a:lnTo>
                  <a:cubicBezTo>
                    <a:pt x="203" y="352"/>
                    <a:pt x="222" y="426"/>
                    <a:pt x="222" y="519"/>
                  </a:cubicBezTo>
                  <a:cubicBezTo>
                    <a:pt x="222" y="537"/>
                    <a:pt x="259" y="537"/>
                    <a:pt x="259" y="519"/>
                  </a:cubicBezTo>
                  <a:cubicBezTo>
                    <a:pt x="259" y="426"/>
                    <a:pt x="259" y="352"/>
                    <a:pt x="259" y="277"/>
                  </a:cubicBezTo>
                  <a:lnTo>
                    <a:pt x="259" y="259"/>
                  </a:lnTo>
                  <a:cubicBezTo>
                    <a:pt x="333" y="259"/>
                    <a:pt x="389" y="259"/>
                    <a:pt x="463" y="259"/>
                  </a:cubicBezTo>
                  <a:cubicBezTo>
                    <a:pt x="481" y="241"/>
                    <a:pt x="481" y="203"/>
                    <a:pt x="444" y="2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6" name="Freeform 490"/>
            <p:cNvSpPr>
              <a:spLocks noChangeArrowheads="1"/>
            </p:cNvSpPr>
            <p:nvPr userDrawn="1"/>
          </p:nvSpPr>
          <p:spPr bwMode="auto">
            <a:xfrm rot="4047122">
              <a:off x="905284" y="577819"/>
              <a:ext cx="187325" cy="200025"/>
            </a:xfrm>
            <a:custGeom>
              <a:avLst/>
              <a:gdLst>
                <a:gd name="T0" fmla="*/ 482 w 519"/>
                <a:gd name="T1" fmla="*/ 222 h 556"/>
                <a:gd name="T2" fmla="*/ 482 w 519"/>
                <a:gd name="T3" fmla="*/ 222 h 556"/>
                <a:gd name="T4" fmla="*/ 278 w 519"/>
                <a:gd name="T5" fmla="*/ 222 h 556"/>
                <a:gd name="T6" fmla="*/ 278 w 519"/>
                <a:gd name="T7" fmla="*/ 37 h 556"/>
                <a:gd name="T8" fmla="*/ 241 w 519"/>
                <a:gd name="T9" fmla="*/ 18 h 556"/>
                <a:gd name="T10" fmla="*/ 241 w 519"/>
                <a:gd name="T11" fmla="*/ 241 h 556"/>
                <a:gd name="T12" fmla="*/ 19 w 519"/>
                <a:gd name="T13" fmla="*/ 241 h 556"/>
                <a:gd name="T14" fmla="*/ 19 w 519"/>
                <a:gd name="T15" fmla="*/ 277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37 h 556"/>
                <a:gd name="T22" fmla="*/ 278 w 519"/>
                <a:gd name="T23" fmla="*/ 537 h 556"/>
                <a:gd name="T24" fmla="*/ 278 w 519"/>
                <a:gd name="T25" fmla="*/ 277 h 556"/>
                <a:gd name="T26" fmla="*/ 278 w 519"/>
                <a:gd name="T27" fmla="*/ 277 h 556"/>
                <a:gd name="T28" fmla="*/ 482 w 519"/>
                <a:gd name="T29" fmla="*/ 259 h 556"/>
                <a:gd name="T30" fmla="*/ 482 w 519"/>
                <a:gd name="T31" fmla="*/ 22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2" y="222"/>
                  </a:moveTo>
                  <a:lnTo>
                    <a:pt x="482" y="222"/>
                  </a:lnTo>
                  <a:cubicBezTo>
                    <a:pt x="408" y="241"/>
                    <a:pt x="352" y="222"/>
                    <a:pt x="278" y="222"/>
                  </a:cubicBezTo>
                  <a:cubicBezTo>
                    <a:pt x="296" y="166"/>
                    <a:pt x="278" y="92"/>
                    <a:pt x="278" y="37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41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96"/>
                    <a:pt x="19" y="277"/>
                  </a:cubicBezTo>
                  <a:cubicBezTo>
                    <a:pt x="93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2" y="370"/>
                    <a:pt x="222" y="444"/>
                    <a:pt x="241" y="537"/>
                  </a:cubicBezTo>
                  <a:cubicBezTo>
                    <a:pt x="241" y="555"/>
                    <a:pt x="278" y="555"/>
                    <a:pt x="278" y="537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8" y="259"/>
                    <a:pt x="500" y="222"/>
                    <a:pt x="482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7" name="Freeform 494"/>
            <p:cNvSpPr>
              <a:spLocks noChangeArrowheads="1"/>
            </p:cNvSpPr>
            <p:nvPr userDrawn="1"/>
          </p:nvSpPr>
          <p:spPr bwMode="auto">
            <a:xfrm rot="4047122">
              <a:off x="-95548" y="1351090"/>
              <a:ext cx="180975" cy="187325"/>
            </a:xfrm>
            <a:custGeom>
              <a:avLst/>
              <a:gdLst>
                <a:gd name="T0" fmla="*/ 241 w 501"/>
                <a:gd name="T1" fmla="*/ 18 h 520"/>
                <a:gd name="T2" fmla="*/ 241 w 501"/>
                <a:gd name="T3" fmla="*/ 18 h 520"/>
                <a:gd name="T4" fmla="*/ 241 w 501"/>
                <a:gd name="T5" fmla="*/ 222 h 520"/>
                <a:gd name="T6" fmla="*/ 37 w 501"/>
                <a:gd name="T7" fmla="*/ 222 h 520"/>
                <a:gd name="T8" fmla="*/ 37 w 501"/>
                <a:gd name="T9" fmla="*/ 260 h 520"/>
                <a:gd name="T10" fmla="*/ 241 w 501"/>
                <a:gd name="T11" fmla="*/ 260 h 520"/>
                <a:gd name="T12" fmla="*/ 222 w 501"/>
                <a:gd name="T13" fmla="*/ 278 h 520"/>
                <a:gd name="T14" fmla="*/ 222 w 501"/>
                <a:gd name="T15" fmla="*/ 500 h 520"/>
                <a:gd name="T16" fmla="*/ 259 w 501"/>
                <a:gd name="T17" fmla="*/ 500 h 520"/>
                <a:gd name="T18" fmla="*/ 278 w 501"/>
                <a:gd name="T19" fmla="*/ 260 h 520"/>
                <a:gd name="T20" fmla="*/ 278 w 501"/>
                <a:gd name="T21" fmla="*/ 260 h 520"/>
                <a:gd name="T22" fmla="*/ 463 w 501"/>
                <a:gd name="T23" fmla="*/ 241 h 520"/>
                <a:gd name="T24" fmla="*/ 463 w 501"/>
                <a:gd name="T25" fmla="*/ 204 h 520"/>
                <a:gd name="T26" fmla="*/ 278 w 501"/>
                <a:gd name="T27" fmla="*/ 204 h 520"/>
                <a:gd name="T28" fmla="*/ 278 w 501"/>
                <a:gd name="T29" fmla="*/ 18 h 520"/>
                <a:gd name="T30" fmla="*/ 241 w 501"/>
                <a:gd name="T31" fmla="*/ 1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20">
                  <a:moveTo>
                    <a:pt x="241" y="18"/>
                  </a:moveTo>
                  <a:lnTo>
                    <a:pt x="241" y="18"/>
                  </a:lnTo>
                  <a:cubicBezTo>
                    <a:pt x="241" y="74"/>
                    <a:pt x="241" y="148"/>
                    <a:pt x="241" y="222"/>
                  </a:cubicBezTo>
                  <a:cubicBezTo>
                    <a:pt x="167" y="222"/>
                    <a:pt x="111" y="222"/>
                    <a:pt x="37" y="222"/>
                  </a:cubicBezTo>
                  <a:cubicBezTo>
                    <a:pt x="0" y="222"/>
                    <a:pt x="0" y="260"/>
                    <a:pt x="37" y="260"/>
                  </a:cubicBezTo>
                  <a:cubicBezTo>
                    <a:pt x="93" y="260"/>
                    <a:pt x="167" y="260"/>
                    <a:pt x="241" y="260"/>
                  </a:cubicBezTo>
                  <a:cubicBezTo>
                    <a:pt x="241" y="260"/>
                    <a:pt x="241" y="260"/>
                    <a:pt x="222" y="278"/>
                  </a:cubicBezTo>
                  <a:cubicBezTo>
                    <a:pt x="222" y="352"/>
                    <a:pt x="222" y="408"/>
                    <a:pt x="222" y="500"/>
                  </a:cubicBezTo>
                  <a:cubicBezTo>
                    <a:pt x="222" y="519"/>
                    <a:pt x="259" y="519"/>
                    <a:pt x="259" y="500"/>
                  </a:cubicBezTo>
                  <a:cubicBezTo>
                    <a:pt x="259" y="408"/>
                    <a:pt x="259" y="334"/>
                    <a:pt x="278" y="260"/>
                  </a:cubicBezTo>
                  <a:lnTo>
                    <a:pt x="278" y="260"/>
                  </a:lnTo>
                  <a:cubicBezTo>
                    <a:pt x="333" y="260"/>
                    <a:pt x="407" y="260"/>
                    <a:pt x="463" y="241"/>
                  </a:cubicBezTo>
                  <a:cubicBezTo>
                    <a:pt x="500" y="241"/>
                    <a:pt x="481" y="204"/>
                    <a:pt x="463" y="204"/>
                  </a:cubicBezTo>
                  <a:cubicBezTo>
                    <a:pt x="407" y="222"/>
                    <a:pt x="333" y="204"/>
                    <a:pt x="278" y="204"/>
                  </a:cubicBezTo>
                  <a:cubicBezTo>
                    <a:pt x="278" y="148"/>
                    <a:pt x="278" y="74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Freeform 495"/>
            <p:cNvSpPr>
              <a:spLocks noChangeArrowheads="1"/>
            </p:cNvSpPr>
            <p:nvPr userDrawn="1"/>
          </p:nvSpPr>
          <p:spPr bwMode="auto">
            <a:xfrm rot="4047122">
              <a:off x="282542" y="1221811"/>
              <a:ext cx="193675" cy="200025"/>
            </a:xfrm>
            <a:custGeom>
              <a:avLst/>
              <a:gdLst>
                <a:gd name="T0" fmla="*/ 499 w 538"/>
                <a:gd name="T1" fmla="*/ 222 h 557"/>
                <a:gd name="T2" fmla="*/ 499 w 538"/>
                <a:gd name="T3" fmla="*/ 222 h 557"/>
                <a:gd name="T4" fmla="*/ 296 w 538"/>
                <a:gd name="T5" fmla="*/ 222 h 557"/>
                <a:gd name="T6" fmla="*/ 314 w 538"/>
                <a:gd name="T7" fmla="*/ 19 h 557"/>
                <a:gd name="T8" fmla="*/ 259 w 538"/>
                <a:gd name="T9" fmla="*/ 19 h 557"/>
                <a:gd name="T10" fmla="*/ 259 w 538"/>
                <a:gd name="T11" fmla="*/ 241 h 557"/>
                <a:gd name="T12" fmla="*/ 37 w 538"/>
                <a:gd name="T13" fmla="*/ 241 h 557"/>
                <a:gd name="T14" fmla="*/ 37 w 538"/>
                <a:gd name="T15" fmla="*/ 278 h 557"/>
                <a:gd name="T16" fmla="*/ 259 w 538"/>
                <a:gd name="T17" fmla="*/ 278 h 557"/>
                <a:gd name="T18" fmla="*/ 259 w 538"/>
                <a:gd name="T19" fmla="*/ 296 h 557"/>
                <a:gd name="T20" fmla="*/ 240 w 538"/>
                <a:gd name="T21" fmla="*/ 538 h 557"/>
                <a:gd name="T22" fmla="*/ 296 w 538"/>
                <a:gd name="T23" fmla="*/ 538 h 557"/>
                <a:gd name="T24" fmla="*/ 296 w 538"/>
                <a:gd name="T25" fmla="*/ 278 h 557"/>
                <a:gd name="T26" fmla="*/ 296 w 538"/>
                <a:gd name="T27" fmla="*/ 278 h 557"/>
                <a:gd name="T28" fmla="*/ 499 w 538"/>
                <a:gd name="T29" fmla="*/ 260 h 557"/>
                <a:gd name="T30" fmla="*/ 499 w 538"/>
                <a:gd name="T31" fmla="*/ 22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557">
                  <a:moveTo>
                    <a:pt x="499" y="222"/>
                  </a:moveTo>
                  <a:lnTo>
                    <a:pt x="499" y="222"/>
                  </a:lnTo>
                  <a:cubicBezTo>
                    <a:pt x="425" y="241"/>
                    <a:pt x="370" y="222"/>
                    <a:pt x="296" y="222"/>
                  </a:cubicBezTo>
                  <a:cubicBezTo>
                    <a:pt x="314" y="167"/>
                    <a:pt x="296" y="93"/>
                    <a:pt x="314" y="19"/>
                  </a:cubicBezTo>
                  <a:cubicBezTo>
                    <a:pt x="314" y="0"/>
                    <a:pt x="259" y="0"/>
                    <a:pt x="259" y="19"/>
                  </a:cubicBezTo>
                  <a:cubicBezTo>
                    <a:pt x="259" y="93"/>
                    <a:pt x="259" y="167"/>
                    <a:pt x="259" y="241"/>
                  </a:cubicBezTo>
                  <a:cubicBezTo>
                    <a:pt x="185" y="241"/>
                    <a:pt x="111" y="241"/>
                    <a:pt x="37" y="241"/>
                  </a:cubicBezTo>
                  <a:cubicBezTo>
                    <a:pt x="18" y="241"/>
                    <a:pt x="0" y="278"/>
                    <a:pt x="37" y="278"/>
                  </a:cubicBezTo>
                  <a:cubicBezTo>
                    <a:pt x="111" y="278"/>
                    <a:pt x="185" y="278"/>
                    <a:pt x="259" y="278"/>
                  </a:cubicBezTo>
                  <a:lnTo>
                    <a:pt x="259" y="296"/>
                  </a:lnTo>
                  <a:cubicBezTo>
                    <a:pt x="240" y="371"/>
                    <a:pt x="240" y="445"/>
                    <a:pt x="240" y="538"/>
                  </a:cubicBezTo>
                  <a:cubicBezTo>
                    <a:pt x="240" y="556"/>
                    <a:pt x="296" y="556"/>
                    <a:pt x="296" y="538"/>
                  </a:cubicBezTo>
                  <a:cubicBezTo>
                    <a:pt x="277" y="445"/>
                    <a:pt x="296" y="371"/>
                    <a:pt x="296" y="278"/>
                  </a:cubicBezTo>
                  <a:lnTo>
                    <a:pt x="296" y="278"/>
                  </a:lnTo>
                  <a:cubicBezTo>
                    <a:pt x="370" y="278"/>
                    <a:pt x="444" y="278"/>
                    <a:pt x="499" y="260"/>
                  </a:cubicBezTo>
                  <a:cubicBezTo>
                    <a:pt x="537" y="260"/>
                    <a:pt x="518" y="222"/>
                    <a:pt x="499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Freeform 496"/>
            <p:cNvSpPr>
              <a:spLocks noChangeArrowheads="1"/>
            </p:cNvSpPr>
            <p:nvPr userDrawn="1"/>
          </p:nvSpPr>
          <p:spPr bwMode="auto">
            <a:xfrm rot="4047122">
              <a:off x="668133" y="1066471"/>
              <a:ext cx="187325" cy="200025"/>
            </a:xfrm>
            <a:custGeom>
              <a:avLst/>
              <a:gdLst>
                <a:gd name="T0" fmla="*/ 481 w 520"/>
                <a:gd name="T1" fmla="*/ 204 h 557"/>
                <a:gd name="T2" fmla="*/ 481 w 520"/>
                <a:gd name="T3" fmla="*/ 204 h 557"/>
                <a:gd name="T4" fmla="*/ 296 w 520"/>
                <a:gd name="T5" fmla="*/ 223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23 h 557"/>
                <a:gd name="T12" fmla="*/ 37 w 520"/>
                <a:gd name="T13" fmla="*/ 259 h 557"/>
                <a:gd name="T14" fmla="*/ 37 w 520"/>
                <a:gd name="T15" fmla="*/ 297 h 557"/>
                <a:gd name="T16" fmla="*/ 241 w 520"/>
                <a:gd name="T17" fmla="*/ 278 h 557"/>
                <a:gd name="T18" fmla="*/ 241 w 520"/>
                <a:gd name="T19" fmla="*/ 297 h 557"/>
                <a:gd name="T20" fmla="*/ 259 w 520"/>
                <a:gd name="T21" fmla="*/ 519 h 557"/>
                <a:gd name="T22" fmla="*/ 296 w 520"/>
                <a:gd name="T23" fmla="*/ 519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41 h 557"/>
                <a:gd name="T30" fmla="*/ 481 w 520"/>
                <a:gd name="T31" fmla="*/ 2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04"/>
                  </a:moveTo>
                  <a:lnTo>
                    <a:pt x="481" y="204"/>
                  </a:lnTo>
                  <a:cubicBezTo>
                    <a:pt x="407" y="223"/>
                    <a:pt x="352" y="223"/>
                    <a:pt x="296" y="223"/>
                  </a:cubicBezTo>
                  <a:cubicBezTo>
                    <a:pt x="278" y="149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3"/>
                  </a:cubicBezTo>
                  <a:cubicBezTo>
                    <a:pt x="167" y="241"/>
                    <a:pt x="111" y="241"/>
                    <a:pt x="37" y="259"/>
                  </a:cubicBezTo>
                  <a:cubicBezTo>
                    <a:pt x="0" y="259"/>
                    <a:pt x="0" y="297"/>
                    <a:pt x="37" y="297"/>
                  </a:cubicBezTo>
                  <a:cubicBezTo>
                    <a:pt x="111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41" y="371"/>
                    <a:pt x="241" y="445"/>
                    <a:pt x="259" y="519"/>
                  </a:cubicBezTo>
                  <a:cubicBezTo>
                    <a:pt x="259" y="556"/>
                    <a:pt x="296" y="556"/>
                    <a:pt x="296" y="519"/>
                  </a:cubicBezTo>
                  <a:cubicBezTo>
                    <a:pt x="278" y="445"/>
                    <a:pt x="278" y="352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59"/>
                    <a:pt x="500" y="241"/>
                  </a:cubicBezTo>
                  <a:cubicBezTo>
                    <a:pt x="519" y="241"/>
                    <a:pt x="500" y="204"/>
                    <a:pt x="481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0" name="Freeform 501"/>
            <p:cNvSpPr>
              <a:spLocks noChangeArrowheads="1"/>
            </p:cNvSpPr>
            <p:nvPr userDrawn="1"/>
          </p:nvSpPr>
          <p:spPr bwMode="auto">
            <a:xfrm rot="4047122">
              <a:off x="-37540" y="1745902"/>
              <a:ext cx="180975" cy="193675"/>
            </a:xfrm>
            <a:custGeom>
              <a:avLst/>
              <a:gdLst>
                <a:gd name="T0" fmla="*/ 37 w 501"/>
                <a:gd name="T1" fmla="*/ 278 h 538"/>
                <a:gd name="T2" fmla="*/ 37 w 501"/>
                <a:gd name="T3" fmla="*/ 278 h 538"/>
                <a:gd name="T4" fmla="*/ 241 w 501"/>
                <a:gd name="T5" fmla="*/ 259 h 538"/>
                <a:gd name="T6" fmla="*/ 241 w 501"/>
                <a:gd name="T7" fmla="*/ 278 h 538"/>
                <a:gd name="T8" fmla="*/ 259 w 501"/>
                <a:gd name="T9" fmla="*/ 500 h 538"/>
                <a:gd name="T10" fmla="*/ 296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82 w 501"/>
                <a:gd name="T17" fmla="*/ 222 h 538"/>
                <a:gd name="T18" fmla="*/ 463 w 501"/>
                <a:gd name="T19" fmla="*/ 185 h 538"/>
                <a:gd name="T20" fmla="*/ 278 w 501"/>
                <a:gd name="T21" fmla="*/ 222 h 538"/>
                <a:gd name="T22" fmla="*/ 259 w 501"/>
                <a:gd name="T23" fmla="*/ 18 h 538"/>
                <a:gd name="T24" fmla="*/ 222 w 501"/>
                <a:gd name="T25" fmla="*/ 18 h 538"/>
                <a:gd name="T26" fmla="*/ 241 w 501"/>
                <a:gd name="T27" fmla="*/ 222 h 538"/>
                <a:gd name="T28" fmla="*/ 37 w 501"/>
                <a:gd name="T29" fmla="*/ 240 h 538"/>
                <a:gd name="T30" fmla="*/ 37 w 501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78"/>
                  </a:moveTo>
                  <a:lnTo>
                    <a:pt x="37" y="278"/>
                  </a:lnTo>
                  <a:cubicBezTo>
                    <a:pt x="111" y="278"/>
                    <a:pt x="167" y="278"/>
                    <a:pt x="241" y="259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41" y="352"/>
                    <a:pt x="241" y="426"/>
                    <a:pt x="259" y="500"/>
                  </a:cubicBezTo>
                  <a:cubicBezTo>
                    <a:pt x="259" y="537"/>
                    <a:pt x="296" y="537"/>
                    <a:pt x="296" y="500"/>
                  </a:cubicBezTo>
                  <a:cubicBezTo>
                    <a:pt x="278" y="426"/>
                    <a:pt x="278" y="352"/>
                    <a:pt x="278" y="259"/>
                  </a:cubicBezTo>
                  <a:lnTo>
                    <a:pt x="278" y="259"/>
                  </a:lnTo>
                  <a:cubicBezTo>
                    <a:pt x="352" y="240"/>
                    <a:pt x="408" y="240"/>
                    <a:pt x="482" y="222"/>
                  </a:cubicBezTo>
                  <a:cubicBezTo>
                    <a:pt x="500" y="222"/>
                    <a:pt x="500" y="185"/>
                    <a:pt x="463" y="185"/>
                  </a:cubicBezTo>
                  <a:cubicBezTo>
                    <a:pt x="408" y="204"/>
                    <a:pt x="352" y="204"/>
                    <a:pt x="278" y="222"/>
                  </a:cubicBezTo>
                  <a:cubicBezTo>
                    <a:pt x="278" y="148"/>
                    <a:pt x="278" y="74"/>
                    <a:pt x="259" y="18"/>
                  </a:cubicBezTo>
                  <a:cubicBezTo>
                    <a:pt x="259" y="0"/>
                    <a:pt x="222" y="0"/>
                    <a:pt x="222" y="18"/>
                  </a:cubicBezTo>
                  <a:cubicBezTo>
                    <a:pt x="222" y="92"/>
                    <a:pt x="241" y="148"/>
                    <a:pt x="241" y="222"/>
                  </a:cubicBezTo>
                  <a:cubicBezTo>
                    <a:pt x="167" y="240"/>
                    <a:pt x="111" y="240"/>
                    <a:pt x="37" y="240"/>
                  </a:cubicBezTo>
                  <a:cubicBezTo>
                    <a:pt x="0" y="240"/>
                    <a:pt x="0" y="296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1" name="Freeform 502"/>
            <p:cNvSpPr>
              <a:spLocks noChangeArrowheads="1"/>
            </p:cNvSpPr>
            <p:nvPr userDrawn="1"/>
          </p:nvSpPr>
          <p:spPr bwMode="auto">
            <a:xfrm rot="4047122">
              <a:off x="381133" y="1575821"/>
              <a:ext cx="187325" cy="200025"/>
            </a:xfrm>
            <a:custGeom>
              <a:avLst/>
              <a:gdLst>
                <a:gd name="T0" fmla="*/ 241 w 519"/>
                <a:gd name="T1" fmla="*/ 278 h 557"/>
                <a:gd name="T2" fmla="*/ 241 w 519"/>
                <a:gd name="T3" fmla="*/ 278 h 557"/>
                <a:gd name="T4" fmla="*/ 241 w 519"/>
                <a:gd name="T5" fmla="*/ 296 h 557"/>
                <a:gd name="T6" fmla="*/ 241 w 519"/>
                <a:gd name="T7" fmla="*/ 518 h 557"/>
                <a:gd name="T8" fmla="*/ 278 w 519"/>
                <a:gd name="T9" fmla="*/ 518 h 557"/>
                <a:gd name="T10" fmla="*/ 278 w 519"/>
                <a:gd name="T11" fmla="*/ 278 h 557"/>
                <a:gd name="T12" fmla="*/ 278 w 519"/>
                <a:gd name="T13" fmla="*/ 278 h 557"/>
                <a:gd name="T14" fmla="*/ 482 w 519"/>
                <a:gd name="T15" fmla="*/ 260 h 557"/>
                <a:gd name="T16" fmla="*/ 482 w 519"/>
                <a:gd name="T17" fmla="*/ 222 h 557"/>
                <a:gd name="T18" fmla="*/ 296 w 519"/>
                <a:gd name="T19" fmla="*/ 222 h 557"/>
                <a:gd name="T20" fmla="*/ 278 w 519"/>
                <a:gd name="T21" fmla="*/ 18 h 557"/>
                <a:gd name="T22" fmla="*/ 241 w 519"/>
                <a:gd name="T23" fmla="*/ 18 h 557"/>
                <a:gd name="T24" fmla="*/ 241 w 519"/>
                <a:gd name="T25" fmla="*/ 222 h 557"/>
                <a:gd name="T26" fmla="*/ 37 w 519"/>
                <a:gd name="T27" fmla="*/ 241 h 557"/>
                <a:gd name="T28" fmla="*/ 37 w 519"/>
                <a:gd name="T29" fmla="*/ 278 h 557"/>
                <a:gd name="T30" fmla="*/ 241 w 519"/>
                <a:gd name="T31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241" y="278"/>
                  </a:moveTo>
                  <a:lnTo>
                    <a:pt x="241" y="278"/>
                  </a:lnTo>
                  <a:cubicBezTo>
                    <a:pt x="241" y="278"/>
                    <a:pt x="241" y="278"/>
                    <a:pt x="241" y="296"/>
                  </a:cubicBezTo>
                  <a:cubicBezTo>
                    <a:pt x="222" y="370"/>
                    <a:pt x="241" y="444"/>
                    <a:pt x="241" y="518"/>
                  </a:cubicBezTo>
                  <a:cubicBezTo>
                    <a:pt x="241" y="556"/>
                    <a:pt x="278" y="556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60"/>
                    <a:pt x="426" y="260"/>
                    <a:pt x="482" y="260"/>
                  </a:cubicBezTo>
                  <a:cubicBezTo>
                    <a:pt x="518" y="241"/>
                    <a:pt x="500" y="204"/>
                    <a:pt x="482" y="222"/>
                  </a:cubicBezTo>
                  <a:cubicBezTo>
                    <a:pt x="408" y="222"/>
                    <a:pt x="352" y="222"/>
                    <a:pt x="296" y="222"/>
                  </a:cubicBezTo>
                  <a:cubicBezTo>
                    <a:pt x="296" y="148"/>
                    <a:pt x="278" y="92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22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  <a:cubicBezTo>
                    <a:pt x="93" y="278"/>
                    <a:pt x="167" y="278"/>
                    <a:pt x="241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" name="Freeform 503"/>
            <p:cNvSpPr>
              <a:spLocks noChangeArrowheads="1"/>
            </p:cNvSpPr>
            <p:nvPr userDrawn="1"/>
          </p:nvSpPr>
          <p:spPr bwMode="auto">
            <a:xfrm rot="4047122">
              <a:off x="804360" y="1405382"/>
              <a:ext cx="173037" cy="193675"/>
            </a:xfrm>
            <a:custGeom>
              <a:avLst/>
              <a:gdLst>
                <a:gd name="T0" fmla="*/ 18 w 482"/>
                <a:gd name="T1" fmla="*/ 278 h 539"/>
                <a:gd name="T2" fmla="*/ 18 w 482"/>
                <a:gd name="T3" fmla="*/ 278 h 539"/>
                <a:gd name="T4" fmla="*/ 222 w 482"/>
                <a:gd name="T5" fmla="*/ 278 h 539"/>
                <a:gd name="T6" fmla="*/ 222 w 482"/>
                <a:gd name="T7" fmla="*/ 278 h 539"/>
                <a:gd name="T8" fmla="*/ 222 w 482"/>
                <a:gd name="T9" fmla="*/ 500 h 539"/>
                <a:gd name="T10" fmla="*/ 259 w 482"/>
                <a:gd name="T11" fmla="*/ 500 h 539"/>
                <a:gd name="T12" fmla="*/ 259 w 482"/>
                <a:gd name="T13" fmla="*/ 260 h 539"/>
                <a:gd name="T14" fmla="*/ 259 w 482"/>
                <a:gd name="T15" fmla="*/ 260 h 539"/>
                <a:gd name="T16" fmla="*/ 463 w 482"/>
                <a:gd name="T17" fmla="*/ 260 h 539"/>
                <a:gd name="T18" fmla="*/ 444 w 482"/>
                <a:gd name="T19" fmla="*/ 222 h 539"/>
                <a:gd name="T20" fmla="*/ 259 w 482"/>
                <a:gd name="T21" fmla="*/ 222 h 539"/>
                <a:gd name="T22" fmla="*/ 259 w 482"/>
                <a:gd name="T23" fmla="*/ 37 h 539"/>
                <a:gd name="T24" fmla="*/ 222 w 482"/>
                <a:gd name="T25" fmla="*/ 37 h 539"/>
                <a:gd name="T26" fmla="*/ 222 w 482"/>
                <a:gd name="T27" fmla="*/ 222 h 539"/>
                <a:gd name="T28" fmla="*/ 18 w 482"/>
                <a:gd name="T29" fmla="*/ 241 h 539"/>
                <a:gd name="T30" fmla="*/ 18 w 482"/>
                <a:gd name="T31" fmla="*/ 27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9">
                  <a:moveTo>
                    <a:pt x="18" y="278"/>
                  </a:moveTo>
                  <a:lnTo>
                    <a:pt x="18" y="278"/>
                  </a:lnTo>
                  <a:cubicBezTo>
                    <a:pt x="92" y="278"/>
                    <a:pt x="148" y="278"/>
                    <a:pt x="222" y="278"/>
                  </a:cubicBezTo>
                  <a:lnTo>
                    <a:pt x="222" y="278"/>
                  </a:lnTo>
                  <a:cubicBezTo>
                    <a:pt x="203" y="352"/>
                    <a:pt x="203" y="426"/>
                    <a:pt x="222" y="500"/>
                  </a:cubicBezTo>
                  <a:cubicBezTo>
                    <a:pt x="222" y="519"/>
                    <a:pt x="259" y="538"/>
                    <a:pt x="259" y="500"/>
                  </a:cubicBezTo>
                  <a:cubicBezTo>
                    <a:pt x="259" y="426"/>
                    <a:pt x="259" y="352"/>
                    <a:pt x="259" y="260"/>
                  </a:cubicBezTo>
                  <a:lnTo>
                    <a:pt x="259" y="260"/>
                  </a:lnTo>
                  <a:cubicBezTo>
                    <a:pt x="333" y="260"/>
                    <a:pt x="389" y="260"/>
                    <a:pt x="463" y="260"/>
                  </a:cubicBezTo>
                  <a:cubicBezTo>
                    <a:pt x="481" y="241"/>
                    <a:pt x="463" y="204"/>
                    <a:pt x="444" y="222"/>
                  </a:cubicBezTo>
                  <a:cubicBezTo>
                    <a:pt x="389" y="222"/>
                    <a:pt x="333" y="222"/>
                    <a:pt x="259" y="222"/>
                  </a:cubicBezTo>
                  <a:cubicBezTo>
                    <a:pt x="259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22" y="167"/>
                    <a:pt x="222" y="222"/>
                  </a:cubicBezTo>
                  <a:cubicBezTo>
                    <a:pt x="148" y="241"/>
                    <a:pt x="92" y="222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228"/>
            <p:cNvSpPr>
              <a:spLocks noChangeArrowheads="1"/>
            </p:cNvSpPr>
            <p:nvPr userDrawn="1"/>
          </p:nvSpPr>
          <p:spPr bwMode="auto">
            <a:xfrm rot="4047122">
              <a:off x="579824" y="-142407"/>
              <a:ext cx="187325" cy="200025"/>
            </a:xfrm>
            <a:custGeom>
              <a:avLst/>
              <a:gdLst>
                <a:gd name="T0" fmla="*/ 481 w 520"/>
                <a:gd name="T1" fmla="*/ 223 h 557"/>
                <a:gd name="T2" fmla="*/ 481 w 520"/>
                <a:gd name="T3" fmla="*/ 223 h 557"/>
                <a:gd name="T4" fmla="*/ 296 w 520"/>
                <a:gd name="T5" fmla="*/ 223 h 557"/>
                <a:gd name="T6" fmla="*/ 296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59 h 557"/>
                <a:gd name="T30" fmla="*/ 481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23"/>
                  </a:moveTo>
                  <a:lnTo>
                    <a:pt x="481" y="223"/>
                  </a:lnTo>
                  <a:cubicBezTo>
                    <a:pt x="426" y="223"/>
                    <a:pt x="352" y="223"/>
                    <a:pt x="296" y="223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59" y="167"/>
                    <a:pt x="241" y="241"/>
                  </a:cubicBezTo>
                  <a:cubicBezTo>
                    <a:pt x="167" y="241"/>
                    <a:pt x="111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41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78"/>
                    <a:pt x="500" y="259"/>
                  </a:cubicBezTo>
                  <a:cubicBezTo>
                    <a:pt x="519" y="259"/>
                    <a:pt x="519" y="223"/>
                    <a:pt x="481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  <p:sp>
        <p:nvSpPr>
          <p:cNvPr id="36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452345" y="2270163"/>
            <a:ext cx="8172302" cy="34194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lanco pagina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 userDrawn="1"/>
        </p:nvGrpSpPr>
        <p:grpSpPr>
          <a:xfrm>
            <a:off x="9659754" y="-86324"/>
            <a:ext cx="2597889" cy="1409439"/>
            <a:chOff x="9659754" y="-86324"/>
            <a:chExt cx="2597889" cy="1409439"/>
          </a:xfrm>
          <a:solidFill>
            <a:schemeClr val="accent4"/>
          </a:solidFill>
        </p:grpSpPr>
        <p:sp>
          <p:nvSpPr>
            <p:cNvPr id="121" name="Freeform 513"/>
            <p:cNvSpPr>
              <a:spLocks noChangeArrowheads="1"/>
            </p:cNvSpPr>
            <p:nvPr userDrawn="1"/>
          </p:nvSpPr>
          <p:spPr bwMode="auto">
            <a:xfrm rot="5400000">
              <a:off x="12109497" y="1181516"/>
              <a:ext cx="124411" cy="158787"/>
            </a:xfrm>
            <a:custGeom>
              <a:avLst/>
              <a:gdLst>
                <a:gd name="T0" fmla="*/ 185 w 334"/>
                <a:gd name="T1" fmla="*/ 0 h 427"/>
                <a:gd name="T2" fmla="*/ 185 w 334"/>
                <a:gd name="T3" fmla="*/ 0 h 427"/>
                <a:gd name="T4" fmla="*/ 185 w 334"/>
                <a:gd name="T5" fmla="*/ 0 h 427"/>
                <a:gd name="T6" fmla="*/ 167 w 334"/>
                <a:gd name="T7" fmla="*/ 0 h 427"/>
                <a:gd name="T8" fmla="*/ 167 w 334"/>
                <a:gd name="T9" fmla="*/ 0 h 427"/>
                <a:gd name="T10" fmla="*/ 37 w 334"/>
                <a:gd name="T11" fmla="*/ 315 h 427"/>
                <a:gd name="T12" fmla="*/ 0 w 334"/>
                <a:gd name="T13" fmla="*/ 389 h 427"/>
                <a:gd name="T14" fmla="*/ 0 w 334"/>
                <a:gd name="T15" fmla="*/ 407 h 427"/>
                <a:gd name="T16" fmla="*/ 19 w 334"/>
                <a:gd name="T17" fmla="*/ 426 h 427"/>
                <a:gd name="T18" fmla="*/ 93 w 334"/>
                <a:gd name="T19" fmla="*/ 426 h 427"/>
                <a:gd name="T20" fmla="*/ 259 w 334"/>
                <a:gd name="T21" fmla="*/ 426 h 427"/>
                <a:gd name="T22" fmla="*/ 297 w 334"/>
                <a:gd name="T23" fmla="*/ 426 h 427"/>
                <a:gd name="T24" fmla="*/ 333 w 334"/>
                <a:gd name="T25" fmla="*/ 426 h 427"/>
                <a:gd name="T26" fmla="*/ 333 w 334"/>
                <a:gd name="T27" fmla="*/ 389 h 427"/>
                <a:gd name="T28" fmla="*/ 241 w 334"/>
                <a:gd name="T29" fmla="*/ 130 h 427"/>
                <a:gd name="T30" fmla="*/ 185 w 334"/>
                <a:gd name="T3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cubicBezTo>
                    <a:pt x="167" y="0"/>
                    <a:pt x="167" y="0"/>
                    <a:pt x="167" y="0"/>
                  </a:cubicBezTo>
                  <a:lnTo>
                    <a:pt x="167" y="0"/>
                  </a:lnTo>
                  <a:cubicBezTo>
                    <a:pt x="130" y="111"/>
                    <a:pt x="74" y="223"/>
                    <a:pt x="37" y="315"/>
                  </a:cubicBezTo>
                  <a:cubicBezTo>
                    <a:pt x="19" y="333"/>
                    <a:pt x="19" y="371"/>
                    <a:pt x="0" y="389"/>
                  </a:cubicBezTo>
                  <a:lnTo>
                    <a:pt x="0" y="407"/>
                  </a:lnTo>
                  <a:cubicBezTo>
                    <a:pt x="0" y="426"/>
                    <a:pt x="19" y="426"/>
                    <a:pt x="19" y="426"/>
                  </a:cubicBezTo>
                  <a:cubicBezTo>
                    <a:pt x="37" y="407"/>
                    <a:pt x="74" y="426"/>
                    <a:pt x="93" y="426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26"/>
                    <a:pt x="333" y="426"/>
                  </a:cubicBezTo>
                  <a:cubicBezTo>
                    <a:pt x="333" y="407"/>
                    <a:pt x="333" y="407"/>
                    <a:pt x="333" y="389"/>
                  </a:cubicBezTo>
                  <a:cubicBezTo>
                    <a:pt x="315" y="297"/>
                    <a:pt x="278" y="223"/>
                    <a:pt x="241" y="130"/>
                  </a:cubicBezTo>
                  <a:cubicBezTo>
                    <a:pt x="223" y="93"/>
                    <a:pt x="204" y="56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Freeform 514"/>
            <p:cNvSpPr>
              <a:spLocks noChangeArrowheads="1"/>
            </p:cNvSpPr>
            <p:nvPr userDrawn="1"/>
          </p:nvSpPr>
          <p:spPr bwMode="auto">
            <a:xfrm rot="5400000">
              <a:off x="11701888" y="1191338"/>
              <a:ext cx="96582" cy="124411"/>
            </a:xfrm>
            <a:custGeom>
              <a:avLst/>
              <a:gdLst>
                <a:gd name="T0" fmla="*/ 18 w 260"/>
                <a:gd name="T1" fmla="*/ 297 h 334"/>
                <a:gd name="T2" fmla="*/ 18 w 260"/>
                <a:gd name="T3" fmla="*/ 297 h 334"/>
                <a:gd name="T4" fmla="*/ 74 w 260"/>
                <a:gd name="T5" fmla="*/ 315 h 334"/>
                <a:gd name="T6" fmla="*/ 204 w 260"/>
                <a:gd name="T7" fmla="*/ 315 h 334"/>
                <a:gd name="T8" fmla="*/ 222 w 260"/>
                <a:gd name="T9" fmla="*/ 333 h 334"/>
                <a:gd name="T10" fmla="*/ 259 w 260"/>
                <a:gd name="T11" fmla="*/ 333 h 334"/>
                <a:gd name="T12" fmla="*/ 259 w 260"/>
                <a:gd name="T13" fmla="*/ 297 h 334"/>
                <a:gd name="T14" fmla="*/ 204 w 260"/>
                <a:gd name="T15" fmla="*/ 93 h 334"/>
                <a:gd name="T16" fmla="*/ 166 w 260"/>
                <a:gd name="T17" fmla="*/ 0 h 334"/>
                <a:gd name="T18" fmla="*/ 166 w 260"/>
                <a:gd name="T19" fmla="*/ 0 h 334"/>
                <a:gd name="T20" fmla="*/ 166 w 260"/>
                <a:gd name="T21" fmla="*/ 0 h 334"/>
                <a:gd name="T22" fmla="*/ 166 w 260"/>
                <a:gd name="T23" fmla="*/ 0 h 334"/>
                <a:gd name="T24" fmla="*/ 37 w 260"/>
                <a:gd name="T25" fmla="*/ 223 h 334"/>
                <a:gd name="T26" fmla="*/ 18 w 260"/>
                <a:gd name="T27" fmla="*/ 278 h 334"/>
                <a:gd name="T28" fmla="*/ 0 w 260"/>
                <a:gd name="T29" fmla="*/ 297 h 334"/>
                <a:gd name="T30" fmla="*/ 18 w 260"/>
                <a:gd name="T31" fmla="*/ 29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34">
                  <a:moveTo>
                    <a:pt x="18" y="297"/>
                  </a:moveTo>
                  <a:lnTo>
                    <a:pt x="18" y="297"/>
                  </a:lnTo>
                  <a:cubicBezTo>
                    <a:pt x="37" y="297"/>
                    <a:pt x="55" y="297"/>
                    <a:pt x="74" y="315"/>
                  </a:cubicBezTo>
                  <a:cubicBezTo>
                    <a:pt x="111" y="315"/>
                    <a:pt x="166" y="315"/>
                    <a:pt x="204" y="315"/>
                  </a:cubicBezTo>
                  <a:cubicBezTo>
                    <a:pt x="204" y="333"/>
                    <a:pt x="222" y="333"/>
                    <a:pt x="222" y="333"/>
                  </a:cubicBezTo>
                  <a:cubicBezTo>
                    <a:pt x="240" y="333"/>
                    <a:pt x="240" y="333"/>
                    <a:pt x="259" y="333"/>
                  </a:cubicBezTo>
                  <a:cubicBezTo>
                    <a:pt x="259" y="315"/>
                    <a:pt x="259" y="315"/>
                    <a:pt x="259" y="297"/>
                  </a:cubicBezTo>
                  <a:cubicBezTo>
                    <a:pt x="259" y="241"/>
                    <a:pt x="240" y="167"/>
                    <a:pt x="204" y="93"/>
                  </a:cubicBezTo>
                  <a:cubicBezTo>
                    <a:pt x="185" y="75"/>
                    <a:pt x="185" y="37"/>
                    <a:pt x="166" y="0"/>
                  </a:cubicBez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ubicBezTo>
                    <a:pt x="129" y="75"/>
                    <a:pt x="74" y="149"/>
                    <a:pt x="37" y="223"/>
                  </a:cubicBezTo>
                  <a:cubicBezTo>
                    <a:pt x="18" y="241"/>
                    <a:pt x="18" y="259"/>
                    <a:pt x="18" y="278"/>
                  </a:cubicBezTo>
                  <a:cubicBezTo>
                    <a:pt x="0" y="278"/>
                    <a:pt x="0" y="297"/>
                    <a:pt x="0" y="297"/>
                  </a:cubicBezTo>
                  <a:lnTo>
                    <a:pt x="18" y="2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" name="Freeform 515"/>
            <p:cNvSpPr>
              <a:spLocks noChangeArrowheads="1"/>
            </p:cNvSpPr>
            <p:nvPr userDrawn="1"/>
          </p:nvSpPr>
          <p:spPr bwMode="auto">
            <a:xfrm rot="5400000">
              <a:off x="11284459" y="1181516"/>
              <a:ext cx="124411" cy="158787"/>
            </a:xfrm>
            <a:custGeom>
              <a:avLst/>
              <a:gdLst>
                <a:gd name="T0" fmla="*/ 241 w 334"/>
                <a:gd name="T1" fmla="*/ 130 h 427"/>
                <a:gd name="T2" fmla="*/ 241 w 334"/>
                <a:gd name="T3" fmla="*/ 130 h 427"/>
                <a:gd name="T4" fmla="*/ 185 w 334"/>
                <a:gd name="T5" fmla="*/ 0 h 427"/>
                <a:gd name="T6" fmla="*/ 185 w 334"/>
                <a:gd name="T7" fmla="*/ 0 h 427"/>
                <a:gd name="T8" fmla="*/ 167 w 334"/>
                <a:gd name="T9" fmla="*/ 0 h 427"/>
                <a:gd name="T10" fmla="*/ 167 w 334"/>
                <a:gd name="T11" fmla="*/ 0 h 427"/>
                <a:gd name="T12" fmla="*/ 37 w 334"/>
                <a:gd name="T13" fmla="*/ 315 h 427"/>
                <a:gd name="T14" fmla="*/ 0 w 334"/>
                <a:gd name="T15" fmla="*/ 371 h 427"/>
                <a:gd name="T16" fmla="*/ 0 w 334"/>
                <a:gd name="T17" fmla="*/ 408 h 427"/>
                <a:gd name="T18" fmla="*/ 19 w 334"/>
                <a:gd name="T19" fmla="*/ 408 h 427"/>
                <a:gd name="T20" fmla="*/ 93 w 334"/>
                <a:gd name="T21" fmla="*/ 408 h 427"/>
                <a:gd name="T22" fmla="*/ 259 w 334"/>
                <a:gd name="T23" fmla="*/ 426 h 427"/>
                <a:gd name="T24" fmla="*/ 297 w 334"/>
                <a:gd name="T25" fmla="*/ 426 h 427"/>
                <a:gd name="T26" fmla="*/ 315 w 334"/>
                <a:gd name="T27" fmla="*/ 426 h 427"/>
                <a:gd name="T28" fmla="*/ 333 w 334"/>
                <a:gd name="T29" fmla="*/ 389 h 427"/>
                <a:gd name="T30" fmla="*/ 241 w 334"/>
                <a:gd name="T31" fmla="*/ 13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241" y="130"/>
                  </a:moveTo>
                  <a:lnTo>
                    <a:pt x="241" y="130"/>
                  </a:lnTo>
                  <a:cubicBezTo>
                    <a:pt x="223" y="93"/>
                    <a:pt x="204" y="37"/>
                    <a:pt x="185" y="0"/>
                  </a:cubicBezTo>
                  <a:lnTo>
                    <a:pt x="185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30" y="111"/>
                    <a:pt x="74" y="204"/>
                    <a:pt x="37" y="315"/>
                  </a:cubicBezTo>
                  <a:cubicBezTo>
                    <a:pt x="19" y="333"/>
                    <a:pt x="19" y="352"/>
                    <a:pt x="0" y="371"/>
                  </a:cubicBezTo>
                  <a:cubicBezTo>
                    <a:pt x="0" y="389"/>
                    <a:pt x="0" y="408"/>
                    <a:pt x="0" y="408"/>
                  </a:cubicBezTo>
                  <a:cubicBezTo>
                    <a:pt x="0" y="408"/>
                    <a:pt x="0" y="408"/>
                    <a:pt x="19" y="408"/>
                  </a:cubicBezTo>
                  <a:cubicBezTo>
                    <a:pt x="37" y="408"/>
                    <a:pt x="74" y="408"/>
                    <a:pt x="93" y="408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lnTo>
                    <a:pt x="315" y="426"/>
                  </a:lnTo>
                  <a:cubicBezTo>
                    <a:pt x="333" y="408"/>
                    <a:pt x="333" y="408"/>
                    <a:pt x="333" y="389"/>
                  </a:cubicBezTo>
                  <a:cubicBezTo>
                    <a:pt x="315" y="297"/>
                    <a:pt x="278" y="204"/>
                    <a:pt x="241" y="1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Freeform 516"/>
            <p:cNvSpPr>
              <a:spLocks noChangeArrowheads="1"/>
            </p:cNvSpPr>
            <p:nvPr userDrawn="1"/>
          </p:nvSpPr>
          <p:spPr bwMode="auto">
            <a:xfrm rot="5400000">
              <a:off x="10889946" y="1191338"/>
              <a:ext cx="103130" cy="130959"/>
            </a:xfrm>
            <a:custGeom>
              <a:avLst/>
              <a:gdLst>
                <a:gd name="T0" fmla="*/ 166 w 279"/>
                <a:gd name="T1" fmla="*/ 0 h 353"/>
                <a:gd name="T2" fmla="*/ 166 w 279"/>
                <a:gd name="T3" fmla="*/ 0 h 353"/>
                <a:gd name="T4" fmla="*/ 166 w 279"/>
                <a:gd name="T5" fmla="*/ 0 h 353"/>
                <a:gd name="T6" fmla="*/ 166 w 279"/>
                <a:gd name="T7" fmla="*/ 0 h 353"/>
                <a:gd name="T8" fmla="*/ 166 w 279"/>
                <a:gd name="T9" fmla="*/ 0 h 353"/>
                <a:gd name="T10" fmla="*/ 37 w 279"/>
                <a:gd name="T11" fmla="*/ 259 h 353"/>
                <a:gd name="T12" fmla="*/ 0 w 279"/>
                <a:gd name="T13" fmla="*/ 296 h 353"/>
                <a:gd name="T14" fmla="*/ 0 w 279"/>
                <a:gd name="T15" fmla="*/ 333 h 353"/>
                <a:gd name="T16" fmla="*/ 18 w 279"/>
                <a:gd name="T17" fmla="*/ 333 h 353"/>
                <a:gd name="T18" fmla="*/ 74 w 279"/>
                <a:gd name="T19" fmla="*/ 333 h 353"/>
                <a:gd name="T20" fmla="*/ 204 w 279"/>
                <a:gd name="T21" fmla="*/ 352 h 353"/>
                <a:gd name="T22" fmla="*/ 240 w 279"/>
                <a:gd name="T23" fmla="*/ 352 h 353"/>
                <a:gd name="T24" fmla="*/ 259 w 279"/>
                <a:gd name="T25" fmla="*/ 352 h 353"/>
                <a:gd name="T26" fmla="*/ 278 w 279"/>
                <a:gd name="T27" fmla="*/ 333 h 353"/>
                <a:gd name="T28" fmla="*/ 204 w 279"/>
                <a:gd name="T29" fmla="*/ 111 h 353"/>
                <a:gd name="T30" fmla="*/ 166 w 279"/>
                <a:gd name="T3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3">
                  <a:moveTo>
                    <a:pt x="166" y="0"/>
                  </a:move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ubicBezTo>
                    <a:pt x="111" y="93"/>
                    <a:pt x="74" y="167"/>
                    <a:pt x="37" y="259"/>
                  </a:cubicBezTo>
                  <a:cubicBezTo>
                    <a:pt x="18" y="278"/>
                    <a:pt x="18" y="278"/>
                    <a:pt x="0" y="296"/>
                  </a:cubicBezTo>
                  <a:cubicBezTo>
                    <a:pt x="0" y="315"/>
                    <a:pt x="0" y="315"/>
                    <a:pt x="0" y="333"/>
                  </a:cubicBezTo>
                  <a:cubicBezTo>
                    <a:pt x="0" y="333"/>
                    <a:pt x="0" y="333"/>
                    <a:pt x="18" y="333"/>
                  </a:cubicBezTo>
                  <a:cubicBezTo>
                    <a:pt x="37" y="333"/>
                    <a:pt x="55" y="333"/>
                    <a:pt x="74" y="333"/>
                  </a:cubicBezTo>
                  <a:cubicBezTo>
                    <a:pt x="129" y="352"/>
                    <a:pt x="166" y="352"/>
                    <a:pt x="204" y="352"/>
                  </a:cubicBezTo>
                  <a:cubicBezTo>
                    <a:pt x="222" y="352"/>
                    <a:pt x="222" y="352"/>
                    <a:pt x="240" y="352"/>
                  </a:cubicBezTo>
                  <a:lnTo>
                    <a:pt x="259" y="352"/>
                  </a:lnTo>
                  <a:cubicBezTo>
                    <a:pt x="278" y="352"/>
                    <a:pt x="278" y="333"/>
                    <a:pt x="278" y="333"/>
                  </a:cubicBezTo>
                  <a:cubicBezTo>
                    <a:pt x="259" y="259"/>
                    <a:pt x="240" y="185"/>
                    <a:pt x="204" y="111"/>
                  </a:cubicBezTo>
                  <a:cubicBezTo>
                    <a:pt x="185" y="74"/>
                    <a:pt x="185" y="37"/>
                    <a:pt x="16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517"/>
            <p:cNvSpPr>
              <a:spLocks noChangeArrowheads="1"/>
            </p:cNvSpPr>
            <p:nvPr userDrawn="1"/>
          </p:nvSpPr>
          <p:spPr bwMode="auto">
            <a:xfrm rot="5400000">
              <a:off x="10477426" y="1171695"/>
              <a:ext cx="103130" cy="117863"/>
            </a:xfrm>
            <a:custGeom>
              <a:avLst/>
              <a:gdLst>
                <a:gd name="T0" fmla="*/ 259 w 279"/>
                <a:gd name="T1" fmla="*/ 315 h 316"/>
                <a:gd name="T2" fmla="*/ 259 w 279"/>
                <a:gd name="T3" fmla="*/ 315 h 316"/>
                <a:gd name="T4" fmla="*/ 185 w 279"/>
                <a:gd name="T5" fmla="*/ 315 h 316"/>
                <a:gd name="T6" fmla="*/ 74 w 279"/>
                <a:gd name="T7" fmla="*/ 315 h 316"/>
                <a:gd name="T8" fmla="*/ 37 w 279"/>
                <a:gd name="T9" fmla="*/ 315 h 316"/>
                <a:gd name="T10" fmla="*/ 18 w 279"/>
                <a:gd name="T11" fmla="*/ 315 h 316"/>
                <a:gd name="T12" fmla="*/ 18 w 279"/>
                <a:gd name="T13" fmla="*/ 277 h 316"/>
                <a:gd name="T14" fmla="*/ 92 w 279"/>
                <a:gd name="T15" fmla="*/ 92 h 316"/>
                <a:gd name="T16" fmla="*/ 129 w 279"/>
                <a:gd name="T17" fmla="*/ 0 h 316"/>
                <a:gd name="T18" fmla="*/ 148 w 279"/>
                <a:gd name="T19" fmla="*/ 0 h 316"/>
                <a:gd name="T20" fmla="*/ 148 w 279"/>
                <a:gd name="T21" fmla="*/ 0 h 316"/>
                <a:gd name="T22" fmla="*/ 148 w 279"/>
                <a:gd name="T23" fmla="*/ 0 h 316"/>
                <a:gd name="T24" fmla="*/ 240 w 279"/>
                <a:gd name="T25" fmla="*/ 240 h 316"/>
                <a:gd name="T26" fmla="*/ 259 w 279"/>
                <a:gd name="T27" fmla="*/ 277 h 316"/>
                <a:gd name="T28" fmla="*/ 278 w 279"/>
                <a:gd name="T29" fmla="*/ 315 h 316"/>
                <a:gd name="T30" fmla="*/ 259 w 279"/>
                <a:gd name="T3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16">
                  <a:moveTo>
                    <a:pt x="259" y="315"/>
                  </a:moveTo>
                  <a:lnTo>
                    <a:pt x="259" y="315"/>
                  </a:lnTo>
                  <a:cubicBezTo>
                    <a:pt x="240" y="315"/>
                    <a:pt x="222" y="315"/>
                    <a:pt x="185" y="315"/>
                  </a:cubicBezTo>
                  <a:cubicBezTo>
                    <a:pt x="148" y="315"/>
                    <a:pt x="111" y="315"/>
                    <a:pt x="74" y="315"/>
                  </a:cubicBezTo>
                  <a:cubicBezTo>
                    <a:pt x="55" y="315"/>
                    <a:pt x="55" y="315"/>
                    <a:pt x="37" y="315"/>
                  </a:cubicBezTo>
                  <a:lnTo>
                    <a:pt x="18" y="315"/>
                  </a:lnTo>
                  <a:cubicBezTo>
                    <a:pt x="0" y="296"/>
                    <a:pt x="18" y="296"/>
                    <a:pt x="18" y="277"/>
                  </a:cubicBezTo>
                  <a:cubicBezTo>
                    <a:pt x="37" y="222"/>
                    <a:pt x="55" y="148"/>
                    <a:pt x="92" y="92"/>
                  </a:cubicBezTo>
                  <a:cubicBezTo>
                    <a:pt x="111" y="55"/>
                    <a:pt x="129" y="18"/>
                    <a:pt x="129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85" y="74"/>
                    <a:pt x="203" y="148"/>
                    <a:pt x="240" y="240"/>
                  </a:cubicBezTo>
                  <a:cubicBezTo>
                    <a:pt x="259" y="259"/>
                    <a:pt x="259" y="259"/>
                    <a:pt x="259" y="277"/>
                  </a:cubicBezTo>
                  <a:cubicBezTo>
                    <a:pt x="259" y="296"/>
                    <a:pt x="278" y="296"/>
                    <a:pt x="278" y="315"/>
                  </a:cubicBezTo>
                  <a:cubicBezTo>
                    <a:pt x="259" y="315"/>
                    <a:pt x="259" y="315"/>
                    <a:pt x="25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518"/>
            <p:cNvSpPr>
              <a:spLocks noChangeArrowheads="1"/>
            </p:cNvSpPr>
            <p:nvPr userDrawn="1"/>
          </p:nvSpPr>
          <p:spPr bwMode="auto">
            <a:xfrm rot="5400000">
              <a:off x="10061633" y="1181516"/>
              <a:ext cx="96582" cy="130959"/>
            </a:xfrm>
            <a:custGeom>
              <a:avLst/>
              <a:gdLst>
                <a:gd name="T0" fmla="*/ 223 w 260"/>
                <a:gd name="T1" fmla="*/ 111 h 352"/>
                <a:gd name="T2" fmla="*/ 223 w 260"/>
                <a:gd name="T3" fmla="*/ 111 h 352"/>
                <a:gd name="T4" fmla="*/ 204 w 260"/>
                <a:gd name="T5" fmla="*/ 0 h 352"/>
                <a:gd name="T6" fmla="*/ 204 w 260"/>
                <a:gd name="T7" fmla="*/ 0 h 352"/>
                <a:gd name="T8" fmla="*/ 204 w 260"/>
                <a:gd name="T9" fmla="*/ 0 h 352"/>
                <a:gd name="T10" fmla="*/ 204 w 260"/>
                <a:gd name="T11" fmla="*/ 0 h 352"/>
                <a:gd name="T12" fmla="*/ 56 w 260"/>
                <a:gd name="T13" fmla="*/ 222 h 352"/>
                <a:gd name="T14" fmla="*/ 19 w 260"/>
                <a:gd name="T15" fmla="*/ 259 h 352"/>
                <a:gd name="T16" fmla="*/ 0 w 260"/>
                <a:gd name="T17" fmla="*/ 277 h 352"/>
                <a:gd name="T18" fmla="*/ 19 w 260"/>
                <a:gd name="T19" fmla="*/ 296 h 352"/>
                <a:gd name="T20" fmla="*/ 74 w 260"/>
                <a:gd name="T21" fmla="*/ 315 h 352"/>
                <a:gd name="T22" fmla="*/ 204 w 260"/>
                <a:gd name="T23" fmla="*/ 333 h 352"/>
                <a:gd name="T24" fmla="*/ 223 w 260"/>
                <a:gd name="T25" fmla="*/ 333 h 352"/>
                <a:gd name="T26" fmla="*/ 259 w 260"/>
                <a:gd name="T27" fmla="*/ 351 h 352"/>
                <a:gd name="T28" fmla="*/ 259 w 260"/>
                <a:gd name="T29" fmla="*/ 315 h 352"/>
                <a:gd name="T30" fmla="*/ 223 w 260"/>
                <a:gd name="T31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52">
                  <a:moveTo>
                    <a:pt x="223" y="111"/>
                  </a:moveTo>
                  <a:lnTo>
                    <a:pt x="223" y="111"/>
                  </a:lnTo>
                  <a:cubicBezTo>
                    <a:pt x="223" y="74"/>
                    <a:pt x="223" y="37"/>
                    <a:pt x="204" y="0"/>
                  </a:cubicBez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148" y="74"/>
                    <a:pt x="93" y="148"/>
                    <a:pt x="56" y="222"/>
                  </a:cubicBezTo>
                  <a:cubicBezTo>
                    <a:pt x="37" y="241"/>
                    <a:pt x="19" y="241"/>
                    <a:pt x="19" y="259"/>
                  </a:cubicBezTo>
                  <a:cubicBezTo>
                    <a:pt x="19" y="277"/>
                    <a:pt x="0" y="277"/>
                    <a:pt x="0" y="277"/>
                  </a:cubicBezTo>
                  <a:cubicBezTo>
                    <a:pt x="0" y="296"/>
                    <a:pt x="19" y="296"/>
                    <a:pt x="19" y="296"/>
                  </a:cubicBezTo>
                  <a:cubicBezTo>
                    <a:pt x="37" y="296"/>
                    <a:pt x="56" y="296"/>
                    <a:pt x="74" y="315"/>
                  </a:cubicBezTo>
                  <a:cubicBezTo>
                    <a:pt x="111" y="315"/>
                    <a:pt x="167" y="333"/>
                    <a:pt x="204" y="333"/>
                  </a:cubicBezTo>
                  <a:lnTo>
                    <a:pt x="223" y="333"/>
                  </a:lnTo>
                  <a:cubicBezTo>
                    <a:pt x="241" y="333"/>
                    <a:pt x="241" y="351"/>
                    <a:pt x="259" y="351"/>
                  </a:cubicBezTo>
                  <a:cubicBezTo>
                    <a:pt x="259" y="333"/>
                    <a:pt x="259" y="333"/>
                    <a:pt x="259" y="315"/>
                  </a:cubicBezTo>
                  <a:cubicBezTo>
                    <a:pt x="259" y="241"/>
                    <a:pt x="259" y="185"/>
                    <a:pt x="22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520"/>
            <p:cNvSpPr>
              <a:spLocks noChangeArrowheads="1"/>
            </p:cNvSpPr>
            <p:nvPr userDrawn="1"/>
          </p:nvSpPr>
          <p:spPr bwMode="auto">
            <a:xfrm rot="5400000">
              <a:off x="12114408" y="868853"/>
              <a:ext cx="103129" cy="130959"/>
            </a:xfrm>
            <a:custGeom>
              <a:avLst/>
              <a:gdLst>
                <a:gd name="T0" fmla="*/ 19 w 279"/>
                <a:gd name="T1" fmla="*/ 333 h 352"/>
                <a:gd name="T2" fmla="*/ 19 w 279"/>
                <a:gd name="T3" fmla="*/ 333 h 352"/>
                <a:gd name="T4" fmla="*/ 93 w 279"/>
                <a:gd name="T5" fmla="*/ 333 h 352"/>
                <a:gd name="T6" fmla="*/ 222 w 279"/>
                <a:gd name="T7" fmla="*/ 351 h 352"/>
                <a:gd name="T8" fmla="*/ 260 w 279"/>
                <a:gd name="T9" fmla="*/ 351 h 352"/>
                <a:gd name="T10" fmla="*/ 278 w 279"/>
                <a:gd name="T11" fmla="*/ 351 h 352"/>
                <a:gd name="T12" fmla="*/ 278 w 279"/>
                <a:gd name="T13" fmla="*/ 333 h 352"/>
                <a:gd name="T14" fmla="*/ 222 w 279"/>
                <a:gd name="T15" fmla="*/ 111 h 352"/>
                <a:gd name="T16" fmla="*/ 186 w 279"/>
                <a:gd name="T17" fmla="*/ 18 h 352"/>
                <a:gd name="T18" fmla="*/ 186 w 279"/>
                <a:gd name="T19" fmla="*/ 18 h 352"/>
                <a:gd name="T20" fmla="*/ 167 w 279"/>
                <a:gd name="T21" fmla="*/ 18 h 352"/>
                <a:gd name="T22" fmla="*/ 167 w 279"/>
                <a:gd name="T23" fmla="*/ 18 h 352"/>
                <a:gd name="T24" fmla="*/ 38 w 279"/>
                <a:gd name="T25" fmla="*/ 259 h 352"/>
                <a:gd name="T26" fmla="*/ 19 w 279"/>
                <a:gd name="T27" fmla="*/ 315 h 352"/>
                <a:gd name="T28" fmla="*/ 19 w 279"/>
                <a:gd name="T29" fmla="*/ 3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2">
                  <a:moveTo>
                    <a:pt x="19" y="333"/>
                  </a:moveTo>
                  <a:lnTo>
                    <a:pt x="19" y="333"/>
                  </a:lnTo>
                  <a:cubicBezTo>
                    <a:pt x="38" y="333"/>
                    <a:pt x="74" y="333"/>
                    <a:pt x="93" y="333"/>
                  </a:cubicBezTo>
                  <a:cubicBezTo>
                    <a:pt x="130" y="351"/>
                    <a:pt x="167" y="351"/>
                    <a:pt x="222" y="351"/>
                  </a:cubicBezTo>
                  <a:cubicBezTo>
                    <a:pt x="222" y="351"/>
                    <a:pt x="241" y="351"/>
                    <a:pt x="260" y="351"/>
                  </a:cubicBezTo>
                  <a:cubicBezTo>
                    <a:pt x="260" y="351"/>
                    <a:pt x="260" y="351"/>
                    <a:pt x="278" y="351"/>
                  </a:cubicBezTo>
                  <a:lnTo>
                    <a:pt x="278" y="333"/>
                  </a:lnTo>
                  <a:cubicBezTo>
                    <a:pt x="278" y="259"/>
                    <a:pt x="260" y="185"/>
                    <a:pt x="222" y="111"/>
                  </a:cubicBezTo>
                  <a:cubicBezTo>
                    <a:pt x="204" y="92"/>
                    <a:pt x="186" y="55"/>
                    <a:pt x="186" y="18"/>
                  </a:cubicBezTo>
                  <a:lnTo>
                    <a:pt x="186" y="18"/>
                  </a:lnTo>
                  <a:cubicBezTo>
                    <a:pt x="186" y="0"/>
                    <a:pt x="167" y="0"/>
                    <a:pt x="167" y="18"/>
                  </a:cubicBezTo>
                  <a:lnTo>
                    <a:pt x="167" y="18"/>
                  </a:lnTo>
                  <a:cubicBezTo>
                    <a:pt x="130" y="92"/>
                    <a:pt x="93" y="167"/>
                    <a:pt x="38" y="259"/>
                  </a:cubicBezTo>
                  <a:cubicBezTo>
                    <a:pt x="38" y="277"/>
                    <a:pt x="19" y="296"/>
                    <a:pt x="19" y="315"/>
                  </a:cubicBezTo>
                  <a:cubicBezTo>
                    <a:pt x="19" y="315"/>
                    <a:pt x="0" y="315"/>
                    <a:pt x="19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521"/>
            <p:cNvSpPr>
              <a:spLocks noChangeArrowheads="1"/>
            </p:cNvSpPr>
            <p:nvPr userDrawn="1"/>
          </p:nvSpPr>
          <p:spPr bwMode="auto">
            <a:xfrm rot="5400000">
              <a:off x="11687156" y="847572"/>
              <a:ext cx="130958" cy="171883"/>
            </a:xfrm>
            <a:custGeom>
              <a:avLst/>
              <a:gdLst>
                <a:gd name="T0" fmla="*/ 19 w 353"/>
                <a:gd name="T1" fmla="*/ 407 h 464"/>
                <a:gd name="T2" fmla="*/ 19 w 353"/>
                <a:gd name="T3" fmla="*/ 407 h 464"/>
                <a:gd name="T4" fmla="*/ 111 w 353"/>
                <a:gd name="T5" fmla="*/ 426 h 464"/>
                <a:gd name="T6" fmla="*/ 259 w 353"/>
                <a:gd name="T7" fmla="*/ 445 h 464"/>
                <a:gd name="T8" fmla="*/ 297 w 353"/>
                <a:gd name="T9" fmla="*/ 445 h 464"/>
                <a:gd name="T10" fmla="*/ 333 w 353"/>
                <a:gd name="T11" fmla="*/ 445 h 464"/>
                <a:gd name="T12" fmla="*/ 352 w 353"/>
                <a:gd name="T13" fmla="*/ 426 h 464"/>
                <a:gd name="T14" fmla="*/ 278 w 353"/>
                <a:gd name="T15" fmla="*/ 149 h 464"/>
                <a:gd name="T16" fmla="*/ 241 w 353"/>
                <a:gd name="T17" fmla="*/ 19 h 464"/>
                <a:gd name="T18" fmla="*/ 241 w 353"/>
                <a:gd name="T19" fmla="*/ 0 h 464"/>
                <a:gd name="T20" fmla="*/ 241 w 353"/>
                <a:gd name="T21" fmla="*/ 0 h 464"/>
                <a:gd name="T22" fmla="*/ 241 w 353"/>
                <a:gd name="T23" fmla="*/ 19 h 464"/>
                <a:gd name="T24" fmla="*/ 56 w 353"/>
                <a:gd name="T25" fmla="*/ 315 h 464"/>
                <a:gd name="T26" fmla="*/ 19 w 353"/>
                <a:gd name="T27" fmla="*/ 371 h 464"/>
                <a:gd name="T28" fmla="*/ 0 w 353"/>
                <a:gd name="T29" fmla="*/ 407 h 464"/>
                <a:gd name="T30" fmla="*/ 19 w 353"/>
                <a:gd name="T31" fmla="*/ 40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64">
                  <a:moveTo>
                    <a:pt x="19" y="407"/>
                  </a:moveTo>
                  <a:lnTo>
                    <a:pt x="19" y="407"/>
                  </a:lnTo>
                  <a:cubicBezTo>
                    <a:pt x="56" y="407"/>
                    <a:pt x="75" y="407"/>
                    <a:pt x="111" y="426"/>
                  </a:cubicBezTo>
                  <a:cubicBezTo>
                    <a:pt x="149" y="426"/>
                    <a:pt x="204" y="445"/>
                    <a:pt x="259" y="445"/>
                  </a:cubicBezTo>
                  <a:cubicBezTo>
                    <a:pt x="278" y="445"/>
                    <a:pt x="297" y="445"/>
                    <a:pt x="297" y="445"/>
                  </a:cubicBezTo>
                  <a:cubicBezTo>
                    <a:pt x="315" y="445"/>
                    <a:pt x="333" y="463"/>
                    <a:pt x="333" y="445"/>
                  </a:cubicBezTo>
                  <a:cubicBezTo>
                    <a:pt x="352" y="445"/>
                    <a:pt x="352" y="426"/>
                    <a:pt x="352" y="426"/>
                  </a:cubicBezTo>
                  <a:cubicBezTo>
                    <a:pt x="333" y="333"/>
                    <a:pt x="315" y="241"/>
                    <a:pt x="278" y="149"/>
                  </a:cubicBezTo>
                  <a:cubicBezTo>
                    <a:pt x="259" y="111"/>
                    <a:pt x="259" y="56"/>
                    <a:pt x="241" y="19"/>
                  </a:cubicBezTo>
                  <a:cubicBezTo>
                    <a:pt x="241" y="19"/>
                    <a:pt x="241" y="19"/>
                    <a:pt x="241" y="0"/>
                  </a:cubicBezTo>
                  <a:lnTo>
                    <a:pt x="241" y="0"/>
                  </a:lnTo>
                  <a:cubicBezTo>
                    <a:pt x="241" y="19"/>
                    <a:pt x="241" y="19"/>
                    <a:pt x="241" y="19"/>
                  </a:cubicBezTo>
                  <a:cubicBezTo>
                    <a:pt x="167" y="111"/>
                    <a:pt x="111" y="204"/>
                    <a:pt x="56" y="315"/>
                  </a:cubicBezTo>
                  <a:cubicBezTo>
                    <a:pt x="37" y="333"/>
                    <a:pt x="19" y="352"/>
                    <a:pt x="19" y="371"/>
                  </a:cubicBezTo>
                  <a:cubicBezTo>
                    <a:pt x="19" y="371"/>
                    <a:pt x="0" y="389"/>
                    <a:pt x="0" y="407"/>
                  </a:cubicBezTo>
                  <a:lnTo>
                    <a:pt x="19" y="40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522"/>
            <p:cNvSpPr>
              <a:spLocks noChangeArrowheads="1"/>
            </p:cNvSpPr>
            <p:nvPr userDrawn="1"/>
          </p:nvSpPr>
          <p:spPr bwMode="auto">
            <a:xfrm rot="5400000">
              <a:off x="11302465" y="883585"/>
              <a:ext cx="75301" cy="103130"/>
            </a:xfrm>
            <a:custGeom>
              <a:avLst/>
              <a:gdLst>
                <a:gd name="T0" fmla="*/ 203 w 204"/>
                <a:gd name="T1" fmla="*/ 240 h 279"/>
                <a:gd name="T2" fmla="*/ 203 w 204"/>
                <a:gd name="T3" fmla="*/ 240 h 279"/>
                <a:gd name="T4" fmla="*/ 166 w 204"/>
                <a:gd name="T5" fmla="*/ 92 h 279"/>
                <a:gd name="T6" fmla="*/ 148 w 204"/>
                <a:gd name="T7" fmla="*/ 0 h 279"/>
                <a:gd name="T8" fmla="*/ 148 w 204"/>
                <a:gd name="T9" fmla="*/ 0 h 279"/>
                <a:gd name="T10" fmla="*/ 129 w 204"/>
                <a:gd name="T11" fmla="*/ 0 h 279"/>
                <a:gd name="T12" fmla="*/ 129 w 204"/>
                <a:gd name="T13" fmla="*/ 0 h 279"/>
                <a:gd name="T14" fmla="*/ 18 w 204"/>
                <a:gd name="T15" fmla="*/ 185 h 279"/>
                <a:gd name="T16" fmla="*/ 0 w 204"/>
                <a:gd name="T17" fmla="*/ 222 h 279"/>
                <a:gd name="T18" fmla="*/ 0 w 204"/>
                <a:gd name="T19" fmla="*/ 240 h 279"/>
                <a:gd name="T20" fmla="*/ 0 w 204"/>
                <a:gd name="T21" fmla="*/ 240 h 279"/>
                <a:gd name="T22" fmla="*/ 55 w 204"/>
                <a:gd name="T23" fmla="*/ 240 h 279"/>
                <a:gd name="T24" fmla="*/ 148 w 204"/>
                <a:gd name="T25" fmla="*/ 259 h 279"/>
                <a:gd name="T26" fmla="*/ 184 w 204"/>
                <a:gd name="T27" fmla="*/ 259 h 279"/>
                <a:gd name="T28" fmla="*/ 203 w 204"/>
                <a:gd name="T29" fmla="*/ 259 h 279"/>
                <a:gd name="T30" fmla="*/ 203 w 204"/>
                <a:gd name="T31" fmla="*/ 24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79">
                  <a:moveTo>
                    <a:pt x="203" y="240"/>
                  </a:moveTo>
                  <a:lnTo>
                    <a:pt x="203" y="240"/>
                  </a:lnTo>
                  <a:cubicBezTo>
                    <a:pt x="203" y="185"/>
                    <a:pt x="184" y="130"/>
                    <a:pt x="166" y="92"/>
                  </a:cubicBezTo>
                  <a:cubicBezTo>
                    <a:pt x="148" y="56"/>
                    <a:pt x="148" y="37"/>
                    <a:pt x="148" y="0"/>
                  </a:cubicBezTo>
                  <a:lnTo>
                    <a:pt x="148" y="0"/>
                  </a:lnTo>
                  <a:cubicBezTo>
                    <a:pt x="129" y="0"/>
                    <a:pt x="129" y="0"/>
                    <a:pt x="129" y="0"/>
                  </a:cubicBezTo>
                  <a:lnTo>
                    <a:pt x="129" y="0"/>
                  </a:lnTo>
                  <a:cubicBezTo>
                    <a:pt x="92" y="56"/>
                    <a:pt x="55" y="130"/>
                    <a:pt x="18" y="185"/>
                  </a:cubicBezTo>
                  <a:cubicBezTo>
                    <a:pt x="18" y="185"/>
                    <a:pt x="18" y="204"/>
                    <a:pt x="0" y="222"/>
                  </a:cubicBezTo>
                  <a:cubicBezTo>
                    <a:pt x="0" y="222"/>
                    <a:pt x="0" y="222"/>
                    <a:pt x="0" y="240"/>
                  </a:cubicBezTo>
                  <a:lnTo>
                    <a:pt x="0" y="240"/>
                  </a:lnTo>
                  <a:cubicBezTo>
                    <a:pt x="18" y="240"/>
                    <a:pt x="36" y="240"/>
                    <a:pt x="55" y="240"/>
                  </a:cubicBezTo>
                  <a:cubicBezTo>
                    <a:pt x="92" y="259"/>
                    <a:pt x="129" y="259"/>
                    <a:pt x="148" y="259"/>
                  </a:cubicBezTo>
                  <a:cubicBezTo>
                    <a:pt x="166" y="259"/>
                    <a:pt x="166" y="259"/>
                    <a:pt x="184" y="259"/>
                  </a:cubicBezTo>
                  <a:cubicBezTo>
                    <a:pt x="184" y="259"/>
                    <a:pt x="184" y="278"/>
                    <a:pt x="203" y="259"/>
                  </a:cubicBezTo>
                  <a:cubicBezTo>
                    <a:pt x="203" y="259"/>
                    <a:pt x="203" y="259"/>
                    <a:pt x="203" y="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523"/>
            <p:cNvSpPr>
              <a:spLocks noChangeArrowheads="1"/>
            </p:cNvSpPr>
            <p:nvPr userDrawn="1"/>
          </p:nvSpPr>
          <p:spPr bwMode="auto">
            <a:xfrm rot="5400000">
              <a:off x="10883398" y="868853"/>
              <a:ext cx="103129" cy="130959"/>
            </a:xfrm>
            <a:custGeom>
              <a:avLst/>
              <a:gdLst>
                <a:gd name="T0" fmla="*/ 186 w 279"/>
                <a:gd name="T1" fmla="*/ 0 h 352"/>
                <a:gd name="T2" fmla="*/ 186 w 279"/>
                <a:gd name="T3" fmla="*/ 0 h 352"/>
                <a:gd name="T4" fmla="*/ 186 w 279"/>
                <a:gd name="T5" fmla="*/ 0 h 352"/>
                <a:gd name="T6" fmla="*/ 186 w 279"/>
                <a:gd name="T7" fmla="*/ 0 h 352"/>
                <a:gd name="T8" fmla="*/ 186 w 279"/>
                <a:gd name="T9" fmla="*/ 0 h 352"/>
                <a:gd name="T10" fmla="*/ 38 w 279"/>
                <a:gd name="T11" fmla="*/ 240 h 352"/>
                <a:gd name="T12" fmla="*/ 0 w 279"/>
                <a:gd name="T13" fmla="*/ 296 h 352"/>
                <a:gd name="T14" fmla="*/ 0 w 279"/>
                <a:gd name="T15" fmla="*/ 314 h 352"/>
                <a:gd name="T16" fmla="*/ 19 w 279"/>
                <a:gd name="T17" fmla="*/ 314 h 352"/>
                <a:gd name="T18" fmla="*/ 74 w 279"/>
                <a:gd name="T19" fmla="*/ 333 h 352"/>
                <a:gd name="T20" fmla="*/ 204 w 279"/>
                <a:gd name="T21" fmla="*/ 351 h 352"/>
                <a:gd name="T22" fmla="*/ 241 w 279"/>
                <a:gd name="T23" fmla="*/ 351 h 352"/>
                <a:gd name="T24" fmla="*/ 260 w 279"/>
                <a:gd name="T25" fmla="*/ 351 h 352"/>
                <a:gd name="T26" fmla="*/ 278 w 279"/>
                <a:gd name="T27" fmla="*/ 333 h 352"/>
                <a:gd name="T28" fmla="*/ 222 w 279"/>
                <a:gd name="T29" fmla="*/ 111 h 352"/>
                <a:gd name="T30" fmla="*/ 186 w 279"/>
                <a:gd name="T3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2">
                  <a:moveTo>
                    <a:pt x="186" y="0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30" y="74"/>
                    <a:pt x="93" y="166"/>
                    <a:pt x="38" y="240"/>
                  </a:cubicBezTo>
                  <a:cubicBezTo>
                    <a:pt x="38" y="259"/>
                    <a:pt x="19" y="277"/>
                    <a:pt x="0" y="296"/>
                  </a:cubicBezTo>
                  <a:cubicBezTo>
                    <a:pt x="0" y="296"/>
                    <a:pt x="0" y="296"/>
                    <a:pt x="0" y="314"/>
                  </a:cubicBezTo>
                  <a:cubicBezTo>
                    <a:pt x="0" y="314"/>
                    <a:pt x="0" y="314"/>
                    <a:pt x="19" y="314"/>
                  </a:cubicBezTo>
                  <a:cubicBezTo>
                    <a:pt x="38" y="314"/>
                    <a:pt x="56" y="314"/>
                    <a:pt x="74" y="333"/>
                  </a:cubicBezTo>
                  <a:cubicBezTo>
                    <a:pt x="112" y="333"/>
                    <a:pt x="167" y="351"/>
                    <a:pt x="204" y="351"/>
                  </a:cubicBezTo>
                  <a:cubicBezTo>
                    <a:pt x="222" y="351"/>
                    <a:pt x="222" y="351"/>
                    <a:pt x="241" y="351"/>
                  </a:cubicBezTo>
                  <a:lnTo>
                    <a:pt x="260" y="351"/>
                  </a:lnTo>
                  <a:cubicBezTo>
                    <a:pt x="278" y="351"/>
                    <a:pt x="278" y="351"/>
                    <a:pt x="278" y="333"/>
                  </a:cubicBezTo>
                  <a:cubicBezTo>
                    <a:pt x="260" y="259"/>
                    <a:pt x="260" y="185"/>
                    <a:pt x="222" y="111"/>
                  </a:cubicBezTo>
                  <a:cubicBezTo>
                    <a:pt x="222" y="74"/>
                    <a:pt x="204" y="37"/>
                    <a:pt x="18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524"/>
            <p:cNvSpPr>
              <a:spLocks noChangeArrowheads="1"/>
            </p:cNvSpPr>
            <p:nvPr userDrawn="1"/>
          </p:nvSpPr>
          <p:spPr bwMode="auto">
            <a:xfrm rot="5400000">
              <a:off x="10456146" y="847572"/>
              <a:ext cx="124411" cy="165336"/>
            </a:xfrm>
            <a:custGeom>
              <a:avLst/>
              <a:gdLst>
                <a:gd name="T0" fmla="*/ 278 w 334"/>
                <a:gd name="T1" fmla="*/ 148 h 445"/>
                <a:gd name="T2" fmla="*/ 278 w 334"/>
                <a:gd name="T3" fmla="*/ 148 h 445"/>
                <a:gd name="T4" fmla="*/ 241 w 334"/>
                <a:gd name="T5" fmla="*/ 18 h 445"/>
                <a:gd name="T6" fmla="*/ 241 w 334"/>
                <a:gd name="T7" fmla="*/ 0 h 445"/>
                <a:gd name="T8" fmla="*/ 223 w 334"/>
                <a:gd name="T9" fmla="*/ 0 h 445"/>
                <a:gd name="T10" fmla="*/ 223 w 334"/>
                <a:gd name="T11" fmla="*/ 18 h 445"/>
                <a:gd name="T12" fmla="*/ 56 w 334"/>
                <a:gd name="T13" fmla="*/ 296 h 445"/>
                <a:gd name="T14" fmla="*/ 19 w 334"/>
                <a:gd name="T15" fmla="*/ 352 h 445"/>
                <a:gd name="T16" fmla="*/ 19 w 334"/>
                <a:gd name="T17" fmla="*/ 388 h 445"/>
                <a:gd name="T18" fmla="*/ 19 w 334"/>
                <a:gd name="T19" fmla="*/ 388 h 445"/>
                <a:gd name="T20" fmla="*/ 111 w 334"/>
                <a:gd name="T21" fmla="*/ 407 h 445"/>
                <a:gd name="T22" fmla="*/ 259 w 334"/>
                <a:gd name="T23" fmla="*/ 426 h 445"/>
                <a:gd name="T24" fmla="*/ 297 w 334"/>
                <a:gd name="T25" fmla="*/ 426 h 445"/>
                <a:gd name="T26" fmla="*/ 333 w 334"/>
                <a:gd name="T27" fmla="*/ 426 h 445"/>
                <a:gd name="T28" fmla="*/ 333 w 334"/>
                <a:gd name="T29" fmla="*/ 407 h 445"/>
                <a:gd name="T30" fmla="*/ 278 w 334"/>
                <a:gd name="T31" fmla="*/ 14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45">
                  <a:moveTo>
                    <a:pt x="278" y="148"/>
                  </a:moveTo>
                  <a:lnTo>
                    <a:pt x="278" y="148"/>
                  </a:lnTo>
                  <a:cubicBezTo>
                    <a:pt x="259" y="92"/>
                    <a:pt x="259" y="55"/>
                    <a:pt x="241" y="18"/>
                  </a:cubicBezTo>
                  <a:lnTo>
                    <a:pt x="241" y="0"/>
                  </a:lnTo>
                  <a:cubicBezTo>
                    <a:pt x="241" y="0"/>
                    <a:pt x="241" y="0"/>
                    <a:pt x="223" y="0"/>
                  </a:cubicBezTo>
                  <a:lnTo>
                    <a:pt x="223" y="18"/>
                  </a:lnTo>
                  <a:cubicBezTo>
                    <a:pt x="167" y="111"/>
                    <a:pt x="111" y="203"/>
                    <a:pt x="56" y="296"/>
                  </a:cubicBezTo>
                  <a:cubicBezTo>
                    <a:pt x="37" y="314"/>
                    <a:pt x="37" y="333"/>
                    <a:pt x="19" y="352"/>
                  </a:cubicBezTo>
                  <a:cubicBezTo>
                    <a:pt x="19" y="370"/>
                    <a:pt x="0" y="370"/>
                    <a:pt x="19" y="388"/>
                  </a:cubicBezTo>
                  <a:lnTo>
                    <a:pt x="19" y="388"/>
                  </a:lnTo>
                  <a:cubicBezTo>
                    <a:pt x="56" y="388"/>
                    <a:pt x="75" y="388"/>
                    <a:pt x="111" y="407"/>
                  </a:cubicBezTo>
                  <a:cubicBezTo>
                    <a:pt x="167" y="407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44"/>
                    <a:pt x="333" y="426"/>
                  </a:cubicBezTo>
                  <a:lnTo>
                    <a:pt x="333" y="407"/>
                  </a:lnTo>
                  <a:cubicBezTo>
                    <a:pt x="333" y="314"/>
                    <a:pt x="315" y="222"/>
                    <a:pt x="278" y="1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525"/>
            <p:cNvSpPr>
              <a:spLocks noChangeArrowheads="1"/>
            </p:cNvSpPr>
            <p:nvPr userDrawn="1"/>
          </p:nvSpPr>
          <p:spPr bwMode="auto">
            <a:xfrm rot="5400000">
              <a:off x="10073092" y="883585"/>
              <a:ext cx="75301" cy="103130"/>
            </a:xfrm>
            <a:custGeom>
              <a:avLst/>
              <a:gdLst>
                <a:gd name="T0" fmla="*/ 166 w 204"/>
                <a:gd name="T1" fmla="*/ 92 h 279"/>
                <a:gd name="T2" fmla="*/ 166 w 204"/>
                <a:gd name="T3" fmla="*/ 92 h 279"/>
                <a:gd name="T4" fmla="*/ 148 w 204"/>
                <a:gd name="T5" fmla="*/ 0 h 279"/>
                <a:gd name="T6" fmla="*/ 148 w 204"/>
                <a:gd name="T7" fmla="*/ 0 h 279"/>
                <a:gd name="T8" fmla="*/ 129 w 204"/>
                <a:gd name="T9" fmla="*/ 0 h 279"/>
                <a:gd name="T10" fmla="*/ 129 w 204"/>
                <a:gd name="T11" fmla="*/ 0 h 279"/>
                <a:gd name="T12" fmla="*/ 18 w 204"/>
                <a:gd name="T13" fmla="*/ 185 h 279"/>
                <a:gd name="T14" fmla="*/ 0 w 204"/>
                <a:gd name="T15" fmla="*/ 222 h 279"/>
                <a:gd name="T16" fmla="*/ 0 w 204"/>
                <a:gd name="T17" fmla="*/ 240 h 279"/>
                <a:gd name="T18" fmla="*/ 0 w 204"/>
                <a:gd name="T19" fmla="*/ 240 h 279"/>
                <a:gd name="T20" fmla="*/ 55 w 204"/>
                <a:gd name="T21" fmla="*/ 240 h 279"/>
                <a:gd name="T22" fmla="*/ 148 w 204"/>
                <a:gd name="T23" fmla="*/ 259 h 279"/>
                <a:gd name="T24" fmla="*/ 166 w 204"/>
                <a:gd name="T25" fmla="*/ 259 h 279"/>
                <a:gd name="T26" fmla="*/ 184 w 204"/>
                <a:gd name="T27" fmla="*/ 278 h 279"/>
                <a:gd name="T28" fmla="*/ 203 w 204"/>
                <a:gd name="T29" fmla="*/ 259 h 279"/>
                <a:gd name="T30" fmla="*/ 166 w 204"/>
                <a:gd name="T31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79">
                  <a:moveTo>
                    <a:pt x="166" y="92"/>
                  </a:moveTo>
                  <a:lnTo>
                    <a:pt x="166" y="92"/>
                  </a:lnTo>
                  <a:cubicBezTo>
                    <a:pt x="148" y="55"/>
                    <a:pt x="148" y="37"/>
                    <a:pt x="148" y="0"/>
                  </a:cubicBezTo>
                  <a:lnTo>
                    <a:pt x="148" y="0"/>
                  </a:lnTo>
                  <a:lnTo>
                    <a:pt x="129" y="0"/>
                  </a:lnTo>
                  <a:lnTo>
                    <a:pt x="129" y="0"/>
                  </a:lnTo>
                  <a:cubicBezTo>
                    <a:pt x="92" y="74"/>
                    <a:pt x="55" y="129"/>
                    <a:pt x="18" y="185"/>
                  </a:cubicBezTo>
                  <a:cubicBezTo>
                    <a:pt x="18" y="185"/>
                    <a:pt x="18" y="204"/>
                    <a:pt x="0" y="222"/>
                  </a:cubicBezTo>
                  <a:cubicBezTo>
                    <a:pt x="0" y="222"/>
                    <a:pt x="0" y="222"/>
                    <a:pt x="0" y="240"/>
                  </a:cubicBezTo>
                  <a:lnTo>
                    <a:pt x="0" y="240"/>
                  </a:lnTo>
                  <a:cubicBezTo>
                    <a:pt x="18" y="240"/>
                    <a:pt x="36" y="240"/>
                    <a:pt x="55" y="240"/>
                  </a:cubicBezTo>
                  <a:cubicBezTo>
                    <a:pt x="92" y="259"/>
                    <a:pt x="110" y="259"/>
                    <a:pt x="148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84" y="259"/>
                    <a:pt x="184" y="278"/>
                    <a:pt x="184" y="278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184" y="204"/>
                    <a:pt x="184" y="148"/>
                    <a:pt x="166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527"/>
            <p:cNvSpPr>
              <a:spLocks noChangeArrowheads="1"/>
            </p:cNvSpPr>
            <p:nvPr userDrawn="1"/>
          </p:nvSpPr>
          <p:spPr bwMode="auto">
            <a:xfrm rot="5400000">
              <a:off x="12107041" y="545550"/>
              <a:ext cx="109678" cy="152239"/>
            </a:xfrm>
            <a:custGeom>
              <a:avLst/>
              <a:gdLst>
                <a:gd name="T0" fmla="*/ 222 w 297"/>
                <a:gd name="T1" fmla="*/ 130 h 409"/>
                <a:gd name="T2" fmla="*/ 222 w 297"/>
                <a:gd name="T3" fmla="*/ 130 h 409"/>
                <a:gd name="T4" fmla="*/ 166 w 297"/>
                <a:gd name="T5" fmla="*/ 19 h 409"/>
                <a:gd name="T6" fmla="*/ 166 w 297"/>
                <a:gd name="T7" fmla="*/ 0 h 409"/>
                <a:gd name="T8" fmla="*/ 166 w 297"/>
                <a:gd name="T9" fmla="*/ 0 h 409"/>
                <a:gd name="T10" fmla="*/ 166 w 297"/>
                <a:gd name="T11" fmla="*/ 19 h 409"/>
                <a:gd name="T12" fmla="*/ 36 w 297"/>
                <a:gd name="T13" fmla="*/ 296 h 409"/>
                <a:gd name="T14" fmla="*/ 0 w 297"/>
                <a:gd name="T15" fmla="*/ 352 h 409"/>
                <a:gd name="T16" fmla="*/ 0 w 297"/>
                <a:gd name="T17" fmla="*/ 370 h 409"/>
                <a:gd name="T18" fmla="*/ 0 w 297"/>
                <a:gd name="T19" fmla="*/ 389 h 409"/>
                <a:gd name="T20" fmla="*/ 92 w 297"/>
                <a:gd name="T21" fmla="*/ 389 h 409"/>
                <a:gd name="T22" fmla="*/ 222 w 297"/>
                <a:gd name="T23" fmla="*/ 389 h 409"/>
                <a:gd name="T24" fmla="*/ 259 w 297"/>
                <a:gd name="T25" fmla="*/ 389 h 409"/>
                <a:gd name="T26" fmla="*/ 296 w 297"/>
                <a:gd name="T27" fmla="*/ 389 h 409"/>
                <a:gd name="T28" fmla="*/ 296 w 297"/>
                <a:gd name="T29" fmla="*/ 370 h 409"/>
                <a:gd name="T30" fmla="*/ 222 w 297"/>
                <a:gd name="T31" fmla="*/ 13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409">
                  <a:moveTo>
                    <a:pt x="222" y="130"/>
                  </a:moveTo>
                  <a:lnTo>
                    <a:pt x="222" y="130"/>
                  </a:lnTo>
                  <a:cubicBezTo>
                    <a:pt x="204" y="93"/>
                    <a:pt x="185" y="56"/>
                    <a:pt x="166" y="19"/>
                  </a:cubicBezTo>
                  <a:lnTo>
                    <a:pt x="166" y="0"/>
                  </a:lnTo>
                  <a:lnTo>
                    <a:pt x="166" y="0"/>
                  </a:lnTo>
                  <a:cubicBezTo>
                    <a:pt x="166" y="19"/>
                    <a:pt x="166" y="19"/>
                    <a:pt x="166" y="19"/>
                  </a:cubicBezTo>
                  <a:cubicBezTo>
                    <a:pt x="110" y="111"/>
                    <a:pt x="74" y="204"/>
                    <a:pt x="36" y="296"/>
                  </a:cubicBezTo>
                  <a:cubicBezTo>
                    <a:pt x="18" y="315"/>
                    <a:pt x="18" y="334"/>
                    <a:pt x="0" y="352"/>
                  </a:cubicBezTo>
                  <a:lnTo>
                    <a:pt x="0" y="370"/>
                  </a:lnTo>
                  <a:cubicBezTo>
                    <a:pt x="0" y="389"/>
                    <a:pt x="0" y="389"/>
                    <a:pt x="0" y="389"/>
                  </a:cubicBezTo>
                  <a:cubicBezTo>
                    <a:pt x="36" y="370"/>
                    <a:pt x="55" y="389"/>
                    <a:pt x="92" y="389"/>
                  </a:cubicBezTo>
                  <a:cubicBezTo>
                    <a:pt x="129" y="389"/>
                    <a:pt x="185" y="389"/>
                    <a:pt x="222" y="389"/>
                  </a:cubicBezTo>
                  <a:cubicBezTo>
                    <a:pt x="240" y="389"/>
                    <a:pt x="259" y="389"/>
                    <a:pt x="259" y="389"/>
                  </a:cubicBezTo>
                  <a:cubicBezTo>
                    <a:pt x="278" y="389"/>
                    <a:pt x="278" y="408"/>
                    <a:pt x="296" y="389"/>
                  </a:cubicBezTo>
                  <a:lnTo>
                    <a:pt x="296" y="370"/>
                  </a:lnTo>
                  <a:cubicBezTo>
                    <a:pt x="278" y="278"/>
                    <a:pt x="259" y="204"/>
                    <a:pt x="222" y="1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528"/>
            <p:cNvSpPr>
              <a:spLocks noChangeArrowheads="1"/>
            </p:cNvSpPr>
            <p:nvPr userDrawn="1"/>
          </p:nvSpPr>
          <p:spPr bwMode="auto">
            <a:xfrm rot="5400000">
              <a:off x="11711711" y="569285"/>
              <a:ext cx="75301" cy="96582"/>
            </a:xfrm>
            <a:custGeom>
              <a:avLst/>
              <a:gdLst>
                <a:gd name="T0" fmla="*/ 186 w 205"/>
                <a:gd name="T1" fmla="*/ 241 h 261"/>
                <a:gd name="T2" fmla="*/ 186 w 205"/>
                <a:gd name="T3" fmla="*/ 241 h 261"/>
                <a:gd name="T4" fmla="*/ 149 w 205"/>
                <a:gd name="T5" fmla="*/ 74 h 261"/>
                <a:gd name="T6" fmla="*/ 130 w 205"/>
                <a:gd name="T7" fmla="*/ 0 h 261"/>
                <a:gd name="T8" fmla="*/ 130 w 205"/>
                <a:gd name="T9" fmla="*/ 0 h 261"/>
                <a:gd name="T10" fmla="*/ 130 w 205"/>
                <a:gd name="T11" fmla="*/ 0 h 261"/>
                <a:gd name="T12" fmla="*/ 130 w 205"/>
                <a:gd name="T13" fmla="*/ 0 h 261"/>
                <a:gd name="T14" fmla="*/ 19 w 205"/>
                <a:gd name="T15" fmla="*/ 167 h 261"/>
                <a:gd name="T16" fmla="*/ 0 w 205"/>
                <a:gd name="T17" fmla="*/ 204 h 261"/>
                <a:gd name="T18" fmla="*/ 0 w 205"/>
                <a:gd name="T19" fmla="*/ 222 h 261"/>
                <a:gd name="T20" fmla="*/ 0 w 205"/>
                <a:gd name="T21" fmla="*/ 222 h 261"/>
                <a:gd name="T22" fmla="*/ 56 w 205"/>
                <a:gd name="T23" fmla="*/ 241 h 261"/>
                <a:gd name="T24" fmla="*/ 149 w 205"/>
                <a:gd name="T25" fmla="*/ 241 h 261"/>
                <a:gd name="T26" fmla="*/ 168 w 205"/>
                <a:gd name="T27" fmla="*/ 260 h 261"/>
                <a:gd name="T28" fmla="*/ 186 w 205"/>
                <a:gd name="T29" fmla="*/ 260 h 261"/>
                <a:gd name="T30" fmla="*/ 186 w 205"/>
                <a:gd name="T31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61">
                  <a:moveTo>
                    <a:pt x="186" y="241"/>
                  </a:moveTo>
                  <a:lnTo>
                    <a:pt x="186" y="241"/>
                  </a:lnTo>
                  <a:cubicBezTo>
                    <a:pt x="186" y="186"/>
                    <a:pt x="186" y="130"/>
                    <a:pt x="149" y="74"/>
                  </a:cubicBezTo>
                  <a:cubicBezTo>
                    <a:pt x="149" y="56"/>
                    <a:pt x="149" y="19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6"/>
                    <a:pt x="56" y="112"/>
                    <a:pt x="19" y="167"/>
                  </a:cubicBezTo>
                  <a:cubicBezTo>
                    <a:pt x="19" y="186"/>
                    <a:pt x="19" y="186"/>
                    <a:pt x="0" y="204"/>
                  </a:cubicBezTo>
                  <a:lnTo>
                    <a:pt x="0" y="222"/>
                  </a:lnTo>
                  <a:lnTo>
                    <a:pt x="0" y="222"/>
                  </a:lnTo>
                  <a:cubicBezTo>
                    <a:pt x="19" y="222"/>
                    <a:pt x="38" y="222"/>
                    <a:pt x="56" y="241"/>
                  </a:cubicBezTo>
                  <a:cubicBezTo>
                    <a:pt x="93" y="241"/>
                    <a:pt x="112" y="241"/>
                    <a:pt x="149" y="241"/>
                  </a:cubicBezTo>
                  <a:lnTo>
                    <a:pt x="168" y="260"/>
                  </a:lnTo>
                  <a:lnTo>
                    <a:pt x="186" y="260"/>
                  </a:lnTo>
                  <a:cubicBezTo>
                    <a:pt x="204" y="241"/>
                    <a:pt x="186" y="241"/>
                    <a:pt x="186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529"/>
            <p:cNvSpPr>
              <a:spLocks noChangeArrowheads="1"/>
            </p:cNvSpPr>
            <p:nvPr userDrawn="1"/>
          </p:nvSpPr>
          <p:spPr bwMode="auto">
            <a:xfrm rot="5400000">
              <a:off x="11291825" y="563556"/>
              <a:ext cx="96582" cy="116226"/>
            </a:xfrm>
            <a:custGeom>
              <a:avLst/>
              <a:gdLst>
                <a:gd name="T0" fmla="*/ 148 w 261"/>
                <a:gd name="T1" fmla="*/ 0 h 315"/>
                <a:gd name="T2" fmla="*/ 148 w 261"/>
                <a:gd name="T3" fmla="*/ 0 h 315"/>
                <a:gd name="T4" fmla="*/ 148 w 261"/>
                <a:gd name="T5" fmla="*/ 0 h 315"/>
                <a:gd name="T6" fmla="*/ 148 w 261"/>
                <a:gd name="T7" fmla="*/ 0 h 315"/>
                <a:gd name="T8" fmla="*/ 148 w 261"/>
                <a:gd name="T9" fmla="*/ 0 h 315"/>
                <a:gd name="T10" fmla="*/ 18 w 261"/>
                <a:gd name="T11" fmla="*/ 222 h 315"/>
                <a:gd name="T12" fmla="*/ 0 w 261"/>
                <a:gd name="T13" fmla="*/ 277 h 315"/>
                <a:gd name="T14" fmla="*/ 0 w 261"/>
                <a:gd name="T15" fmla="*/ 296 h 315"/>
                <a:gd name="T16" fmla="*/ 0 w 261"/>
                <a:gd name="T17" fmla="*/ 296 h 315"/>
                <a:gd name="T18" fmla="*/ 74 w 261"/>
                <a:gd name="T19" fmla="*/ 296 h 315"/>
                <a:gd name="T20" fmla="*/ 186 w 261"/>
                <a:gd name="T21" fmla="*/ 314 h 315"/>
                <a:gd name="T22" fmla="*/ 222 w 261"/>
                <a:gd name="T23" fmla="*/ 314 h 315"/>
                <a:gd name="T24" fmla="*/ 241 w 261"/>
                <a:gd name="T25" fmla="*/ 314 h 315"/>
                <a:gd name="T26" fmla="*/ 241 w 261"/>
                <a:gd name="T27" fmla="*/ 296 h 315"/>
                <a:gd name="T28" fmla="*/ 186 w 261"/>
                <a:gd name="T29" fmla="*/ 92 h 315"/>
                <a:gd name="T30" fmla="*/ 148 w 261"/>
                <a:gd name="T3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15">
                  <a:moveTo>
                    <a:pt x="148" y="0"/>
                  </a:move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74"/>
                    <a:pt x="74" y="148"/>
                    <a:pt x="18" y="222"/>
                  </a:cubicBezTo>
                  <a:cubicBezTo>
                    <a:pt x="18" y="240"/>
                    <a:pt x="18" y="258"/>
                    <a:pt x="0" y="277"/>
                  </a:cubicBezTo>
                  <a:lnTo>
                    <a:pt x="0" y="296"/>
                  </a:lnTo>
                  <a:lnTo>
                    <a:pt x="0" y="296"/>
                  </a:lnTo>
                  <a:cubicBezTo>
                    <a:pt x="37" y="296"/>
                    <a:pt x="56" y="296"/>
                    <a:pt x="74" y="296"/>
                  </a:cubicBezTo>
                  <a:cubicBezTo>
                    <a:pt x="111" y="314"/>
                    <a:pt x="148" y="314"/>
                    <a:pt x="186" y="314"/>
                  </a:cubicBezTo>
                  <a:cubicBezTo>
                    <a:pt x="204" y="314"/>
                    <a:pt x="204" y="314"/>
                    <a:pt x="222" y="314"/>
                  </a:cubicBezTo>
                  <a:lnTo>
                    <a:pt x="241" y="314"/>
                  </a:lnTo>
                  <a:cubicBezTo>
                    <a:pt x="260" y="314"/>
                    <a:pt x="241" y="296"/>
                    <a:pt x="241" y="296"/>
                  </a:cubicBezTo>
                  <a:cubicBezTo>
                    <a:pt x="241" y="222"/>
                    <a:pt x="222" y="148"/>
                    <a:pt x="186" y="92"/>
                  </a:cubicBezTo>
                  <a:cubicBezTo>
                    <a:pt x="167" y="55"/>
                    <a:pt x="167" y="18"/>
                    <a:pt x="1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530"/>
            <p:cNvSpPr>
              <a:spLocks noChangeArrowheads="1"/>
            </p:cNvSpPr>
            <p:nvPr userDrawn="1"/>
          </p:nvSpPr>
          <p:spPr bwMode="auto">
            <a:xfrm rot="5400000">
              <a:off x="10899767" y="569285"/>
              <a:ext cx="62205" cy="83486"/>
            </a:xfrm>
            <a:custGeom>
              <a:avLst/>
              <a:gdLst>
                <a:gd name="T0" fmla="*/ 0 w 169"/>
                <a:gd name="T1" fmla="*/ 185 h 223"/>
                <a:gd name="T2" fmla="*/ 0 w 169"/>
                <a:gd name="T3" fmla="*/ 185 h 223"/>
                <a:gd name="T4" fmla="*/ 56 w 169"/>
                <a:gd name="T5" fmla="*/ 203 h 223"/>
                <a:gd name="T6" fmla="*/ 130 w 169"/>
                <a:gd name="T7" fmla="*/ 222 h 223"/>
                <a:gd name="T8" fmla="*/ 149 w 169"/>
                <a:gd name="T9" fmla="*/ 222 h 223"/>
                <a:gd name="T10" fmla="*/ 168 w 169"/>
                <a:gd name="T11" fmla="*/ 222 h 223"/>
                <a:gd name="T12" fmla="*/ 168 w 169"/>
                <a:gd name="T13" fmla="*/ 203 h 223"/>
                <a:gd name="T14" fmla="*/ 149 w 169"/>
                <a:gd name="T15" fmla="*/ 74 h 223"/>
                <a:gd name="T16" fmla="*/ 130 w 169"/>
                <a:gd name="T17" fmla="*/ 0 h 223"/>
                <a:gd name="T18" fmla="*/ 130 w 169"/>
                <a:gd name="T19" fmla="*/ 0 h 223"/>
                <a:gd name="T20" fmla="*/ 130 w 169"/>
                <a:gd name="T21" fmla="*/ 0 h 223"/>
                <a:gd name="T22" fmla="*/ 130 w 169"/>
                <a:gd name="T23" fmla="*/ 0 h 223"/>
                <a:gd name="T24" fmla="*/ 19 w 169"/>
                <a:gd name="T25" fmla="*/ 148 h 223"/>
                <a:gd name="T26" fmla="*/ 0 w 169"/>
                <a:gd name="T27" fmla="*/ 166 h 223"/>
                <a:gd name="T28" fmla="*/ 0 w 169"/>
                <a:gd name="T29" fmla="*/ 18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223">
                  <a:moveTo>
                    <a:pt x="0" y="185"/>
                  </a:moveTo>
                  <a:lnTo>
                    <a:pt x="0" y="185"/>
                  </a:lnTo>
                  <a:cubicBezTo>
                    <a:pt x="19" y="185"/>
                    <a:pt x="38" y="203"/>
                    <a:pt x="56" y="203"/>
                  </a:cubicBezTo>
                  <a:cubicBezTo>
                    <a:pt x="74" y="203"/>
                    <a:pt x="93" y="203"/>
                    <a:pt x="130" y="222"/>
                  </a:cubicBezTo>
                  <a:lnTo>
                    <a:pt x="149" y="222"/>
                  </a:lnTo>
                  <a:lnTo>
                    <a:pt x="168" y="222"/>
                  </a:lnTo>
                  <a:cubicBezTo>
                    <a:pt x="168" y="222"/>
                    <a:pt x="168" y="222"/>
                    <a:pt x="168" y="203"/>
                  </a:cubicBezTo>
                  <a:cubicBezTo>
                    <a:pt x="168" y="166"/>
                    <a:pt x="168" y="111"/>
                    <a:pt x="149" y="74"/>
                  </a:cubicBezTo>
                  <a:cubicBezTo>
                    <a:pt x="130" y="55"/>
                    <a:pt x="130" y="18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5"/>
                    <a:pt x="56" y="92"/>
                    <a:pt x="19" y="148"/>
                  </a:cubicBezTo>
                  <a:cubicBezTo>
                    <a:pt x="19" y="148"/>
                    <a:pt x="19" y="166"/>
                    <a:pt x="0" y="166"/>
                  </a:cubicBezTo>
                  <a:cubicBezTo>
                    <a:pt x="0" y="185"/>
                    <a:pt x="0" y="185"/>
                    <a:pt x="0" y="1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531"/>
            <p:cNvSpPr>
              <a:spLocks noChangeArrowheads="1"/>
            </p:cNvSpPr>
            <p:nvPr userDrawn="1"/>
          </p:nvSpPr>
          <p:spPr bwMode="auto">
            <a:xfrm rot="5400000">
              <a:off x="10459419" y="543093"/>
              <a:ext cx="124411" cy="158788"/>
            </a:xfrm>
            <a:custGeom>
              <a:avLst/>
              <a:gdLst>
                <a:gd name="T0" fmla="*/ 185 w 334"/>
                <a:gd name="T1" fmla="*/ 0 h 427"/>
                <a:gd name="T2" fmla="*/ 185 w 334"/>
                <a:gd name="T3" fmla="*/ 0 h 427"/>
                <a:gd name="T4" fmla="*/ 185 w 334"/>
                <a:gd name="T5" fmla="*/ 0 h 427"/>
                <a:gd name="T6" fmla="*/ 185 w 334"/>
                <a:gd name="T7" fmla="*/ 0 h 427"/>
                <a:gd name="T8" fmla="*/ 185 w 334"/>
                <a:gd name="T9" fmla="*/ 0 h 427"/>
                <a:gd name="T10" fmla="*/ 37 w 334"/>
                <a:gd name="T11" fmla="*/ 314 h 427"/>
                <a:gd name="T12" fmla="*/ 0 w 334"/>
                <a:gd name="T13" fmla="*/ 370 h 427"/>
                <a:gd name="T14" fmla="*/ 0 w 334"/>
                <a:gd name="T15" fmla="*/ 407 h 427"/>
                <a:gd name="T16" fmla="*/ 19 w 334"/>
                <a:gd name="T17" fmla="*/ 407 h 427"/>
                <a:gd name="T18" fmla="*/ 93 w 334"/>
                <a:gd name="T19" fmla="*/ 426 h 427"/>
                <a:gd name="T20" fmla="*/ 259 w 334"/>
                <a:gd name="T21" fmla="*/ 426 h 427"/>
                <a:gd name="T22" fmla="*/ 297 w 334"/>
                <a:gd name="T23" fmla="*/ 426 h 427"/>
                <a:gd name="T24" fmla="*/ 333 w 334"/>
                <a:gd name="T25" fmla="*/ 426 h 427"/>
                <a:gd name="T26" fmla="*/ 333 w 334"/>
                <a:gd name="T27" fmla="*/ 388 h 427"/>
                <a:gd name="T28" fmla="*/ 241 w 334"/>
                <a:gd name="T29" fmla="*/ 129 h 427"/>
                <a:gd name="T30" fmla="*/ 185 w 334"/>
                <a:gd name="T3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111"/>
                    <a:pt x="93" y="203"/>
                    <a:pt x="37" y="314"/>
                  </a:cubicBezTo>
                  <a:cubicBezTo>
                    <a:pt x="19" y="333"/>
                    <a:pt x="19" y="352"/>
                    <a:pt x="0" y="370"/>
                  </a:cubicBezTo>
                  <a:cubicBezTo>
                    <a:pt x="0" y="388"/>
                    <a:pt x="0" y="407"/>
                    <a:pt x="0" y="407"/>
                  </a:cubicBezTo>
                  <a:cubicBezTo>
                    <a:pt x="0" y="426"/>
                    <a:pt x="0" y="407"/>
                    <a:pt x="19" y="407"/>
                  </a:cubicBezTo>
                  <a:cubicBezTo>
                    <a:pt x="37" y="407"/>
                    <a:pt x="74" y="407"/>
                    <a:pt x="93" y="426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26"/>
                    <a:pt x="333" y="426"/>
                  </a:cubicBezTo>
                  <a:cubicBezTo>
                    <a:pt x="333" y="426"/>
                    <a:pt x="333" y="407"/>
                    <a:pt x="333" y="388"/>
                  </a:cubicBezTo>
                  <a:cubicBezTo>
                    <a:pt x="315" y="314"/>
                    <a:pt x="297" y="222"/>
                    <a:pt x="241" y="129"/>
                  </a:cubicBezTo>
                  <a:cubicBezTo>
                    <a:pt x="223" y="92"/>
                    <a:pt x="204" y="55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532"/>
            <p:cNvSpPr>
              <a:spLocks noChangeArrowheads="1"/>
            </p:cNvSpPr>
            <p:nvPr userDrawn="1"/>
          </p:nvSpPr>
          <p:spPr bwMode="auto">
            <a:xfrm rot="5400000">
              <a:off x="10047719" y="550460"/>
              <a:ext cx="124411" cy="144054"/>
            </a:xfrm>
            <a:custGeom>
              <a:avLst/>
              <a:gdLst>
                <a:gd name="T0" fmla="*/ 241 w 334"/>
                <a:gd name="T1" fmla="*/ 111 h 390"/>
                <a:gd name="T2" fmla="*/ 241 w 334"/>
                <a:gd name="T3" fmla="*/ 111 h 390"/>
                <a:gd name="T4" fmla="*/ 185 w 334"/>
                <a:gd name="T5" fmla="*/ 0 h 390"/>
                <a:gd name="T6" fmla="*/ 185 w 334"/>
                <a:gd name="T7" fmla="*/ 0 h 390"/>
                <a:gd name="T8" fmla="*/ 185 w 334"/>
                <a:gd name="T9" fmla="*/ 0 h 390"/>
                <a:gd name="T10" fmla="*/ 185 w 334"/>
                <a:gd name="T11" fmla="*/ 0 h 390"/>
                <a:gd name="T12" fmla="*/ 37 w 334"/>
                <a:gd name="T13" fmla="*/ 278 h 390"/>
                <a:gd name="T14" fmla="*/ 19 w 334"/>
                <a:gd name="T15" fmla="*/ 352 h 390"/>
                <a:gd name="T16" fmla="*/ 19 w 334"/>
                <a:gd name="T17" fmla="*/ 370 h 390"/>
                <a:gd name="T18" fmla="*/ 19 w 334"/>
                <a:gd name="T19" fmla="*/ 370 h 390"/>
                <a:gd name="T20" fmla="*/ 93 w 334"/>
                <a:gd name="T21" fmla="*/ 389 h 390"/>
                <a:gd name="T22" fmla="*/ 241 w 334"/>
                <a:gd name="T23" fmla="*/ 389 h 390"/>
                <a:gd name="T24" fmla="*/ 278 w 334"/>
                <a:gd name="T25" fmla="*/ 389 h 390"/>
                <a:gd name="T26" fmla="*/ 315 w 334"/>
                <a:gd name="T27" fmla="*/ 389 h 390"/>
                <a:gd name="T28" fmla="*/ 315 w 334"/>
                <a:gd name="T29" fmla="*/ 370 h 390"/>
                <a:gd name="T30" fmla="*/ 241 w 334"/>
                <a:gd name="T31" fmla="*/ 11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390">
                  <a:moveTo>
                    <a:pt x="241" y="111"/>
                  </a:moveTo>
                  <a:lnTo>
                    <a:pt x="241" y="111"/>
                  </a:lnTo>
                  <a:cubicBezTo>
                    <a:pt x="223" y="74"/>
                    <a:pt x="204" y="37"/>
                    <a:pt x="185" y="0"/>
                  </a:cubicBez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93"/>
                    <a:pt x="93" y="185"/>
                    <a:pt x="37" y="278"/>
                  </a:cubicBezTo>
                  <a:cubicBezTo>
                    <a:pt x="37" y="296"/>
                    <a:pt x="19" y="315"/>
                    <a:pt x="19" y="352"/>
                  </a:cubicBezTo>
                  <a:cubicBezTo>
                    <a:pt x="19" y="352"/>
                    <a:pt x="0" y="370"/>
                    <a:pt x="19" y="370"/>
                  </a:cubicBezTo>
                  <a:lnTo>
                    <a:pt x="19" y="370"/>
                  </a:lnTo>
                  <a:cubicBezTo>
                    <a:pt x="55" y="370"/>
                    <a:pt x="74" y="370"/>
                    <a:pt x="93" y="389"/>
                  </a:cubicBezTo>
                  <a:cubicBezTo>
                    <a:pt x="148" y="389"/>
                    <a:pt x="204" y="389"/>
                    <a:pt x="241" y="389"/>
                  </a:cubicBezTo>
                  <a:cubicBezTo>
                    <a:pt x="259" y="389"/>
                    <a:pt x="278" y="389"/>
                    <a:pt x="278" y="389"/>
                  </a:cubicBezTo>
                  <a:cubicBezTo>
                    <a:pt x="297" y="389"/>
                    <a:pt x="315" y="389"/>
                    <a:pt x="315" y="389"/>
                  </a:cubicBezTo>
                  <a:cubicBezTo>
                    <a:pt x="333" y="389"/>
                    <a:pt x="315" y="370"/>
                    <a:pt x="315" y="370"/>
                  </a:cubicBezTo>
                  <a:cubicBezTo>
                    <a:pt x="297" y="278"/>
                    <a:pt x="278" y="204"/>
                    <a:pt x="241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2" name="Freeform 534"/>
            <p:cNvSpPr>
              <a:spLocks noChangeArrowheads="1"/>
            </p:cNvSpPr>
            <p:nvPr userDrawn="1"/>
          </p:nvSpPr>
          <p:spPr bwMode="auto">
            <a:xfrm rot="5400000">
              <a:off x="12109497" y="218972"/>
              <a:ext cx="130958" cy="165335"/>
            </a:xfrm>
            <a:custGeom>
              <a:avLst/>
              <a:gdLst>
                <a:gd name="T0" fmla="*/ 259 w 353"/>
                <a:gd name="T1" fmla="*/ 148 h 445"/>
                <a:gd name="T2" fmla="*/ 259 w 353"/>
                <a:gd name="T3" fmla="*/ 148 h 445"/>
                <a:gd name="T4" fmla="*/ 204 w 353"/>
                <a:gd name="T5" fmla="*/ 0 h 445"/>
                <a:gd name="T6" fmla="*/ 204 w 353"/>
                <a:gd name="T7" fmla="*/ 0 h 445"/>
                <a:gd name="T8" fmla="*/ 204 w 353"/>
                <a:gd name="T9" fmla="*/ 0 h 445"/>
                <a:gd name="T10" fmla="*/ 204 w 353"/>
                <a:gd name="T11" fmla="*/ 0 h 445"/>
                <a:gd name="T12" fmla="*/ 37 w 353"/>
                <a:gd name="T13" fmla="*/ 315 h 445"/>
                <a:gd name="T14" fmla="*/ 18 w 353"/>
                <a:gd name="T15" fmla="*/ 389 h 445"/>
                <a:gd name="T16" fmla="*/ 0 w 353"/>
                <a:gd name="T17" fmla="*/ 407 h 445"/>
                <a:gd name="T18" fmla="*/ 18 w 353"/>
                <a:gd name="T19" fmla="*/ 425 h 445"/>
                <a:gd name="T20" fmla="*/ 111 w 353"/>
                <a:gd name="T21" fmla="*/ 425 h 445"/>
                <a:gd name="T22" fmla="*/ 259 w 353"/>
                <a:gd name="T23" fmla="*/ 444 h 445"/>
                <a:gd name="T24" fmla="*/ 314 w 353"/>
                <a:gd name="T25" fmla="*/ 444 h 445"/>
                <a:gd name="T26" fmla="*/ 333 w 353"/>
                <a:gd name="T27" fmla="*/ 444 h 445"/>
                <a:gd name="T28" fmla="*/ 352 w 353"/>
                <a:gd name="T29" fmla="*/ 407 h 445"/>
                <a:gd name="T30" fmla="*/ 259 w 353"/>
                <a:gd name="T31" fmla="*/ 14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259" y="148"/>
                  </a:moveTo>
                  <a:lnTo>
                    <a:pt x="259" y="148"/>
                  </a:lnTo>
                  <a:cubicBezTo>
                    <a:pt x="240" y="92"/>
                    <a:pt x="222" y="55"/>
                    <a:pt x="204" y="0"/>
                  </a:cubicBez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148" y="111"/>
                    <a:pt x="92" y="222"/>
                    <a:pt x="37" y="315"/>
                  </a:cubicBezTo>
                  <a:cubicBezTo>
                    <a:pt x="37" y="333"/>
                    <a:pt x="18" y="351"/>
                    <a:pt x="18" y="389"/>
                  </a:cubicBezTo>
                  <a:cubicBezTo>
                    <a:pt x="0" y="389"/>
                    <a:pt x="0" y="407"/>
                    <a:pt x="0" y="407"/>
                  </a:cubicBezTo>
                  <a:cubicBezTo>
                    <a:pt x="0" y="425"/>
                    <a:pt x="18" y="425"/>
                    <a:pt x="18" y="425"/>
                  </a:cubicBezTo>
                  <a:cubicBezTo>
                    <a:pt x="56" y="407"/>
                    <a:pt x="74" y="425"/>
                    <a:pt x="111" y="425"/>
                  </a:cubicBezTo>
                  <a:cubicBezTo>
                    <a:pt x="166" y="425"/>
                    <a:pt x="204" y="444"/>
                    <a:pt x="259" y="444"/>
                  </a:cubicBezTo>
                  <a:cubicBezTo>
                    <a:pt x="278" y="444"/>
                    <a:pt x="296" y="444"/>
                    <a:pt x="314" y="444"/>
                  </a:cubicBezTo>
                  <a:lnTo>
                    <a:pt x="333" y="444"/>
                  </a:lnTo>
                  <a:cubicBezTo>
                    <a:pt x="352" y="444"/>
                    <a:pt x="352" y="425"/>
                    <a:pt x="352" y="407"/>
                  </a:cubicBezTo>
                  <a:cubicBezTo>
                    <a:pt x="333" y="315"/>
                    <a:pt x="296" y="222"/>
                    <a:pt x="259" y="1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3" name="Freeform 535"/>
            <p:cNvSpPr>
              <a:spLocks noChangeArrowheads="1"/>
            </p:cNvSpPr>
            <p:nvPr userDrawn="1"/>
          </p:nvSpPr>
          <p:spPr bwMode="auto">
            <a:xfrm rot="5400000">
              <a:off x="11708436" y="228793"/>
              <a:ext cx="103130" cy="130959"/>
            </a:xfrm>
            <a:custGeom>
              <a:avLst/>
              <a:gdLst>
                <a:gd name="T0" fmla="*/ 19 w 279"/>
                <a:gd name="T1" fmla="*/ 315 h 353"/>
                <a:gd name="T2" fmla="*/ 19 w 279"/>
                <a:gd name="T3" fmla="*/ 315 h 353"/>
                <a:gd name="T4" fmla="*/ 93 w 279"/>
                <a:gd name="T5" fmla="*/ 334 h 353"/>
                <a:gd name="T6" fmla="*/ 222 w 279"/>
                <a:gd name="T7" fmla="*/ 352 h 353"/>
                <a:gd name="T8" fmla="*/ 241 w 279"/>
                <a:gd name="T9" fmla="*/ 352 h 353"/>
                <a:gd name="T10" fmla="*/ 278 w 279"/>
                <a:gd name="T11" fmla="*/ 352 h 353"/>
                <a:gd name="T12" fmla="*/ 278 w 279"/>
                <a:gd name="T13" fmla="*/ 334 h 353"/>
                <a:gd name="T14" fmla="*/ 222 w 279"/>
                <a:gd name="T15" fmla="*/ 112 h 353"/>
                <a:gd name="T16" fmla="*/ 186 w 279"/>
                <a:gd name="T17" fmla="*/ 0 h 353"/>
                <a:gd name="T18" fmla="*/ 186 w 279"/>
                <a:gd name="T19" fmla="*/ 0 h 353"/>
                <a:gd name="T20" fmla="*/ 186 w 279"/>
                <a:gd name="T21" fmla="*/ 0 h 353"/>
                <a:gd name="T22" fmla="*/ 186 w 279"/>
                <a:gd name="T23" fmla="*/ 0 h 353"/>
                <a:gd name="T24" fmla="*/ 56 w 279"/>
                <a:gd name="T25" fmla="*/ 241 h 353"/>
                <a:gd name="T26" fmla="*/ 19 w 279"/>
                <a:gd name="T27" fmla="*/ 296 h 353"/>
                <a:gd name="T28" fmla="*/ 19 w 279"/>
                <a:gd name="T29" fmla="*/ 3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3">
                  <a:moveTo>
                    <a:pt x="19" y="315"/>
                  </a:moveTo>
                  <a:lnTo>
                    <a:pt x="19" y="315"/>
                  </a:lnTo>
                  <a:cubicBezTo>
                    <a:pt x="38" y="315"/>
                    <a:pt x="74" y="334"/>
                    <a:pt x="93" y="334"/>
                  </a:cubicBezTo>
                  <a:cubicBezTo>
                    <a:pt x="130" y="334"/>
                    <a:pt x="167" y="352"/>
                    <a:pt x="222" y="352"/>
                  </a:cubicBezTo>
                  <a:lnTo>
                    <a:pt x="241" y="352"/>
                  </a:lnTo>
                  <a:cubicBezTo>
                    <a:pt x="260" y="352"/>
                    <a:pt x="260" y="352"/>
                    <a:pt x="278" y="352"/>
                  </a:cubicBezTo>
                  <a:lnTo>
                    <a:pt x="278" y="334"/>
                  </a:lnTo>
                  <a:cubicBezTo>
                    <a:pt x="278" y="260"/>
                    <a:pt x="260" y="186"/>
                    <a:pt x="222" y="112"/>
                  </a:cubicBezTo>
                  <a:cubicBezTo>
                    <a:pt x="222" y="74"/>
                    <a:pt x="204" y="37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48" y="93"/>
                    <a:pt x="93" y="167"/>
                    <a:pt x="56" y="241"/>
                  </a:cubicBezTo>
                  <a:cubicBezTo>
                    <a:pt x="38" y="260"/>
                    <a:pt x="38" y="278"/>
                    <a:pt x="19" y="296"/>
                  </a:cubicBezTo>
                  <a:cubicBezTo>
                    <a:pt x="19" y="296"/>
                    <a:pt x="0" y="315"/>
                    <a:pt x="1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" name="Freeform 536"/>
            <p:cNvSpPr>
              <a:spLocks noChangeArrowheads="1"/>
            </p:cNvSpPr>
            <p:nvPr userDrawn="1"/>
          </p:nvSpPr>
          <p:spPr bwMode="auto">
            <a:xfrm rot="5400000">
              <a:off x="11285277" y="218153"/>
              <a:ext cx="116226" cy="152239"/>
            </a:xfrm>
            <a:custGeom>
              <a:avLst/>
              <a:gdLst>
                <a:gd name="T0" fmla="*/ 0 w 315"/>
                <a:gd name="T1" fmla="*/ 352 h 408"/>
                <a:gd name="T2" fmla="*/ 0 w 315"/>
                <a:gd name="T3" fmla="*/ 352 h 408"/>
                <a:gd name="T4" fmla="*/ 18 w 315"/>
                <a:gd name="T5" fmla="*/ 352 h 408"/>
                <a:gd name="T6" fmla="*/ 92 w 315"/>
                <a:gd name="T7" fmla="*/ 370 h 408"/>
                <a:gd name="T8" fmla="*/ 240 w 315"/>
                <a:gd name="T9" fmla="*/ 407 h 408"/>
                <a:gd name="T10" fmla="*/ 278 w 315"/>
                <a:gd name="T11" fmla="*/ 407 h 408"/>
                <a:gd name="T12" fmla="*/ 296 w 315"/>
                <a:gd name="T13" fmla="*/ 407 h 408"/>
                <a:gd name="T14" fmla="*/ 314 w 315"/>
                <a:gd name="T15" fmla="*/ 389 h 408"/>
                <a:gd name="T16" fmla="*/ 259 w 315"/>
                <a:gd name="T17" fmla="*/ 130 h 408"/>
                <a:gd name="T18" fmla="*/ 222 w 315"/>
                <a:gd name="T19" fmla="*/ 0 h 408"/>
                <a:gd name="T20" fmla="*/ 222 w 315"/>
                <a:gd name="T21" fmla="*/ 0 h 408"/>
                <a:gd name="T22" fmla="*/ 222 w 315"/>
                <a:gd name="T23" fmla="*/ 0 h 408"/>
                <a:gd name="T24" fmla="*/ 222 w 315"/>
                <a:gd name="T25" fmla="*/ 0 h 408"/>
                <a:gd name="T26" fmla="*/ 56 w 315"/>
                <a:gd name="T27" fmla="*/ 278 h 408"/>
                <a:gd name="T28" fmla="*/ 18 w 315"/>
                <a:gd name="T29" fmla="*/ 333 h 408"/>
                <a:gd name="T30" fmla="*/ 0 w 315"/>
                <a:gd name="T31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5" h="408">
                  <a:moveTo>
                    <a:pt x="0" y="352"/>
                  </a:moveTo>
                  <a:lnTo>
                    <a:pt x="0" y="352"/>
                  </a:lnTo>
                  <a:cubicBezTo>
                    <a:pt x="0" y="352"/>
                    <a:pt x="0" y="352"/>
                    <a:pt x="18" y="352"/>
                  </a:cubicBezTo>
                  <a:cubicBezTo>
                    <a:pt x="37" y="352"/>
                    <a:pt x="74" y="370"/>
                    <a:pt x="92" y="370"/>
                  </a:cubicBezTo>
                  <a:cubicBezTo>
                    <a:pt x="148" y="389"/>
                    <a:pt x="185" y="389"/>
                    <a:pt x="240" y="407"/>
                  </a:cubicBezTo>
                  <a:cubicBezTo>
                    <a:pt x="259" y="407"/>
                    <a:pt x="259" y="407"/>
                    <a:pt x="278" y="407"/>
                  </a:cubicBezTo>
                  <a:lnTo>
                    <a:pt x="296" y="407"/>
                  </a:lnTo>
                  <a:cubicBezTo>
                    <a:pt x="314" y="407"/>
                    <a:pt x="314" y="389"/>
                    <a:pt x="314" y="389"/>
                  </a:cubicBezTo>
                  <a:cubicBezTo>
                    <a:pt x="314" y="296"/>
                    <a:pt x="296" y="204"/>
                    <a:pt x="259" y="130"/>
                  </a:cubicBezTo>
                  <a:cubicBezTo>
                    <a:pt x="240" y="92"/>
                    <a:pt x="240" y="37"/>
                    <a:pt x="222" y="0"/>
                  </a:cubicBez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cubicBezTo>
                    <a:pt x="166" y="92"/>
                    <a:pt x="111" y="185"/>
                    <a:pt x="56" y="278"/>
                  </a:cubicBezTo>
                  <a:cubicBezTo>
                    <a:pt x="37" y="296"/>
                    <a:pt x="18" y="314"/>
                    <a:pt x="18" y="333"/>
                  </a:cubicBezTo>
                  <a:cubicBezTo>
                    <a:pt x="0" y="333"/>
                    <a:pt x="0" y="352"/>
                    <a:pt x="0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5" name="Freeform 537"/>
            <p:cNvSpPr>
              <a:spLocks noChangeArrowheads="1"/>
            </p:cNvSpPr>
            <p:nvPr userDrawn="1"/>
          </p:nvSpPr>
          <p:spPr bwMode="auto">
            <a:xfrm rot="5400000">
              <a:off x="10876031" y="214879"/>
              <a:ext cx="109678" cy="152240"/>
            </a:xfrm>
            <a:custGeom>
              <a:avLst/>
              <a:gdLst>
                <a:gd name="T0" fmla="*/ 18 w 297"/>
                <a:gd name="T1" fmla="*/ 352 h 409"/>
                <a:gd name="T2" fmla="*/ 18 w 297"/>
                <a:gd name="T3" fmla="*/ 352 h 409"/>
                <a:gd name="T4" fmla="*/ 92 w 297"/>
                <a:gd name="T5" fmla="*/ 370 h 409"/>
                <a:gd name="T6" fmla="*/ 222 w 297"/>
                <a:gd name="T7" fmla="*/ 408 h 409"/>
                <a:gd name="T8" fmla="*/ 259 w 297"/>
                <a:gd name="T9" fmla="*/ 408 h 409"/>
                <a:gd name="T10" fmla="*/ 296 w 297"/>
                <a:gd name="T11" fmla="*/ 408 h 409"/>
                <a:gd name="T12" fmla="*/ 296 w 297"/>
                <a:gd name="T13" fmla="*/ 389 h 409"/>
                <a:gd name="T14" fmla="*/ 259 w 297"/>
                <a:gd name="T15" fmla="*/ 130 h 409"/>
                <a:gd name="T16" fmla="*/ 240 w 297"/>
                <a:gd name="T17" fmla="*/ 19 h 409"/>
                <a:gd name="T18" fmla="*/ 240 w 297"/>
                <a:gd name="T19" fmla="*/ 0 h 409"/>
                <a:gd name="T20" fmla="*/ 222 w 297"/>
                <a:gd name="T21" fmla="*/ 0 h 409"/>
                <a:gd name="T22" fmla="*/ 222 w 297"/>
                <a:gd name="T23" fmla="*/ 19 h 409"/>
                <a:gd name="T24" fmla="*/ 56 w 297"/>
                <a:gd name="T25" fmla="*/ 259 h 409"/>
                <a:gd name="T26" fmla="*/ 0 w 297"/>
                <a:gd name="T27" fmla="*/ 315 h 409"/>
                <a:gd name="T28" fmla="*/ 0 w 297"/>
                <a:gd name="T29" fmla="*/ 352 h 409"/>
                <a:gd name="T30" fmla="*/ 18 w 297"/>
                <a:gd name="T31" fmla="*/ 35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409">
                  <a:moveTo>
                    <a:pt x="18" y="352"/>
                  </a:moveTo>
                  <a:lnTo>
                    <a:pt x="18" y="352"/>
                  </a:lnTo>
                  <a:cubicBezTo>
                    <a:pt x="37" y="352"/>
                    <a:pt x="56" y="352"/>
                    <a:pt x="92" y="370"/>
                  </a:cubicBezTo>
                  <a:cubicBezTo>
                    <a:pt x="130" y="389"/>
                    <a:pt x="185" y="389"/>
                    <a:pt x="222" y="408"/>
                  </a:cubicBezTo>
                  <a:cubicBezTo>
                    <a:pt x="240" y="408"/>
                    <a:pt x="259" y="408"/>
                    <a:pt x="259" y="408"/>
                  </a:cubicBezTo>
                  <a:cubicBezTo>
                    <a:pt x="278" y="408"/>
                    <a:pt x="278" y="408"/>
                    <a:pt x="296" y="408"/>
                  </a:cubicBezTo>
                  <a:lnTo>
                    <a:pt x="296" y="389"/>
                  </a:lnTo>
                  <a:cubicBezTo>
                    <a:pt x="296" y="296"/>
                    <a:pt x="296" y="222"/>
                    <a:pt x="259" y="130"/>
                  </a:cubicBezTo>
                  <a:cubicBezTo>
                    <a:pt x="259" y="93"/>
                    <a:pt x="240" y="56"/>
                    <a:pt x="240" y="19"/>
                  </a:cubicBezTo>
                  <a:lnTo>
                    <a:pt x="240" y="0"/>
                  </a:lnTo>
                  <a:cubicBezTo>
                    <a:pt x="240" y="0"/>
                    <a:pt x="240" y="0"/>
                    <a:pt x="222" y="0"/>
                  </a:cubicBezTo>
                  <a:cubicBezTo>
                    <a:pt x="222" y="0"/>
                    <a:pt x="222" y="0"/>
                    <a:pt x="222" y="19"/>
                  </a:cubicBezTo>
                  <a:cubicBezTo>
                    <a:pt x="166" y="93"/>
                    <a:pt x="111" y="185"/>
                    <a:pt x="56" y="259"/>
                  </a:cubicBezTo>
                  <a:cubicBezTo>
                    <a:pt x="37" y="278"/>
                    <a:pt x="18" y="296"/>
                    <a:pt x="0" y="315"/>
                  </a:cubicBezTo>
                  <a:cubicBezTo>
                    <a:pt x="0" y="315"/>
                    <a:pt x="0" y="333"/>
                    <a:pt x="0" y="352"/>
                  </a:cubicBezTo>
                  <a:cubicBezTo>
                    <a:pt x="0" y="352"/>
                    <a:pt x="0" y="352"/>
                    <a:pt x="18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6" name="Freeform 538"/>
            <p:cNvSpPr>
              <a:spLocks noChangeArrowheads="1"/>
            </p:cNvSpPr>
            <p:nvPr userDrawn="1"/>
          </p:nvSpPr>
          <p:spPr bwMode="auto">
            <a:xfrm rot="5400000">
              <a:off x="10467605" y="240252"/>
              <a:ext cx="109677" cy="130959"/>
            </a:xfrm>
            <a:custGeom>
              <a:avLst/>
              <a:gdLst>
                <a:gd name="T0" fmla="*/ 203 w 297"/>
                <a:gd name="T1" fmla="*/ 111 h 352"/>
                <a:gd name="T2" fmla="*/ 203 w 297"/>
                <a:gd name="T3" fmla="*/ 111 h 352"/>
                <a:gd name="T4" fmla="*/ 148 w 297"/>
                <a:gd name="T5" fmla="*/ 0 h 352"/>
                <a:gd name="T6" fmla="*/ 148 w 297"/>
                <a:gd name="T7" fmla="*/ 0 h 352"/>
                <a:gd name="T8" fmla="*/ 148 w 297"/>
                <a:gd name="T9" fmla="*/ 0 h 352"/>
                <a:gd name="T10" fmla="*/ 148 w 297"/>
                <a:gd name="T11" fmla="*/ 0 h 352"/>
                <a:gd name="T12" fmla="*/ 37 w 297"/>
                <a:gd name="T13" fmla="*/ 259 h 352"/>
                <a:gd name="T14" fmla="*/ 0 w 297"/>
                <a:gd name="T15" fmla="*/ 315 h 352"/>
                <a:gd name="T16" fmla="*/ 0 w 297"/>
                <a:gd name="T17" fmla="*/ 333 h 352"/>
                <a:gd name="T18" fmla="*/ 19 w 297"/>
                <a:gd name="T19" fmla="*/ 351 h 352"/>
                <a:gd name="T20" fmla="*/ 93 w 297"/>
                <a:gd name="T21" fmla="*/ 351 h 352"/>
                <a:gd name="T22" fmla="*/ 222 w 297"/>
                <a:gd name="T23" fmla="*/ 351 h 352"/>
                <a:gd name="T24" fmla="*/ 259 w 297"/>
                <a:gd name="T25" fmla="*/ 351 h 352"/>
                <a:gd name="T26" fmla="*/ 277 w 297"/>
                <a:gd name="T27" fmla="*/ 351 h 352"/>
                <a:gd name="T28" fmla="*/ 277 w 297"/>
                <a:gd name="T29" fmla="*/ 315 h 352"/>
                <a:gd name="T30" fmla="*/ 203 w 297"/>
                <a:gd name="T31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352">
                  <a:moveTo>
                    <a:pt x="203" y="111"/>
                  </a:moveTo>
                  <a:lnTo>
                    <a:pt x="203" y="111"/>
                  </a:lnTo>
                  <a:cubicBezTo>
                    <a:pt x="185" y="74"/>
                    <a:pt x="167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92"/>
                    <a:pt x="74" y="166"/>
                    <a:pt x="37" y="259"/>
                  </a:cubicBezTo>
                  <a:cubicBezTo>
                    <a:pt x="19" y="277"/>
                    <a:pt x="19" y="296"/>
                    <a:pt x="0" y="315"/>
                  </a:cubicBezTo>
                  <a:lnTo>
                    <a:pt x="0" y="333"/>
                  </a:lnTo>
                  <a:cubicBezTo>
                    <a:pt x="0" y="351"/>
                    <a:pt x="19" y="351"/>
                    <a:pt x="19" y="351"/>
                  </a:cubicBezTo>
                  <a:cubicBezTo>
                    <a:pt x="37" y="333"/>
                    <a:pt x="55" y="351"/>
                    <a:pt x="93" y="351"/>
                  </a:cubicBezTo>
                  <a:cubicBezTo>
                    <a:pt x="129" y="351"/>
                    <a:pt x="185" y="351"/>
                    <a:pt x="222" y="351"/>
                  </a:cubicBezTo>
                  <a:cubicBezTo>
                    <a:pt x="241" y="351"/>
                    <a:pt x="241" y="351"/>
                    <a:pt x="259" y="351"/>
                  </a:cubicBezTo>
                  <a:lnTo>
                    <a:pt x="277" y="351"/>
                  </a:lnTo>
                  <a:cubicBezTo>
                    <a:pt x="296" y="351"/>
                    <a:pt x="296" y="333"/>
                    <a:pt x="277" y="315"/>
                  </a:cubicBezTo>
                  <a:cubicBezTo>
                    <a:pt x="277" y="240"/>
                    <a:pt x="241" y="166"/>
                    <a:pt x="20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7" name="Freeform 539"/>
            <p:cNvSpPr>
              <a:spLocks noChangeArrowheads="1"/>
            </p:cNvSpPr>
            <p:nvPr userDrawn="1"/>
          </p:nvSpPr>
          <p:spPr bwMode="auto">
            <a:xfrm rot="5400000">
              <a:off x="10079640" y="256622"/>
              <a:ext cx="75301" cy="90034"/>
            </a:xfrm>
            <a:custGeom>
              <a:avLst/>
              <a:gdLst>
                <a:gd name="T0" fmla="*/ 148 w 205"/>
                <a:gd name="T1" fmla="*/ 74 h 241"/>
                <a:gd name="T2" fmla="*/ 148 w 205"/>
                <a:gd name="T3" fmla="*/ 74 h 241"/>
                <a:gd name="T4" fmla="*/ 130 w 205"/>
                <a:gd name="T5" fmla="*/ 0 h 241"/>
                <a:gd name="T6" fmla="*/ 111 w 205"/>
                <a:gd name="T7" fmla="*/ 0 h 241"/>
                <a:gd name="T8" fmla="*/ 111 w 205"/>
                <a:gd name="T9" fmla="*/ 0 h 241"/>
                <a:gd name="T10" fmla="*/ 111 w 205"/>
                <a:gd name="T11" fmla="*/ 0 h 241"/>
                <a:gd name="T12" fmla="*/ 18 w 205"/>
                <a:gd name="T13" fmla="*/ 166 h 241"/>
                <a:gd name="T14" fmla="*/ 0 w 205"/>
                <a:gd name="T15" fmla="*/ 204 h 241"/>
                <a:gd name="T16" fmla="*/ 0 w 205"/>
                <a:gd name="T17" fmla="*/ 222 h 241"/>
                <a:gd name="T18" fmla="*/ 0 w 205"/>
                <a:gd name="T19" fmla="*/ 240 h 241"/>
                <a:gd name="T20" fmla="*/ 56 w 205"/>
                <a:gd name="T21" fmla="*/ 240 h 241"/>
                <a:gd name="T22" fmla="*/ 148 w 205"/>
                <a:gd name="T23" fmla="*/ 240 h 241"/>
                <a:gd name="T24" fmla="*/ 166 w 205"/>
                <a:gd name="T25" fmla="*/ 240 h 241"/>
                <a:gd name="T26" fmla="*/ 185 w 205"/>
                <a:gd name="T27" fmla="*/ 240 h 241"/>
                <a:gd name="T28" fmla="*/ 204 w 205"/>
                <a:gd name="T29" fmla="*/ 222 h 241"/>
                <a:gd name="T30" fmla="*/ 148 w 205"/>
                <a:gd name="T31" fmla="*/ 7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41">
                  <a:moveTo>
                    <a:pt x="148" y="74"/>
                  </a:moveTo>
                  <a:lnTo>
                    <a:pt x="148" y="74"/>
                  </a:lnTo>
                  <a:cubicBezTo>
                    <a:pt x="148" y="55"/>
                    <a:pt x="130" y="18"/>
                    <a:pt x="130" y="0"/>
                  </a:cubicBezTo>
                  <a:cubicBezTo>
                    <a:pt x="130" y="0"/>
                    <a:pt x="130" y="0"/>
                    <a:pt x="111" y="0"/>
                  </a:cubicBezTo>
                  <a:lnTo>
                    <a:pt x="111" y="0"/>
                  </a:lnTo>
                  <a:lnTo>
                    <a:pt x="111" y="0"/>
                  </a:lnTo>
                  <a:cubicBezTo>
                    <a:pt x="92" y="55"/>
                    <a:pt x="56" y="111"/>
                    <a:pt x="18" y="166"/>
                  </a:cubicBezTo>
                  <a:cubicBezTo>
                    <a:pt x="18" y="185"/>
                    <a:pt x="0" y="204"/>
                    <a:pt x="0" y="204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8" y="222"/>
                    <a:pt x="37" y="240"/>
                    <a:pt x="56" y="240"/>
                  </a:cubicBezTo>
                  <a:cubicBezTo>
                    <a:pt x="92" y="240"/>
                    <a:pt x="111" y="240"/>
                    <a:pt x="148" y="240"/>
                  </a:cubicBezTo>
                  <a:cubicBezTo>
                    <a:pt x="166" y="240"/>
                    <a:pt x="166" y="240"/>
                    <a:pt x="166" y="240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204" y="240"/>
                    <a:pt x="204" y="240"/>
                    <a:pt x="204" y="222"/>
                  </a:cubicBezTo>
                  <a:cubicBezTo>
                    <a:pt x="185" y="166"/>
                    <a:pt x="166" y="129"/>
                    <a:pt x="148" y="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9" name="Freeform 541"/>
            <p:cNvSpPr>
              <a:spLocks noChangeArrowheads="1"/>
            </p:cNvSpPr>
            <p:nvPr userDrawn="1"/>
          </p:nvSpPr>
          <p:spPr bwMode="auto">
            <a:xfrm rot="5400000">
              <a:off x="12127504" y="-65864"/>
              <a:ext cx="68753" cy="83487"/>
            </a:xfrm>
            <a:custGeom>
              <a:avLst/>
              <a:gdLst>
                <a:gd name="T0" fmla="*/ 130 w 187"/>
                <a:gd name="T1" fmla="*/ 222 h 223"/>
                <a:gd name="T2" fmla="*/ 130 w 187"/>
                <a:gd name="T3" fmla="*/ 222 h 223"/>
                <a:gd name="T4" fmla="*/ 167 w 187"/>
                <a:gd name="T5" fmla="*/ 222 h 223"/>
                <a:gd name="T6" fmla="*/ 167 w 187"/>
                <a:gd name="T7" fmla="*/ 222 h 223"/>
                <a:gd name="T8" fmla="*/ 186 w 187"/>
                <a:gd name="T9" fmla="*/ 222 h 223"/>
                <a:gd name="T10" fmla="*/ 149 w 187"/>
                <a:gd name="T11" fmla="*/ 74 h 223"/>
                <a:gd name="T12" fmla="*/ 130 w 187"/>
                <a:gd name="T13" fmla="*/ 0 h 223"/>
                <a:gd name="T14" fmla="*/ 130 w 187"/>
                <a:gd name="T15" fmla="*/ 0 h 223"/>
                <a:gd name="T16" fmla="*/ 130 w 187"/>
                <a:gd name="T17" fmla="*/ 0 h 223"/>
                <a:gd name="T18" fmla="*/ 130 w 187"/>
                <a:gd name="T19" fmla="*/ 0 h 223"/>
                <a:gd name="T20" fmla="*/ 38 w 187"/>
                <a:gd name="T21" fmla="*/ 148 h 223"/>
                <a:gd name="T22" fmla="*/ 19 w 187"/>
                <a:gd name="T23" fmla="*/ 185 h 223"/>
                <a:gd name="T24" fmla="*/ 0 w 187"/>
                <a:gd name="T25" fmla="*/ 185 h 223"/>
                <a:gd name="T26" fmla="*/ 19 w 187"/>
                <a:gd name="T27" fmla="*/ 203 h 223"/>
                <a:gd name="T28" fmla="*/ 56 w 187"/>
                <a:gd name="T29" fmla="*/ 203 h 223"/>
                <a:gd name="T30" fmla="*/ 130 w 187"/>
                <a:gd name="T31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23">
                  <a:moveTo>
                    <a:pt x="130" y="222"/>
                  </a:moveTo>
                  <a:lnTo>
                    <a:pt x="130" y="222"/>
                  </a:lnTo>
                  <a:cubicBezTo>
                    <a:pt x="149" y="222"/>
                    <a:pt x="149" y="222"/>
                    <a:pt x="167" y="222"/>
                  </a:cubicBezTo>
                  <a:lnTo>
                    <a:pt x="167" y="222"/>
                  </a:lnTo>
                  <a:cubicBezTo>
                    <a:pt x="186" y="222"/>
                    <a:pt x="186" y="222"/>
                    <a:pt x="186" y="222"/>
                  </a:cubicBezTo>
                  <a:cubicBezTo>
                    <a:pt x="186" y="167"/>
                    <a:pt x="167" y="111"/>
                    <a:pt x="149" y="74"/>
                  </a:cubicBezTo>
                  <a:cubicBezTo>
                    <a:pt x="149" y="55"/>
                    <a:pt x="149" y="18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5"/>
                    <a:pt x="74" y="93"/>
                    <a:pt x="38" y="148"/>
                  </a:cubicBezTo>
                  <a:cubicBezTo>
                    <a:pt x="19" y="148"/>
                    <a:pt x="19" y="167"/>
                    <a:pt x="19" y="185"/>
                  </a:cubicBezTo>
                  <a:lnTo>
                    <a:pt x="0" y="185"/>
                  </a:lnTo>
                  <a:cubicBezTo>
                    <a:pt x="0" y="203"/>
                    <a:pt x="19" y="203"/>
                    <a:pt x="19" y="203"/>
                  </a:cubicBezTo>
                  <a:cubicBezTo>
                    <a:pt x="38" y="203"/>
                    <a:pt x="38" y="203"/>
                    <a:pt x="56" y="203"/>
                  </a:cubicBezTo>
                  <a:cubicBezTo>
                    <a:pt x="74" y="203"/>
                    <a:pt x="112" y="222"/>
                    <a:pt x="130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0" name="Freeform 542"/>
            <p:cNvSpPr>
              <a:spLocks noChangeArrowheads="1"/>
            </p:cNvSpPr>
            <p:nvPr userDrawn="1"/>
          </p:nvSpPr>
          <p:spPr bwMode="auto">
            <a:xfrm rot="5400000">
              <a:off x="11705163" y="-77322"/>
              <a:ext cx="103129" cy="124411"/>
            </a:xfrm>
            <a:custGeom>
              <a:avLst/>
              <a:gdLst>
                <a:gd name="T0" fmla="*/ 18 w 279"/>
                <a:gd name="T1" fmla="*/ 315 h 334"/>
                <a:gd name="T2" fmla="*/ 18 w 279"/>
                <a:gd name="T3" fmla="*/ 315 h 334"/>
                <a:gd name="T4" fmla="*/ 74 w 279"/>
                <a:gd name="T5" fmla="*/ 333 h 334"/>
                <a:gd name="T6" fmla="*/ 204 w 279"/>
                <a:gd name="T7" fmla="*/ 333 h 334"/>
                <a:gd name="T8" fmla="*/ 241 w 279"/>
                <a:gd name="T9" fmla="*/ 333 h 334"/>
                <a:gd name="T10" fmla="*/ 259 w 279"/>
                <a:gd name="T11" fmla="*/ 333 h 334"/>
                <a:gd name="T12" fmla="*/ 259 w 279"/>
                <a:gd name="T13" fmla="*/ 315 h 334"/>
                <a:gd name="T14" fmla="*/ 204 w 279"/>
                <a:gd name="T15" fmla="*/ 93 h 334"/>
                <a:gd name="T16" fmla="*/ 148 w 279"/>
                <a:gd name="T17" fmla="*/ 0 h 334"/>
                <a:gd name="T18" fmla="*/ 148 w 279"/>
                <a:gd name="T19" fmla="*/ 0 h 334"/>
                <a:gd name="T20" fmla="*/ 148 w 279"/>
                <a:gd name="T21" fmla="*/ 0 h 334"/>
                <a:gd name="T22" fmla="*/ 148 w 279"/>
                <a:gd name="T23" fmla="*/ 0 h 334"/>
                <a:gd name="T24" fmla="*/ 37 w 279"/>
                <a:gd name="T25" fmla="*/ 241 h 334"/>
                <a:gd name="T26" fmla="*/ 0 w 279"/>
                <a:gd name="T27" fmla="*/ 296 h 334"/>
                <a:gd name="T28" fmla="*/ 0 w 279"/>
                <a:gd name="T29" fmla="*/ 315 h 334"/>
                <a:gd name="T30" fmla="*/ 18 w 279"/>
                <a:gd name="T31" fmla="*/ 3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34">
                  <a:moveTo>
                    <a:pt x="18" y="315"/>
                  </a:moveTo>
                  <a:lnTo>
                    <a:pt x="18" y="315"/>
                  </a:lnTo>
                  <a:cubicBezTo>
                    <a:pt x="37" y="315"/>
                    <a:pt x="56" y="315"/>
                    <a:pt x="74" y="333"/>
                  </a:cubicBezTo>
                  <a:cubicBezTo>
                    <a:pt x="130" y="333"/>
                    <a:pt x="167" y="333"/>
                    <a:pt x="204" y="333"/>
                  </a:cubicBezTo>
                  <a:cubicBezTo>
                    <a:pt x="222" y="333"/>
                    <a:pt x="222" y="333"/>
                    <a:pt x="241" y="333"/>
                  </a:cubicBezTo>
                  <a:lnTo>
                    <a:pt x="259" y="333"/>
                  </a:lnTo>
                  <a:cubicBezTo>
                    <a:pt x="278" y="333"/>
                    <a:pt x="278" y="315"/>
                    <a:pt x="259" y="315"/>
                  </a:cubicBezTo>
                  <a:cubicBezTo>
                    <a:pt x="259" y="241"/>
                    <a:pt x="222" y="167"/>
                    <a:pt x="204" y="93"/>
                  </a:cubicBezTo>
                  <a:cubicBezTo>
                    <a:pt x="185" y="74"/>
                    <a:pt x="167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74"/>
                    <a:pt x="74" y="167"/>
                    <a:pt x="37" y="241"/>
                  </a:cubicBezTo>
                  <a:cubicBezTo>
                    <a:pt x="18" y="259"/>
                    <a:pt x="18" y="277"/>
                    <a:pt x="0" y="296"/>
                  </a:cubicBezTo>
                  <a:lnTo>
                    <a:pt x="0" y="315"/>
                  </a:lnTo>
                  <a:cubicBezTo>
                    <a:pt x="0" y="333"/>
                    <a:pt x="0" y="315"/>
                    <a:pt x="18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1" name="Freeform 543"/>
            <p:cNvSpPr>
              <a:spLocks noChangeArrowheads="1"/>
            </p:cNvSpPr>
            <p:nvPr userDrawn="1"/>
          </p:nvSpPr>
          <p:spPr bwMode="auto">
            <a:xfrm rot="5400000">
              <a:off x="11302465" y="-80596"/>
              <a:ext cx="90033" cy="117863"/>
            </a:xfrm>
            <a:custGeom>
              <a:avLst/>
              <a:gdLst>
                <a:gd name="T0" fmla="*/ 0 w 242"/>
                <a:gd name="T1" fmla="*/ 277 h 316"/>
                <a:gd name="T2" fmla="*/ 0 w 242"/>
                <a:gd name="T3" fmla="*/ 277 h 316"/>
                <a:gd name="T4" fmla="*/ 74 w 242"/>
                <a:gd name="T5" fmla="*/ 277 h 316"/>
                <a:gd name="T6" fmla="*/ 167 w 242"/>
                <a:gd name="T7" fmla="*/ 315 h 316"/>
                <a:gd name="T8" fmla="*/ 204 w 242"/>
                <a:gd name="T9" fmla="*/ 315 h 316"/>
                <a:gd name="T10" fmla="*/ 222 w 242"/>
                <a:gd name="T11" fmla="*/ 315 h 316"/>
                <a:gd name="T12" fmla="*/ 222 w 242"/>
                <a:gd name="T13" fmla="*/ 296 h 316"/>
                <a:gd name="T14" fmla="*/ 185 w 242"/>
                <a:gd name="T15" fmla="*/ 111 h 316"/>
                <a:gd name="T16" fmla="*/ 167 w 242"/>
                <a:gd name="T17" fmla="*/ 0 h 316"/>
                <a:gd name="T18" fmla="*/ 167 w 242"/>
                <a:gd name="T19" fmla="*/ 0 h 316"/>
                <a:gd name="T20" fmla="*/ 167 w 242"/>
                <a:gd name="T21" fmla="*/ 0 h 316"/>
                <a:gd name="T22" fmla="*/ 167 w 242"/>
                <a:gd name="T23" fmla="*/ 0 h 316"/>
                <a:gd name="T24" fmla="*/ 37 w 242"/>
                <a:gd name="T25" fmla="*/ 203 h 316"/>
                <a:gd name="T26" fmla="*/ 0 w 242"/>
                <a:gd name="T27" fmla="*/ 259 h 316"/>
                <a:gd name="T28" fmla="*/ 0 w 242"/>
                <a:gd name="T29" fmla="*/ 27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316">
                  <a:moveTo>
                    <a:pt x="0" y="277"/>
                  </a:moveTo>
                  <a:lnTo>
                    <a:pt x="0" y="277"/>
                  </a:lnTo>
                  <a:cubicBezTo>
                    <a:pt x="18" y="277"/>
                    <a:pt x="56" y="277"/>
                    <a:pt x="74" y="277"/>
                  </a:cubicBezTo>
                  <a:cubicBezTo>
                    <a:pt x="92" y="296"/>
                    <a:pt x="130" y="296"/>
                    <a:pt x="167" y="315"/>
                  </a:cubicBezTo>
                  <a:cubicBezTo>
                    <a:pt x="185" y="315"/>
                    <a:pt x="185" y="315"/>
                    <a:pt x="204" y="315"/>
                  </a:cubicBezTo>
                  <a:lnTo>
                    <a:pt x="222" y="315"/>
                  </a:lnTo>
                  <a:cubicBezTo>
                    <a:pt x="241" y="315"/>
                    <a:pt x="222" y="296"/>
                    <a:pt x="222" y="296"/>
                  </a:cubicBezTo>
                  <a:cubicBezTo>
                    <a:pt x="222" y="222"/>
                    <a:pt x="222" y="167"/>
                    <a:pt x="185" y="111"/>
                  </a:cubicBezTo>
                  <a:cubicBezTo>
                    <a:pt x="185" y="74"/>
                    <a:pt x="167" y="37"/>
                    <a:pt x="167" y="0"/>
                  </a:cubicBez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11" y="74"/>
                    <a:pt x="74" y="148"/>
                    <a:pt x="37" y="203"/>
                  </a:cubicBezTo>
                  <a:cubicBezTo>
                    <a:pt x="18" y="222"/>
                    <a:pt x="18" y="241"/>
                    <a:pt x="0" y="259"/>
                  </a:cubicBezTo>
                  <a:cubicBezTo>
                    <a:pt x="0" y="259"/>
                    <a:pt x="0" y="259"/>
                    <a:pt x="0" y="27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2" name="Freeform 544"/>
            <p:cNvSpPr>
              <a:spLocks noChangeArrowheads="1"/>
            </p:cNvSpPr>
            <p:nvPr userDrawn="1"/>
          </p:nvSpPr>
          <p:spPr bwMode="auto">
            <a:xfrm rot="5400000">
              <a:off x="10870302" y="-100239"/>
              <a:ext cx="137506" cy="165335"/>
            </a:xfrm>
            <a:custGeom>
              <a:avLst/>
              <a:gdLst>
                <a:gd name="T0" fmla="*/ 223 w 372"/>
                <a:gd name="T1" fmla="*/ 0 h 446"/>
                <a:gd name="T2" fmla="*/ 223 w 372"/>
                <a:gd name="T3" fmla="*/ 0 h 446"/>
                <a:gd name="T4" fmla="*/ 223 w 372"/>
                <a:gd name="T5" fmla="*/ 0 h 446"/>
                <a:gd name="T6" fmla="*/ 223 w 372"/>
                <a:gd name="T7" fmla="*/ 0 h 446"/>
                <a:gd name="T8" fmla="*/ 223 w 372"/>
                <a:gd name="T9" fmla="*/ 0 h 446"/>
                <a:gd name="T10" fmla="*/ 56 w 372"/>
                <a:gd name="T11" fmla="*/ 315 h 446"/>
                <a:gd name="T12" fmla="*/ 19 w 372"/>
                <a:gd name="T13" fmla="*/ 389 h 446"/>
                <a:gd name="T14" fmla="*/ 19 w 372"/>
                <a:gd name="T15" fmla="*/ 426 h 446"/>
                <a:gd name="T16" fmla="*/ 19 w 372"/>
                <a:gd name="T17" fmla="*/ 426 h 446"/>
                <a:gd name="T18" fmla="*/ 112 w 372"/>
                <a:gd name="T19" fmla="*/ 426 h 446"/>
                <a:gd name="T20" fmla="*/ 278 w 372"/>
                <a:gd name="T21" fmla="*/ 445 h 446"/>
                <a:gd name="T22" fmla="*/ 334 w 372"/>
                <a:gd name="T23" fmla="*/ 445 h 446"/>
                <a:gd name="T24" fmla="*/ 352 w 372"/>
                <a:gd name="T25" fmla="*/ 445 h 446"/>
                <a:gd name="T26" fmla="*/ 371 w 372"/>
                <a:gd name="T27" fmla="*/ 407 h 446"/>
                <a:gd name="T28" fmla="*/ 278 w 372"/>
                <a:gd name="T29" fmla="*/ 130 h 446"/>
                <a:gd name="T30" fmla="*/ 223 w 372"/>
                <a:gd name="T3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446">
                  <a:moveTo>
                    <a:pt x="223" y="0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ubicBezTo>
                    <a:pt x="167" y="111"/>
                    <a:pt x="112" y="222"/>
                    <a:pt x="56" y="315"/>
                  </a:cubicBezTo>
                  <a:cubicBezTo>
                    <a:pt x="38" y="352"/>
                    <a:pt x="38" y="370"/>
                    <a:pt x="19" y="389"/>
                  </a:cubicBezTo>
                  <a:cubicBezTo>
                    <a:pt x="19" y="389"/>
                    <a:pt x="0" y="407"/>
                    <a:pt x="19" y="426"/>
                  </a:cubicBezTo>
                  <a:lnTo>
                    <a:pt x="19" y="426"/>
                  </a:lnTo>
                  <a:cubicBezTo>
                    <a:pt x="56" y="426"/>
                    <a:pt x="93" y="426"/>
                    <a:pt x="112" y="426"/>
                  </a:cubicBezTo>
                  <a:cubicBezTo>
                    <a:pt x="167" y="445"/>
                    <a:pt x="223" y="445"/>
                    <a:pt x="278" y="445"/>
                  </a:cubicBezTo>
                  <a:cubicBezTo>
                    <a:pt x="297" y="445"/>
                    <a:pt x="315" y="445"/>
                    <a:pt x="334" y="445"/>
                  </a:cubicBezTo>
                  <a:lnTo>
                    <a:pt x="352" y="445"/>
                  </a:lnTo>
                  <a:cubicBezTo>
                    <a:pt x="371" y="445"/>
                    <a:pt x="371" y="426"/>
                    <a:pt x="371" y="407"/>
                  </a:cubicBezTo>
                  <a:cubicBezTo>
                    <a:pt x="352" y="315"/>
                    <a:pt x="315" y="222"/>
                    <a:pt x="278" y="130"/>
                  </a:cubicBezTo>
                  <a:cubicBezTo>
                    <a:pt x="260" y="93"/>
                    <a:pt x="241" y="37"/>
                    <a:pt x="22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" name="Freeform 545"/>
            <p:cNvSpPr>
              <a:spLocks noChangeArrowheads="1"/>
            </p:cNvSpPr>
            <p:nvPr userDrawn="1"/>
          </p:nvSpPr>
          <p:spPr bwMode="auto">
            <a:xfrm rot="5400000">
              <a:off x="10484792" y="-65045"/>
              <a:ext cx="90034" cy="103130"/>
            </a:xfrm>
            <a:custGeom>
              <a:avLst/>
              <a:gdLst>
                <a:gd name="T0" fmla="*/ 19 w 242"/>
                <a:gd name="T1" fmla="*/ 278 h 279"/>
                <a:gd name="T2" fmla="*/ 19 w 242"/>
                <a:gd name="T3" fmla="*/ 278 h 279"/>
                <a:gd name="T4" fmla="*/ 74 w 242"/>
                <a:gd name="T5" fmla="*/ 278 h 279"/>
                <a:gd name="T6" fmla="*/ 186 w 242"/>
                <a:gd name="T7" fmla="*/ 278 h 279"/>
                <a:gd name="T8" fmla="*/ 204 w 242"/>
                <a:gd name="T9" fmla="*/ 278 h 279"/>
                <a:gd name="T10" fmla="*/ 223 w 242"/>
                <a:gd name="T11" fmla="*/ 278 h 279"/>
                <a:gd name="T12" fmla="*/ 241 w 242"/>
                <a:gd name="T13" fmla="*/ 259 h 279"/>
                <a:gd name="T14" fmla="*/ 167 w 242"/>
                <a:gd name="T15" fmla="*/ 93 h 279"/>
                <a:gd name="T16" fmla="*/ 130 w 242"/>
                <a:gd name="T17" fmla="*/ 0 h 279"/>
                <a:gd name="T18" fmla="*/ 130 w 242"/>
                <a:gd name="T19" fmla="*/ 0 h 279"/>
                <a:gd name="T20" fmla="*/ 130 w 242"/>
                <a:gd name="T21" fmla="*/ 0 h 279"/>
                <a:gd name="T22" fmla="*/ 130 w 242"/>
                <a:gd name="T23" fmla="*/ 0 h 279"/>
                <a:gd name="T24" fmla="*/ 38 w 242"/>
                <a:gd name="T25" fmla="*/ 204 h 279"/>
                <a:gd name="T26" fmla="*/ 19 w 242"/>
                <a:gd name="T27" fmla="*/ 259 h 279"/>
                <a:gd name="T28" fmla="*/ 0 w 242"/>
                <a:gd name="T29" fmla="*/ 278 h 279"/>
                <a:gd name="T30" fmla="*/ 19 w 242"/>
                <a:gd name="T31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279">
                  <a:moveTo>
                    <a:pt x="19" y="278"/>
                  </a:moveTo>
                  <a:lnTo>
                    <a:pt x="19" y="278"/>
                  </a:lnTo>
                  <a:cubicBezTo>
                    <a:pt x="38" y="278"/>
                    <a:pt x="56" y="278"/>
                    <a:pt x="74" y="278"/>
                  </a:cubicBezTo>
                  <a:cubicBezTo>
                    <a:pt x="112" y="278"/>
                    <a:pt x="149" y="278"/>
                    <a:pt x="186" y="278"/>
                  </a:cubicBezTo>
                  <a:lnTo>
                    <a:pt x="204" y="278"/>
                  </a:lnTo>
                  <a:cubicBezTo>
                    <a:pt x="223" y="278"/>
                    <a:pt x="223" y="278"/>
                    <a:pt x="223" y="278"/>
                  </a:cubicBezTo>
                  <a:cubicBezTo>
                    <a:pt x="241" y="278"/>
                    <a:pt x="241" y="278"/>
                    <a:pt x="241" y="259"/>
                  </a:cubicBezTo>
                  <a:cubicBezTo>
                    <a:pt x="223" y="204"/>
                    <a:pt x="204" y="148"/>
                    <a:pt x="167" y="93"/>
                  </a:cubicBezTo>
                  <a:cubicBezTo>
                    <a:pt x="149" y="56"/>
                    <a:pt x="149" y="37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74"/>
                    <a:pt x="56" y="148"/>
                    <a:pt x="38" y="204"/>
                  </a:cubicBezTo>
                  <a:cubicBezTo>
                    <a:pt x="19" y="222"/>
                    <a:pt x="19" y="241"/>
                    <a:pt x="19" y="259"/>
                  </a:cubicBezTo>
                  <a:lnTo>
                    <a:pt x="0" y="278"/>
                  </a:lnTo>
                  <a:cubicBezTo>
                    <a:pt x="19" y="278"/>
                    <a:pt x="19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" name="Freeform 546"/>
            <p:cNvSpPr>
              <a:spLocks noChangeArrowheads="1"/>
            </p:cNvSpPr>
            <p:nvPr userDrawn="1"/>
          </p:nvSpPr>
          <p:spPr bwMode="auto">
            <a:xfrm rot="5400000">
              <a:off x="10055085" y="-96965"/>
              <a:ext cx="130958" cy="165335"/>
            </a:xfrm>
            <a:custGeom>
              <a:avLst/>
              <a:gdLst>
                <a:gd name="T0" fmla="*/ 185 w 353"/>
                <a:gd name="T1" fmla="*/ 0 h 445"/>
                <a:gd name="T2" fmla="*/ 185 w 353"/>
                <a:gd name="T3" fmla="*/ 0 h 445"/>
                <a:gd name="T4" fmla="*/ 185 w 353"/>
                <a:gd name="T5" fmla="*/ 0 h 445"/>
                <a:gd name="T6" fmla="*/ 185 w 353"/>
                <a:gd name="T7" fmla="*/ 0 h 445"/>
                <a:gd name="T8" fmla="*/ 185 w 353"/>
                <a:gd name="T9" fmla="*/ 0 h 445"/>
                <a:gd name="T10" fmla="*/ 37 w 353"/>
                <a:gd name="T11" fmla="*/ 333 h 445"/>
                <a:gd name="T12" fmla="*/ 19 w 353"/>
                <a:gd name="T13" fmla="*/ 389 h 445"/>
                <a:gd name="T14" fmla="*/ 0 w 353"/>
                <a:gd name="T15" fmla="*/ 425 h 445"/>
                <a:gd name="T16" fmla="*/ 19 w 353"/>
                <a:gd name="T17" fmla="*/ 425 h 445"/>
                <a:gd name="T18" fmla="*/ 111 w 353"/>
                <a:gd name="T19" fmla="*/ 425 h 445"/>
                <a:gd name="T20" fmla="*/ 278 w 353"/>
                <a:gd name="T21" fmla="*/ 425 h 445"/>
                <a:gd name="T22" fmla="*/ 315 w 353"/>
                <a:gd name="T23" fmla="*/ 425 h 445"/>
                <a:gd name="T24" fmla="*/ 333 w 353"/>
                <a:gd name="T25" fmla="*/ 425 h 445"/>
                <a:gd name="T26" fmla="*/ 352 w 353"/>
                <a:gd name="T27" fmla="*/ 407 h 445"/>
                <a:gd name="T28" fmla="*/ 259 w 353"/>
                <a:gd name="T29" fmla="*/ 129 h 445"/>
                <a:gd name="T30" fmla="*/ 185 w 353"/>
                <a:gd name="T3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111"/>
                    <a:pt x="93" y="222"/>
                    <a:pt x="37" y="333"/>
                  </a:cubicBezTo>
                  <a:cubicBezTo>
                    <a:pt x="37" y="351"/>
                    <a:pt x="19" y="370"/>
                    <a:pt x="19" y="389"/>
                  </a:cubicBezTo>
                  <a:cubicBezTo>
                    <a:pt x="19" y="407"/>
                    <a:pt x="0" y="407"/>
                    <a:pt x="0" y="425"/>
                  </a:cubicBezTo>
                  <a:cubicBezTo>
                    <a:pt x="19" y="425"/>
                    <a:pt x="19" y="425"/>
                    <a:pt x="19" y="425"/>
                  </a:cubicBezTo>
                  <a:cubicBezTo>
                    <a:pt x="55" y="425"/>
                    <a:pt x="74" y="425"/>
                    <a:pt x="111" y="425"/>
                  </a:cubicBezTo>
                  <a:cubicBezTo>
                    <a:pt x="167" y="425"/>
                    <a:pt x="222" y="425"/>
                    <a:pt x="278" y="425"/>
                  </a:cubicBezTo>
                  <a:cubicBezTo>
                    <a:pt x="278" y="425"/>
                    <a:pt x="296" y="425"/>
                    <a:pt x="315" y="425"/>
                  </a:cubicBezTo>
                  <a:cubicBezTo>
                    <a:pt x="315" y="425"/>
                    <a:pt x="333" y="444"/>
                    <a:pt x="333" y="425"/>
                  </a:cubicBezTo>
                  <a:cubicBezTo>
                    <a:pt x="352" y="425"/>
                    <a:pt x="352" y="407"/>
                    <a:pt x="352" y="407"/>
                  </a:cubicBezTo>
                  <a:cubicBezTo>
                    <a:pt x="333" y="315"/>
                    <a:pt x="296" y="222"/>
                    <a:pt x="259" y="129"/>
                  </a:cubicBezTo>
                  <a:cubicBezTo>
                    <a:pt x="222" y="92"/>
                    <a:pt x="204" y="55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" name="Freeform 575"/>
            <p:cNvSpPr>
              <a:spLocks noChangeArrowheads="1"/>
            </p:cNvSpPr>
            <p:nvPr userDrawn="1"/>
          </p:nvSpPr>
          <p:spPr bwMode="auto">
            <a:xfrm rot="5400000">
              <a:off x="9676942" y="1174968"/>
              <a:ext cx="117863" cy="152240"/>
            </a:xfrm>
            <a:custGeom>
              <a:avLst/>
              <a:gdLst>
                <a:gd name="T0" fmla="*/ 18 w 316"/>
                <a:gd name="T1" fmla="*/ 352 h 408"/>
                <a:gd name="T2" fmla="*/ 18 w 316"/>
                <a:gd name="T3" fmla="*/ 352 h 408"/>
                <a:gd name="T4" fmla="*/ 92 w 316"/>
                <a:gd name="T5" fmla="*/ 371 h 408"/>
                <a:gd name="T6" fmla="*/ 241 w 316"/>
                <a:gd name="T7" fmla="*/ 407 h 408"/>
                <a:gd name="T8" fmla="*/ 277 w 316"/>
                <a:gd name="T9" fmla="*/ 407 h 408"/>
                <a:gd name="T10" fmla="*/ 296 w 316"/>
                <a:gd name="T11" fmla="*/ 407 h 408"/>
                <a:gd name="T12" fmla="*/ 315 w 316"/>
                <a:gd name="T13" fmla="*/ 389 h 408"/>
                <a:gd name="T14" fmla="*/ 259 w 316"/>
                <a:gd name="T15" fmla="*/ 130 h 408"/>
                <a:gd name="T16" fmla="*/ 241 w 316"/>
                <a:gd name="T17" fmla="*/ 0 h 408"/>
                <a:gd name="T18" fmla="*/ 222 w 316"/>
                <a:gd name="T19" fmla="*/ 0 h 408"/>
                <a:gd name="T20" fmla="*/ 222 w 316"/>
                <a:gd name="T21" fmla="*/ 0 h 408"/>
                <a:gd name="T22" fmla="*/ 222 w 316"/>
                <a:gd name="T23" fmla="*/ 0 h 408"/>
                <a:gd name="T24" fmla="*/ 37 w 316"/>
                <a:gd name="T25" fmla="*/ 259 h 408"/>
                <a:gd name="T26" fmla="*/ 0 w 316"/>
                <a:gd name="T27" fmla="*/ 333 h 408"/>
                <a:gd name="T28" fmla="*/ 0 w 316"/>
                <a:gd name="T29" fmla="*/ 352 h 408"/>
                <a:gd name="T30" fmla="*/ 18 w 316"/>
                <a:gd name="T31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408">
                  <a:moveTo>
                    <a:pt x="18" y="352"/>
                  </a:moveTo>
                  <a:lnTo>
                    <a:pt x="18" y="352"/>
                  </a:lnTo>
                  <a:cubicBezTo>
                    <a:pt x="37" y="352"/>
                    <a:pt x="55" y="371"/>
                    <a:pt x="92" y="371"/>
                  </a:cubicBezTo>
                  <a:cubicBezTo>
                    <a:pt x="129" y="389"/>
                    <a:pt x="185" y="389"/>
                    <a:pt x="241" y="407"/>
                  </a:cubicBezTo>
                  <a:cubicBezTo>
                    <a:pt x="241" y="407"/>
                    <a:pt x="259" y="407"/>
                    <a:pt x="277" y="407"/>
                  </a:cubicBezTo>
                  <a:lnTo>
                    <a:pt x="296" y="407"/>
                  </a:lnTo>
                  <a:cubicBezTo>
                    <a:pt x="315" y="407"/>
                    <a:pt x="315" y="389"/>
                    <a:pt x="315" y="389"/>
                  </a:cubicBezTo>
                  <a:cubicBezTo>
                    <a:pt x="315" y="297"/>
                    <a:pt x="296" y="204"/>
                    <a:pt x="259" y="130"/>
                  </a:cubicBezTo>
                  <a:cubicBezTo>
                    <a:pt x="259" y="93"/>
                    <a:pt x="241" y="37"/>
                    <a:pt x="241" y="0"/>
                  </a:cubicBezTo>
                  <a:cubicBezTo>
                    <a:pt x="241" y="0"/>
                    <a:pt x="241" y="0"/>
                    <a:pt x="222" y="0"/>
                  </a:cubicBezTo>
                  <a:lnTo>
                    <a:pt x="222" y="0"/>
                  </a:lnTo>
                  <a:lnTo>
                    <a:pt x="222" y="0"/>
                  </a:lnTo>
                  <a:cubicBezTo>
                    <a:pt x="166" y="93"/>
                    <a:pt x="111" y="185"/>
                    <a:pt x="37" y="259"/>
                  </a:cubicBezTo>
                  <a:cubicBezTo>
                    <a:pt x="37" y="278"/>
                    <a:pt x="18" y="297"/>
                    <a:pt x="0" y="333"/>
                  </a:cubicBezTo>
                  <a:lnTo>
                    <a:pt x="0" y="352"/>
                  </a:lnTo>
                  <a:cubicBezTo>
                    <a:pt x="0" y="352"/>
                    <a:pt x="0" y="352"/>
                    <a:pt x="18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7" name="Freeform 582"/>
            <p:cNvSpPr>
              <a:spLocks noChangeArrowheads="1"/>
            </p:cNvSpPr>
            <p:nvPr userDrawn="1"/>
          </p:nvSpPr>
          <p:spPr bwMode="auto">
            <a:xfrm rot="5400000">
              <a:off x="9680216" y="868853"/>
              <a:ext cx="103129" cy="130959"/>
            </a:xfrm>
            <a:custGeom>
              <a:avLst/>
              <a:gdLst>
                <a:gd name="T0" fmla="*/ 19 w 279"/>
                <a:gd name="T1" fmla="*/ 315 h 353"/>
                <a:gd name="T2" fmla="*/ 19 w 279"/>
                <a:gd name="T3" fmla="*/ 315 h 353"/>
                <a:gd name="T4" fmla="*/ 93 w 279"/>
                <a:gd name="T5" fmla="*/ 334 h 353"/>
                <a:gd name="T6" fmla="*/ 204 w 279"/>
                <a:gd name="T7" fmla="*/ 334 h 353"/>
                <a:gd name="T8" fmla="*/ 241 w 279"/>
                <a:gd name="T9" fmla="*/ 352 h 353"/>
                <a:gd name="T10" fmla="*/ 260 w 279"/>
                <a:gd name="T11" fmla="*/ 352 h 353"/>
                <a:gd name="T12" fmla="*/ 278 w 279"/>
                <a:gd name="T13" fmla="*/ 315 h 353"/>
                <a:gd name="T14" fmla="*/ 222 w 279"/>
                <a:gd name="T15" fmla="*/ 111 h 353"/>
                <a:gd name="T16" fmla="*/ 186 w 279"/>
                <a:gd name="T17" fmla="*/ 0 h 353"/>
                <a:gd name="T18" fmla="*/ 186 w 279"/>
                <a:gd name="T19" fmla="*/ 0 h 353"/>
                <a:gd name="T20" fmla="*/ 186 w 279"/>
                <a:gd name="T21" fmla="*/ 0 h 353"/>
                <a:gd name="T22" fmla="*/ 186 w 279"/>
                <a:gd name="T23" fmla="*/ 0 h 353"/>
                <a:gd name="T24" fmla="*/ 38 w 279"/>
                <a:gd name="T25" fmla="*/ 241 h 353"/>
                <a:gd name="T26" fmla="*/ 19 w 279"/>
                <a:gd name="T27" fmla="*/ 296 h 353"/>
                <a:gd name="T28" fmla="*/ 19 w 279"/>
                <a:gd name="T29" fmla="*/ 3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3">
                  <a:moveTo>
                    <a:pt x="19" y="315"/>
                  </a:moveTo>
                  <a:lnTo>
                    <a:pt x="19" y="315"/>
                  </a:lnTo>
                  <a:cubicBezTo>
                    <a:pt x="38" y="315"/>
                    <a:pt x="74" y="315"/>
                    <a:pt x="93" y="334"/>
                  </a:cubicBezTo>
                  <a:cubicBezTo>
                    <a:pt x="130" y="334"/>
                    <a:pt x="167" y="334"/>
                    <a:pt x="204" y="334"/>
                  </a:cubicBezTo>
                  <a:cubicBezTo>
                    <a:pt x="222" y="334"/>
                    <a:pt x="241" y="352"/>
                    <a:pt x="241" y="352"/>
                  </a:cubicBezTo>
                  <a:lnTo>
                    <a:pt x="260" y="352"/>
                  </a:lnTo>
                  <a:cubicBezTo>
                    <a:pt x="278" y="334"/>
                    <a:pt x="278" y="334"/>
                    <a:pt x="278" y="315"/>
                  </a:cubicBezTo>
                  <a:cubicBezTo>
                    <a:pt x="260" y="241"/>
                    <a:pt x="241" y="185"/>
                    <a:pt x="222" y="111"/>
                  </a:cubicBezTo>
                  <a:cubicBezTo>
                    <a:pt x="204" y="74"/>
                    <a:pt x="204" y="37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30" y="93"/>
                    <a:pt x="93" y="167"/>
                    <a:pt x="38" y="241"/>
                  </a:cubicBezTo>
                  <a:cubicBezTo>
                    <a:pt x="38" y="260"/>
                    <a:pt x="19" y="278"/>
                    <a:pt x="19" y="296"/>
                  </a:cubicBezTo>
                  <a:cubicBezTo>
                    <a:pt x="19" y="296"/>
                    <a:pt x="0" y="315"/>
                    <a:pt x="1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8" name="Freeform 589"/>
            <p:cNvSpPr>
              <a:spLocks noChangeArrowheads="1"/>
            </p:cNvSpPr>
            <p:nvPr userDrawn="1"/>
          </p:nvSpPr>
          <p:spPr bwMode="auto">
            <a:xfrm rot="5400000">
              <a:off x="9694131" y="579926"/>
              <a:ext cx="62205" cy="75301"/>
            </a:xfrm>
            <a:custGeom>
              <a:avLst/>
              <a:gdLst>
                <a:gd name="T0" fmla="*/ 19 w 168"/>
                <a:gd name="T1" fmla="*/ 185 h 204"/>
                <a:gd name="T2" fmla="*/ 19 w 168"/>
                <a:gd name="T3" fmla="*/ 185 h 204"/>
                <a:gd name="T4" fmla="*/ 55 w 168"/>
                <a:gd name="T5" fmla="*/ 203 h 204"/>
                <a:gd name="T6" fmla="*/ 130 w 168"/>
                <a:gd name="T7" fmla="*/ 203 h 204"/>
                <a:gd name="T8" fmla="*/ 149 w 168"/>
                <a:gd name="T9" fmla="*/ 203 h 204"/>
                <a:gd name="T10" fmla="*/ 167 w 168"/>
                <a:gd name="T11" fmla="*/ 203 h 204"/>
                <a:gd name="T12" fmla="*/ 167 w 168"/>
                <a:gd name="T13" fmla="*/ 185 h 204"/>
                <a:gd name="T14" fmla="*/ 130 w 168"/>
                <a:gd name="T15" fmla="*/ 74 h 204"/>
                <a:gd name="T16" fmla="*/ 111 w 168"/>
                <a:gd name="T17" fmla="*/ 0 h 204"/>
                <a:gd name="T18" fmla="*/ 111 w 168"/>
                <a:gd name="T19" fmla="*/ 0 h 204"/>
                <a:gd name="T20" fmla="*/ 111 w 168"/>
                <a:gd name="T21" fmla="*/ 0 h 204"/>
                <a:gd name="T22" fmla="*/ 93 w 168"/>
                <a:gd name="T23" fmla="*/ 0 h 204"/>
                <a:gd name="T24" fmla="*/ 19 w 168"/>
                <a:gd name="T25" fmla="*/ 148 h 204"/>
                <a:gd name="T26" fmla="*/ 0 w 168"/>
                <a:gd name="T27" fmla="*/ 167 h 204"/>
                <a:gd name="T28" fmla="*/ 0 w 168"/>
                <a:gd name="T29" fmla="*/ 185 h 204"/>
                <a:gd name="T30" fmla="*/ 19 w 168"/>
                <a:gd name="T31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04">
                  <a:moveTo>
                    <a:pt x="19" y="185"/>
                  </a:moveTo>
                  <a:lnTo>
                    <a:pt x="19" y="185"/>
                  </a:lnTo>
                  <a:cubicBezTo>
                    <a:pt x="19" y="185"/>
                    <a:pt x="37" y="203"/>
                    <a:pt x="55" y="203"/>
                  </a:cubicBezTo>
                  <a:cubicBezTo>
                    <a:pt x="74" y="203"/>
                    <a:pt x="93" y="203"/>
                    <a:pt x="130" y="203"/>
                  </a:cubicBezTo>
                  <a:cubicBezTo>
                    <a:pt x="130" y="203"/>
                    <a:pt x="130" y="203"/>
                    <a:pt x="149" y="203"/>
                  </a:cubicBezTo>
                  <a:cubicBezTo>
                    <a:pt x="149" y="203"/>
                    <a:pt x="149" y="203"/>
                    <a:pt x="167" y="203"/>
                  </a:cubicBezTo>
                  <a:cubicBezTo>
                    <a:pt x="167" y="203"/>
                    <a:pt x="167" y="203"/>
                    <a:pt x="167" y="185"/>
                  </a:cubicBezTo>
                  <a:cubicBezTo>
                    <a:pt x="149" y="148"/>
                    <a:pt x="149" y="111"/>
                    <a:pt x="130" y="74"/>
                  </a:cubicBezTo>
                  <a:cubicBezTo>
                    <a:pt x="111" y="37"/>
                    <a:pt x="111" y="18"/>
                    <a:pt x="111" y="0"/>
                  </a:cubicBezTo>
                  <a:lnTo>
                    <a:pt x="111" y="0"/>
                  </a:lnTo>
                  <a:lnTo>
                    <a:pt x="111" y="0"/>
                  </a:lnTo>
                  <a:cubicBezTo>
                    <a:pt x="111" y="0"/>
                    <a:pt x="111" y="0"/>
                    <a:pt x="93" y="0"/>
                  </a:cubicBezTo>
                  <a:cubicBezTo>
                    <a:pt x="74" y="55"/>
                    <a:pt x="55" y="92"/>
                    <a:pt x="19" y="148"/>
                  </a:cubicBezTo>
                  <a:cubicBezTo>
                    <a:pt x="19" y="148"/>
                    <a:pt x="19" y="167"/>
                    <a:pt x="0" y="16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19" y="1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9" name="Freeform 596"/>
            <p:cNvSpPr>
              <a:spLocks noChangeArrowheads="1"/>
            </p:cNvSpPr>
            <p:nvPr userDrawn="1"/>
          </p:nvSpPr>
          <p:spPr bwMode="auto">
            <a:xfrm rot="5400000">
              <a:off x="9700679" y="244345"/>
              <a:ext cx="90033" cy="116225"/>
            </a:xfrm>
            <a:custGeom>
              <a:avLst/>
              <a:gdLst>
                <a:gd name="T0" fmla="*/ 0 w 241"/>
                <a:gd name="T1" fmla="*/ 296 h 315"/>
                <a:gd name="T2" fmla="*/ 0 w 241"/>
                <a:gd name="T3" fmla="*/ 296 h 315"/>
                <a:gd name="T4" fmla="*/ 74 w 241"/>
                <a:gd name="T5" fmla="*/ 296 h 315"/>
                <a:gd name="T6" fmla="*/ 184 w 241"/>
                <a:gd name="T7" fmla="*/ 314 h 315"/>
                <a:gd name="T8" fmla="*/ 203 w 241"/>
                <a:gd name="T9" fmla="*/ 314 h 315"/>
                <a:gd name="T10" fmla="*/ 240 w 241"/>
                <a:gd name="T11" fmla="*/ 314 h 315"/>
                <a:gd name="T12" fmla="*/ 240 w 241"/>
                <a:gd name="T13" fmla="*/ 296 h 315"/>
                <a:gd name="T14" fmla="*/ 184 w 241"/>
                <a:gd name="T15" fmla="*/ 92 h 315"/>
                <a:gd name="T16" fmla="*/ 148 w 241"/>
                <a:gd name="T17" fmla="*/ 0 h 315"/>
                <a:gd name="T18" fmla="*/ 148 w 241"/>
                <a:gd name="T19" fmla="*/ 0 h 315"/>
                <a:gd name="T20" fmla="*/ 148 w 241"/>
                <a:gd name="T21" fmla="*/ 0 h 315"/>
                <a:gd name="T22" fmla="*/ 148 w 241"/>
                <a:gd name="T23" fmla="*/ 0 h 315"/>
                <a:gd name="T24" fmla="*/ 18 w 241"/>
                <a:gd name="T25" fmla="*/ 222 h 315"/>
                <a:gd name="T26" fmla="*/ 0 w 241"/>
                <a:gd name="T27" fmla="*/ 278 h 315"/>
                <a:gd name="T28" fmla="*/ 0 w 241"/>
                <a:gd name="T29" fmla="*/ 29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315">
                  <a:moveTo>
                    <a:pt x="0" y="296"/>
                  </a:moveTo>
                  <a:lnTo>
                    <a:pt x="0" y="296"/>
                  </a:lnTo>
                  <a:cubicBezTo>
                    <a:pt x="18" y="296"/>
                    <a:pt x="55" y="296"/>
                    <a:pt x="74" y="296"/>
                  </a:cubicBezTo>
                  <a:cubicBezTo>
                    <a:pt x="110" y="314"/>
                    <a:pt x="148" y="314"/>
                    <a:pt x="184" y="314"/>
                  </a:cubicBezTo>
                  <a:lnTo>
                    <a:pt x="203" y="314"/>
                  </a:lnTo>
                  <a:cubicBezTo>
                    <a:pt x="222" y="314"/>
                    <a:pt x="222" y="314"/>
                    <a:pt x="240" y="314"/>
                  </a:cubicBezTo>
                  <a:lnTo>
                    <a:pt x="240" y="296"/>
                  </a:lnTo>
                  <a:cubicBezTo>
                    <a:pt x="222" y="222"/>
                    <a:pt x="203" y="166"/>
                    <a:pt x="184" y="92"/>
                  </a:cubicBezTo>
                  <a:cubicBezTo>
                    <a:pt x="166" y="74"/>
                    <a:pt x="166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0" y="74"/>
                    <a:pt x="55" y="148"/>
                    <a:pt x="18" y="222"/>
                  </a:cubicBezTo>
                  <a:cubicBezTo>
                    <a:pt x="18" y="240"/>
                    <a:pt x="0" y="259"/>
                    <a:pt x="0" y="278"/>
                  </a:cubicBezTo>
                  <a:cubicBezTo>
                    <a:pt x="0" y="278"/>
                    <a:pt x="0" y="278"/>
                    <a:pt x="0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0" name="Freeform 603"/>
            <p:cNvSpPr>
              <a:spLocks noChangeArrowheads="1"/>
            </p:cNvSpPr>
            <p:nvPr userDrawn="1"/>
          </p:nvSpPr>
          <p:spPr bwMode="auto">
            <a:xfrm rot="5400000">
              <a:off x="9680216" y="-87144"/>
              <a:ext cx="109677" cy="137506"/>
            </a:xfrm>
            <a:custGeom>
              <a:avLst/>
              <a:gdLst>
                <a:gd name="T0" fmla="*/ 18 w 297"/>
                <a:gd name="T1" fmla="*/ 333 h 371"/>
                <a:gd name="T2" fmla="*/ 18 w 297"/>
                <a:gd name="T3" fmla="*/ 333 h 371"/>
                <a:gd name="T4" fmla="*/ 92 w 297"/>
                <a:gd name="T5" fmla="*/ 352 h 371"/>
                <a:gd name="T6" fmla="*/ 222 w 297"/>
                <a:gd name="T7" fmla="*/ 352 h 371"/>
                <a:gd name="T8" fmla="*/ 259 w 297"/>
                <a:gd name="T9" fmla="*/ 352 h 371"/>
                <a:gd name="T10" fmla="*/ 277 w 297"/>
                <a:gd name="T11" fmla="*/ 370 h 371"/>
                <a:gd name="T12" fmla="*/ 277 w 297"/>
                <a:gd name="T13" fmla="*/ 333 h 371"/>
                <a:gd name="T14" fmla="*/ 222 w 297"/>
                <a:gd name="T15" fmla="*/ 111 h 371"/>
                <a:gd name="T16" fmla="*/ 185 w 297"/>
                <a:gd name="T17" fmla="*/ 0 h 371"/>
                <a:gd name="T18" fmla="*/ 185 w 297"/>
                <a:gd name="T19" fmla="*/ 0 h 371"/>
                <a:gd name="T20" fmla="*/ 185 w 297"/>
                <a:gd name="T21" fmla="*/ 0 h 371"/>
                <a:gd name="T22" fmla="*/ 166 w 297"/>
                <a:gd name="T23" fmla="*/ 0 h 371"/>
                <a:gd name="T24" fmla="*/ 36 w 297"/>
                <a:gd name="T25" fmla="*/ 259 h 371"/>
                <a:gd name="T26" fmla="*/ 18 w 297"/>
                <a:gd name="T27" fmla="*/ 314 h 371"/>
                <a:gd name="T28" fmla="*/ 0 w 297"/>
                <a:gd name="T29" fmla="*/ 333 h 371"/>
                <a:gd name="T30" fmla="*/ 18 w 297"/>
                <a:gd name="T31" fmla="*/ 33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371">
                  <a:moveTo>
                    <a:pt x="18" y="333"/>
                  </a:moveTo>
                  <a:lnTo>
                    <a:pt x="18" y="333"/>
                  </a:lnTo>
                  <a:cubicBezTo>
                    <a:pt x="36" y="333"/>
                    <a:pt x="55" y="333"/>
                    <a:pt x="92" y="352"/>
                  </a:cubicBezTo>
                  <a:cubicBezTo>
                    <a:pt x="129" y="352"/>
                    <a:pt x="185" y="352"/>
                    <a:pt x="222" y="352"/>
                  </a:cubicBezTo>
                  <a:cubicBezTo>
                    <a:pt x="240" y="352"/>
                    <a:pt x="240" y="352"/>
                    <a:pt x="259" y="352"/>
                  </a:cubicBezTo>
                  <a:lnTo>
                    <a:pt x="277" y="370"/>
                  </a:lnTo>
                  <a:cubicBezTo>
                    <a:pt x="296" y="352"/>
                    <a:pt x="296" y="352"/>
                    <a:pt x="277" y="333"/>
                  </a:cubicBezTo>
                  <a:cubicBezTo>
                    <a:pt x="277" y="259"/>
                    <a:pt x="259" y="185"/>
                    <a:pt x="222" y="111"/>
                  </a:cubicBezTo>
                  <a:cubicBezTo>
                    <a:pt x="203" y="74"/>
                    <a:pt x="203" y="37"/>
                    <a:pt x="185" y="0"/>
                  </a:cubicBezTo>
                  <a:lnTo>
                    <a:pt x="185" y="0"/>
                  </a:lnTo>
                  <a:lnTo>
                    <a:pt x="185" y="0"/>
                  </a:lnTo>
                  <a:cubicBezTo>
                    <a:pt x="166" y="0"/>
                    <a:pt x="166" y="0"/>
                    <a:pt x="166" y="0"/>
                  </a:cubicBezTo>
                  <a:cubicBezTo>
                    <a:pt x="129" y="92"/>
                    <a:pt x="92" y="166"/>
                    <a:pt x="36" y="259"/>
                  </a:cubicBezTo>
                  <a:cubicBezTo>
                    <a:pt x="36" y="278"/>
                    <a:pt x="18" y="296"/>
                    <a:pt x="18" y="314"/>
                  </a:cubicBezTo>
                  <a:cubicBezTo>
                    <a:pt x="0" y="314"/>
                    <a:pt x="0" y="333"/>
                    <a:pt x="0" y="333"/>
                  </a:cubicBezTo>
                  <a:lnTo>
                    <a:pt x="18" y="3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55300" cy="133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814507" y="428693"/>
            <a:ext cx="8172302" cy="725411"/>
          </a:xfrm>
        </p:spPr>
        <p:txBody>
          <a:bodyPr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9" name="Tekstvak 58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blanco</a:t>
            </a:r>
            <a:r>
              <a:rPr lang="nl-NL" sz="1800" b="1" baseline="0">
                <a:solidFill>
                  <a:schemeClr val="tx1"/>
                </a:solidFill>
              </a:rPr>
              <a:t> pagina </a:t>
            </a:r>
            <a:r>
              <a:rPr lang="nl-NL" sz="1800" b="1">
                <a:solidFill>
                  <a:schemeClr val="tx1"/>
                </a:solidFill>
              </a:rPr>
              <a:t>- paars</a:t>
            </a:r>
          </a:p>
        </p:txBody>
      </p:sp>
      <p:pic>
        <p:nvPicPr>
          <p:cNvPr id="47" name="Afbeelding 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3 kolommen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7" y="0"/>
            <a:ext cx="11353800" cy="152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9311" y="285298"/>
            <a:ext cx="8172302" cy="108085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-974" y="-77116"/>
            <a:ext cx="809365" cy="1600007"/>
            <a:chOff x="-974" y="-77116"/>
            <a:chExt cx="809365" cy="1600007"/>
          </a:xfrm>
          <a:solidFill>
            <a:schemeClr val="accent4"/>
          </a:solidFill>
        </p:grpSpPr>
        <p:sp>
          <p:nvSpPr>
            <p:cNvPr id="344" name="Freeform 59"/>
            <p:cNvSpPr>
              <a:spLocks noChangeArrowheads="1"/>
            </p:cNvSpPr>
            <p:nvPr/>
          </p:nvSpPr>
          <p:spPr bwMode="auto">
            <a:xfrm>
              <a:off x="-974" y="455740"/>
              <a:ext cx="86409" cy="115212"/>
            </a:xfrm>
            <a:custGeom>
              <a:avLst/>
              <a:gdLst>
                <a:gd name="T0" fmla="*/ 233 w 263"/>
                <a:gd name="T1" fmla="*/ 87 h 351"/>
                <a:gd name="T2" fmla="*/ 233 w 263"/>
                <a:gd name="T3" fmla="*/ 87 h 351"/>
                <a:gd name="T4" fmla="*/ 233 w 263"/>
                <a:gd name="T5" fmla="*/ 57 h 351"/>
                <a:gd name="T6" fmla="*/ 233 w 263"/>
                <a:gd name="T7" fmla="*/ 28 h 351"/>
                <a:gd name="T8" fmla="*/ 175 w 263"/>
                <a:gd name="T9" fmla="*/ 57 h 351"/>
                <a:gd name="T10" fmla="*/ 88 w 263"/>
                <a:gd name="T11" fmla="*/ 204 h 351"/>
                <a:gd name="T12" fmla="*/ 0 w 263"/>
                <a:gd name="T13" fmla="*/ 262 h 351"/>
                <a:gd name="T14" fmla="*/ 0 w 263"/>
                <a:gd name="T15" fmla="*/ 350 h 351"/>
                <a:gd name="T16" fmla="*/ 117 w 263"/>
                <a:gd name="T17" fmla="*/ 233 h 351"/>
                <a:gd name="T18" fmla="*/ 233 w 263"/>
                <a:gd name="T19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51">
                  <a:moveTo>
                    <a:pt x="233" y="87"/>
                  </a:moveTo>
                  <a:lnTo>
                    <a:pt x="233" y="87"/>
                  </a:lnTo>
                  <a:cubicBezTo>
                    <a:pt x="233" y="57"/>
                    <a:pt x="233" y="57"/>
                    <a:pt x="233" y="57"/>
                  </a:cubicBezTo>
                  <a:cubicBezTo>
                    <a:pt x="262" y="57"/>
                    <a:pt x="233" y="28"/>
                    <a:pt x="233" y="28"/>
                  </a:cubicBezTo>
                  <a:cubicBezTo>
                    <a:pt x="204" y="0"/>
                    <a:pt x="175" y="28"/>
                    <a:pt x="175" y="57"/>
                  </a:cubicBezTo>
                  <a:cubicBezTo>
                    <a:pt x="146" y="116"/>
                    <a:pt x="117" y="174"/>
                    <a:pt x="88" y="204"/>
                  </a:cubicBezTo>
                  <a:cubicBezTo>
                    <a:pt x="58" y="233"/>
                    <a:pt x="29" y="262"/>
                    <a:pt x="0" y="2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8" y="321"/>
                    <a:pt x="88" y="291"/>
                    <a:pt x="117" y="233"/>
                  </a:cubicBezTo>
                  <a:cubicBezTo>
                    <a:pt x="175" y="204"/>
                    <a:pt x="233" y="145"/>
                    <a:pt x="233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5" name="Freeform 60"/>
            <p:cNvSpPr>
              <a:spLocks noChangeArrowheads="1"/>
            </p:cNvSpPr>
            <p:nvPr/>
          </p:nvSpPr>
          <p:spPr bwMode="auto">
            <a:xfrm>
              <a:off x="46551" y="331887"/>
              <a:ext cx="247706" cy="142574"/>
            </a:xfrm>
            <a:custGeom>
              <a:avLst/>
              <a:gdLst>
                <a:gd name="T0" fmla="*/ 29 w 759"/>
                <a:gd name="T1" fmla="*/ 30 h 438"/>
                <a:gd name="T2" fmla="*/ 29 w 759"/>
                <a:gd name="T3" fmla="*/ 30 h 438"/>
                <a:gd name="T4" fmla="*/ 0 w 759"/>
                <a:gd name="T5" fmla="*/ 87 h 438"/>
                <a:gd name="T6" fmla="*/ 58 w 759"/>
                <a:gd name="T7" fmla="*/ 117 h 438"/>
                <a:gd name="T8" fmla="*/ 233 w 759"/>
                <a:gd name="T9" fmla="*/ 58 h 438"/>
                <a:gd name="T10" fmla="*/ 408 w 759"/>
                <a:gd name="T11" fmla="*/ 117 h 438"/>
                <a:gd name="T12" fmla="*/ 583 w 759"/>
                <a:gd name="T13" fmla="*/ 204 h 438"/>
                <a:gd name="T14" fmla="*/ 613 w 759"/>
                <a:gd name="T15" fmla="*/ 292 h 438"/>
                <a:gd name="T16" fmla="*/ 670 w 759"/>
                <a:gd name="T17" fmla="*/ 380 h 438"/>
                <a:gd name="T18" fmla="*/ 670 w 759"/>
                <a:gd name="T19" fmla="*/ 380 h 438"/>
                <a:gd name="T20" fmla="*/ 729 w 759"/>
                <a:gd name="T21" fmla="*/ 408 h 438"/>
                <a:gd name="T22" fmla="*/ 758 w 759"/>
                <a:gd name="T23" fmla="*/ 351 h 438"/>
                <a:gd name="T24" fmla="*/ 699 w 759"/>
                <a:gd name="T25" fmla="*/ 263 h 438"/>
                <a:gd name="T26" fmla="*/ 613 w 759"/>
                <a:gd name="T27" fmla="*/ 175 h 438"/>
                <a:gd name="T28" fmla="*/ 437 w 759"/>
                <a:gd name="T29" fmla="*/ 58 h 438"/>
                <a:gd name="T30" fmla="*/ 233 w 759"/>
                <a:gd name="T31" fmla="*/ 0 h 438"/>
                <a:gd name="T32" fmla="*/ 29 w 759"/>
                <a:gd name="T33" fmla="*/ 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38">
                  <a:moveTo>
                    <a:pt x="29" y="30"/>
                  </a:moveTo>
                  <a:lnTo>
                    <a:pt x="29" y="30"/>
                  </a:lnTo>
                  <a:cubicBezTo>
                    <a:pt x="0" y="30"/>
                    <a:pt x="0" y="58"/>
                    <a:pt x="0" y="87"/>
                  </a:cubicBezTo>
                  <a:cubicBezTo>
                    <a:pt x="0" y="117"/>
                    <a:pt x="29" y="117"/>
                    <a:pt x="58" y="11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117"/>
                  </a:cubicBezTo>
                  <a:cubicBezTo>
                    <a:pt x="466" y="146"/>
                    <a:pt x="525" y="175"/>
                    <a:pt x="583" y="204"/>
                  </a:cubicBezTo>
                  <a:cubicBezTo>
                    <a:pt x="583" y="263"/>
                    <a:pt x="613" y="263"/>
                    <a:pt x="613" y="292"/>
                  </a:cubicBezTo>
                  <a:cubicBezTo>
                    <a:pt x="641" y="321"/>
                    <a:pt x="670" y="351"/>
                    <a:pt x="670" y="380"/>
                  </a:cubicBezTo>
                  <a:lnTo>
                    <a:pt x="670" y="380"/>
                  </a:lnTo>
                  <a:cubicBezTo>
                    <a:pt x="670" y="437"/>
                    <a:pt x="729" y="437"/>
                    <a:pt x="729" y="408"/>
                  </a:cubicBezTo>
                  <a:cubicBezTo>
                    <a:pt x="758" y="380"/>
                    <a:pt x="758" y="351"/>
                    <a:pt x="758" y="351"/>
                  </a:cubicBezTo>
                  <a:cubicBezTo>
                    <a:pt x="729" y="292"/>
                    <a:pt x="729" y="292"/>
                    <a:pt x="699" y="263"/>
                  </a:cubicBezTo>
                  <a:cubicBezTo>
                    <a:pt x="670" y="204"/>
                    <a:pt x="641" y="204"/>
                    <a:pt x="613" y="175"/>
                  </a:cubicBezTo>
                  <a:cubicBezTo>
                    <a:pt x="583" y="117"/>
                    <a:pt x="495" y="87"/>
                    <a:pt x="437" y="58"/>
                  </a:cubicBezTo>
                  <a:cubicBezTo>
                    <a:pt x="379" y="30"/>
                    <a:pt x="321" y="30"/>
                    <a:pt x="233" y="0"/>
                  </a:cubicBezTo>
                  <a:cubicBezTo>
                    <a:pt x="175" y="0"/>
                    <a:pt x="116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9" name="Freeform 64"/>
            <p:cNvSpPr>
              <a:spLocks noChangeArrowheads="1"/>
            </p:cNvSpPr>
            <p:nvPr/>
          </p:nvSpPr>
          <p:spPr bwMode="auto">
            <a:xfrm>
              <a:off x="-974" y="912267"/>
              <a:ext cx="95050" cy="247706"/>
            </a:xfrm>
            <a:custGeom>
              <a:avLst/>
              <a:gdLst>
                <a:gd name="T0" fmla="*/ 175 w 293"/>
                <a:gd name="T1" fmla="*/ 292 h 759"/>
                <a:gd name="T2" fmla="*/ 175 w 293"/>
                <a:gd name="T3" fmla="*/ 292 h 759"/>
                <a:gd name="T4" fmla="*/ 233 w 293"/>
                <a:gd name="T5" fmla="*/ 496 h 759"/>
                <a:gd name="T6" fmla="*/ 233 w 293"/>
                <a:gd name="T7" fmla="*/ 584 h 759"/>
                <a:gd name="T8" fmla="*/ 175 w 293"/>
                <a:gd name="T9" fmla="*/ 672 h 759"/>
                <a:gd name="T10" fmla="*/ 175 w 293"/>
                <a:gd name="T11" fmla="*/ 700 h 759"/>
                <a:gd name="T12" fmla="*/ 233 w 293"/>
                <a:gd name="T13" fmla="*/ 758 h 759"/>
                <a:gd name="T14" fmla="*/ 292 w 293"/>
                <a:gd name="T15" fmla="*/ 700 h 759"/>
                <a:gd name="T16" fmla="*/ 292 w 293"/>
                <a:gd name="T17" fmla="*/ 584 h 759"/>
                <a:gd name="T18" fmla="*/ 292 w 293"/>
                <a:gd name="T19" fmla="*/ 467 h 759"/>
                <a:gd name="T20" fmla="*/ 233 w 293"/>
                <a:gd name="T21" fmla="*/ 292 h 759"/>
                <a:gd name="T22" fmla="*/ 146 w 293"/>
                <a:gd name="T23" fmla="*/ 88 h 759"/>
                <a:gd name="T24" fmla="*/ 0 w 293"/>
                <a:gd name="T25" fmla="*/ 0 h 759"/>
                <a:gd name="T26" fmla="*/ 0 w 293"/>
                <a:gd name="T27" fmla="*/ 58 h 759"/>
                <a:gd name="T28" fmla="*/ 88 w 293"/>
                <a:gd name="T29" fmla="*/ 146 h 759"/>
                <a:gd name="T30" fmla="*/ 175 w 293"/>
                <a:gd name="T31" fmla="*/ 29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292"/>
                  </a:moveTo>
                  <a:lnTo>
                    <a:pt x="175" y="292"/>
                  </a:lnTo>
                  <a:cubicBezTo>
                    <a:pt x="204" y="379"/>
                    <a:pt x="233" y="408"/>
                    <a:pt x="233" y="496"/>
                  </a:cubicBezTo>
                  <a:cubicBezTo>
                    <a:pt x="233" y="525"/>
                    <a:pt x="233" y="555"/>
                    <a:pt x="233" y="584"/>
                  </a:cubicBezTo>
                  <a:cubicBezTo>
                    <a:pt x="233" y="613"/>
                    <a:pt x="204" y="642"/>
                    <a:pt x="175" y="672"/>
                  </a:cubicBezTo>
                  <a:cubicBezTo>
                    <a:pt x="175" y="672"/>
                    <a:pt x="175" y="672"/>
                    <a:pt x="175" y="700"/>
                  </a:cubicBezTo>
                  <a:cubicBezTo>
                    <a:pt x="175" y="700"/>
                    <a:pt x="175" y="758"/>
                    <a:pt x="233" y="758"/>
                  </a:cubicBezTo>
                  <a:cubicBezTo>
                    <a:pt x="233" y="758"/>
                    <a:pt x="292" y="729"/>
                    <a:pt x="292" y="700"/>
                  </a:cubicBezTo>
                  <a:cubicBezTo>
                    <a:pt x="292" y="672"/>
                    <a:pt x="292" y="613"/>
                    <a:pt x="292" y="584"/>
                  </a:cubicBezTo>
                  <a:cubicBezTo>
                    <a:pt x="292" y="555"/>
                    <a:pt x="292" y="525"/>
                    <a:pt x="292" y="467"/>
                  </a:cubicBezTo>
                  <a:cubicBezTo>
                    <a:pt x="292" y="408"/>
                    <a:pt x="292" y="350"/>
                    <a:pt x="233" y="292"/>
                  </a:cubicBezTo>
                  <a:cubicBezTo>
                    <a:pt x="233" y="23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4"/>
                    <a:pt x="175" y="2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0" name="Freeform 65"/>
            <p:cNvSpPr>
              <a:spLocks noChangeArrowheads="1"/>
            </p:cNvSpPr>
            <p:nvPr/>
          </p:nvSpPr>
          <p:spPr bwMode="auto">
            <a:xfrm>
              <a:off x="-974" y="112984"/>
              <a:ext cx="181459" cy="95050"/>
            </a:xfrm>
            <a:custGeom>
              <a:avLst/>
              <a:gdLst>
                <a:gd name="T0" fmla="*/ 175 w 555"/>
                <a:gd name="T1" fmla="*/ 174 h 292"/>
                <a:gd name="T2" fmla="*/ 175 w 555"/>
                <a:gd name="T3" fmla="*/ 174 h 292"/>
                <a:gd name="T4" fmla="*/ 321 w 555"/>
                <a:gd name="T5" fmla="*/ 87 h 292"/>
                <a:gd name="T6" fmla="*/ 409 w 555"/>
                <a:gd name="T7" fmla="*/ 87 h 292"/>
                <a:gd name="T8" fmla="*/ 495 w 555"/>
                <a:gd name="T9" fmla="*/ 87 h 292"/>
                <a:gd name="T10" fmla="*/ 525 w 555"/>
                <a:gd name="T11" fmla="*/ 116 h 292"/>
                <a:gd name="T12" fmla="*/ 554 w 555"/>
                <a:gd name="T13" fmla="*/ 57 h 292"/>
                <a:gd name="T14" fmla="*/ 525 w 555"/>
                <a:gd name="T15" fmla="*/ 0 h 292"/>
                <a:gd name="T16" fmla="*/ 409 w 555"/>
                <a:gd name="T17" fmla="*/ 0 h 292"/>
                <a:gd name="T18" fmla="*/ 292 w 555"/>
                <a:gd name="T19" fmla="*/ 29 h 292"/>
                <a:gd name="T20" fmla="*/ 117 w 555"/>
                <a:gd name="T21" fmla="*/ 116 h 292"/>
                <a:gd name="T22" fmla="*/ 0 w 555"/>
                <a:gd name="T23" fmla="*/ 204 h 292"/>
                <a:gd name="T24" fmla="*/ 0 w 555"/>
                <a:gd name="T25" fmla="*/ 291 h 292"/>
                <a:gd name="T26" fmla="*/ 29 w 555"/>
                <a:gd name="T27" fmla="*/ 262 h 292"/>
                <a:gd name="T28" fmla="*/ 175 w 555"/>
                <a:gd name="T29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2">
                  <a:moveTo>
                    <a:pt x="175" y="174"/>
                  </a:moveTo>
                  <a:lnTo>
                    <a:pt x="175" y="174"/>
                  </a:lnTo>
                  <a:cubicBezTo>
                    <a:pt x="204" y="116"/>
                    <a:pt x="262" y="116"/>
                    <a:pt x="321" y="87"/>
                  </a:cubicBezTo>
                  <a:cubicBezTo>
                    <a:pt x="350" y="87"/>
                    <a:pt x="379" y="87"/>
                    <a:pt x="409" y="87"/>
                  </a:cubicBezTo>
                  <a:cubicBezTo>
                    <a:pt x="438" y="87"/>
                    <a:pt x="467" y="87"/>
                    <a:pt x="495" y="87"/>
                  </a:cubicBezTo>
                  <a:lnTo>
                    <a:pt x="525" y="116"/>
                  </a:lnTo>
                  <a:cubicBezTo>
                    <a:pt x="554" y="116"/>
                    <a:pt x="554" y="87"/>
                    <a:pt x="554" y="57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57"/>
                    <a:pt x="175" y="87"/>
                    <a:pt x="117" y="116"/>
                  </a:cubicBezTo>
                  <a:cubicBezTo>
                    <a:pt x="88" y="145"/>
                    <a:pt x="58" y="174"/>
                    <a:pt x="0" y="20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4"/>
                    <a:pt x="175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2" name="Freeform 67"/>
            <p:cNvSpPr>
              <a:spLocks noChangeArrowheads="1"/>
            </p:cNvSpPr>
            <p:nvPr/>
          </p:nvSpPr>
          <p:spPr bwMode="auto">
            <a:xfrm>
              <a:off x="-974" y="740889"/>
              <a:ext cx="105131" cy="76328"/>
            </a:xfrm>
            <a:custGeom>
              <a:avLst/>
              <a:gdLst>
                <a:gd name="T0" fmla="*/ 175 w 322"/>
                <a:gd name="T1" fmla="*/ 117 h 234"/>
                <a:gd name="T2" fmla="*/ 175 w 322"/>
                <a:gd name="T3" fmla="*/ 117 h 234"/>
                <a:gd name="T4" fmla="*/ 233 w 322"/>
                <a:gd name="T5" fmla="*/ 175 h 234"/>
                <a:gd name="T6" fmla="*/ 262 w 322"/>
                <a:gd name="T7" fmla="*/ 204 h 234"/>
                <a:gd name="T8" fmla="*/ 321 w 322"/>
                <a:gd name="T9" fmla="*/ 175 h 234"/>
                <a:gd name="T10" fmla="*/ 292 w 322"/>
                <a:gd name="T11" fmla="*/ 117 h 234"/>
                <a:gd name="T12" fmla="*/ 175 w 322"/>
                <a:gd name="T13" fmla="*/ 59 h 234"/>
                <a:gd name="T14" fmla="*/ 88 w 322"/>
                <a:gd name="T15" fmla="*/ 0 h 234"/>
                <a:gd name="T16" fmla="*/ 0 w 322"/>
                <a:gd name="T17" fmla="*/ 0 h 234"/>
                <a:gd name="T18" fmla="*/ 0 w 322"/>
                <a:gd name="T19" fmla="*/ 59 h 234"/>
                <a:gd name="T20" fmla="*/ 88 w 322"/>
                <a:gd name="T21" fmla="*/ 88 h 234"/>
                <a:gd name="T22" fmla="*/ 175 w 322"/>
                <a:gd name="T23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4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5"/>
                  </a:cubicBezTo>
                  <a:cubicBezTo>
                    <a:pt x="233" y="175"/>
                    <a:pt x="233" y="204"/>
                    <a:pt x="262" y="204"/>
                  </a:cubicBezTo>
                  <a:cubicBezTo>
                    <a:pt x="292" y="233"/>
                    <a:pt x="321" y="204"/>
                    <a:pt x="321" y="175"/>
                  </a:cubicBezTo>
                  <a:cubicBezTo>
                    <a:pt x="321" y="147"/>
                    <a:pt x="321" y="117"/>
                    <a:pt x="292" y="117"/>
                  </a:cubicBezTo>
                  <a:cubicBezTo>
                    <a:pt x="262" y="88"/>
                    <a:pt x="233" y="59"/>
                    <a:pt x="175" y="59"/>
                  </a:cubicBezTo>
                  <a:cubicBezTo>
                    <a:pt x="146" y="29"/>
                    <a:pt x="14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88"/>
                    <a:pt x="58" y="88"/>
                    <a:pt x="88" y="88"/>
                  </a:cubicBezTo>
                  <a:cubicBezTo>
                    <a:pt x="117" y="88"/>
                    <a:pt x="146" y="117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3" name="Freeform 68"/>
            <p:cNvSpPr>
              <a:spLocks noChangeArrowheads="1"/>
            </p:cNvSpPr>
            <p:nvPr/>
          </p:nvSpPr>
          <p:spPr bwMode="auto">
            <a:xfrm>
              <a:off x="-974" y="1275185"/>
              <a:ext cx="200181" cy="48965"/>
            </a:xfrm>
            <a:custGeom>
              <a:avLst/>
              <a:gdLst>
                <a:gd name="T0" fmla="*/ 583 w 613"/>
                <a:gd name="T1" fmla="*/ 59 h 148"/>
                <a:gd name="T2" fmla="*/ 583 w 613"/>
                <a:gd name="T3" fmla="*/ 59 h 148"/>
                <a:gd name="T4" fmla="*/ 583 w 613"/>
                <a:gd name="T5" fmla="*/ 0 h 148"/>
                <a:gd name="T6" fmla="*/ 525 w 613"/>
                <a:gd name="T7" fmla="*/ 0 h 148"/>
                <a:gd name="T8" fmla="*/ 379 w 613"/>
                <a:gd name="T9" fmla="*/ 88 h 148"/>
                <a:gd name="T10" fmla="*/ 204 w 613"/>
                <a:gd name="T11" fmla="*/ 88 h 148"/>
                <a:gd name="T12" fmla="*/ 29 w 613"/>
                <a:gd name="T13" fmla="*/ 30 h 148"/>
                <a:gd name="T14" fmla="*/ 0 w 613"/>
                <a:gd name="T15" fmla="*/ 30 h 148"/>
                <a:gd name="T16" fmla="*/ 0 w 613"/>
                <a:gd name="T17" fmla="*/ 88 h 148"/>
                <a:gd name="T18" fmla="*/ 175 w 613"/>
                <a:gd name="T19" fmla="*/ 117 h 148"/>
                <a:gd name="T20" fmla="*/ 379 w 613"/>
                <a:gd name="T21" fmla="*/ 117 h 148"/>
                <a:gd name="T22" fmla="*/ 583 w 613"/>
                <a:gd name="T23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148">
                  <a:moveTo>
                    <a:pt x="583" y="59"/>
                  </a:moveTo>
                  <a:lnTo>
                    <a:pt x="583" y="59"/>
                  </a:lnTo>
                  <a:cubicBezTo>
                    <a:pt x="612" y="59"/>
                    <a:pt x="612" y="0"/>
                    <a:pt x="583" y="0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9"/>
                    <a:pt x="438" y="59"/>
                    <a:pt x="379" y="88"/>
                  </a:cubicBezTo>
                  <a:cubicBezTo>
                    <a:pt x="292" y="88"/>
                    <a:pt x="262" y="88"/>
                    <a:pt x="204" y="88"/>
                  </a:cubicBezTo>
                  <a:cubicBezTo>
                    <a:pt x="117" y="59"/>
                    <a:pt x="88" y="59"/>
                    <a:pt x="29" y="30"/>
                  </a:cubicBezTo>
                  <a:lnTo>
                    <a:pt x="0" y="30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58" y="117"/>
                    <a:pt x="117" y="117"/>
                    <a:pt x="175" y="117"/>
                  </a:cubicBezTo>
                  <a:cubicBezTo>
                    <a:pt x="262" y="147"/>
                    <a:pt x="321" y="147"/>
                    <a:pt x="379" y="117"/>
                  </a:cubicBezTo>
                  <a:cubicBezTo>
                    <a:pt x="438" y="117"/>
                    <a:pt x="525" y="88"/>
                    <a:pt x="583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4" name="Freeform 69"/>
            <p:cNvSpPr>
              <a:spLocks noChangeArrowheads="1"/>
            </p:cNvSpPr>
            <p:nvPr/>
          </p:nvSpPr>
          <p:spPr bwMode="auto">
            <a:xfrm>
              <a:off x="170404" y="560870"/>
              <a:ext cx="152656" cy="228984"/>
            </a:xfrm>
            <a:custGeom>
              <a:avLst/>
              <a:gdLst>
                <a:gd name="T0" fmla="*/ 29 w 468"/>
                <a:gd name="T1" fmla="*/ 57 h 701"/>
                <a:gd name="T2" fmla="*/ 29 w 468"/>
                <a:gd name="T3" fmla="*/ 57 h 701"/>
                <a:gd name="T4" fmla="*/ 204 w 468"/>
                <a:gd name="T5" fmla="*/ 145 h 701"/>
                <a:gd name="T6" fmla="*/ 320 w 468"/>
                <a:gd name="T7" fmla="*/ 291 h 701"/>
                <a:gd name="T8" fmla="*/ 379 w 468"/>
                <a:gd name="T9" fmla="*/ 466 h 701"/>
                <a:gd name="T10" fmla="*/ 408 w 468"/>
                <a:gd name="T11" fmla="*/ 553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3 h 701"/>
                <a:gd name="T22" fmla="*/ 437 w 468"/>
                <a:gd name="T23" fmla="*/ 436 h 701"/>
                <a:gd name="T24" fmla="*/ 350 w 468"/>
                <a:gd name="T25" fmla="*/ 262 h 701"/>
                <a:gd name="T26" fmla="*/ 234 w 468"/>
                <a:gd name="T27" fmla="*/ 116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7"/>
                  </a:moveTo>
                  <a:lnTo>
                    <a:pt x="29" y="57"/>
                  </a:lnTo>
                  <a:cubicBezTo>
                    <a:pt x="87" y="86"/>
                    <a:pt x="146" y="116"/>
                    <a:pt x="204" y="145"/>
                  </a:cubicBezTo>
                  <a:cubicBezTo>
                    <a:pt x="262" y="203"/>
                    <a:pt x="291" y="233"/>
                    <a:pt x="320" y="291"/>
                  </a:cubicBezTo>
                  <a:cubicBezTo>
                    <a:pt x="350" y="320"/>
                    <a:pt x="350" y="407"/>
                    <a:pt x="379" y="466"/>
                  </a:cubicBezTo>
                  <a:cubicBezTo>
                    <a:pt x="408" y="495"/>
                    <a:pt x="408" y="495"/>
                    <a:pt x="408" y="553"/>
                  </a:cubicBezTo>
                  <a:cubicBezTo>
                    <a:pt x="408" y="582"/>
                    <a:pt x="408" y="582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2"/>
                    <a:pt x="467" y="582"/>
                    <a:pt x="467" y="55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9"/>
                    <a:pt x="408" y="320"/>
                    <a:pt x="350" y="262"/>
                  </a:cubicBezTo>
                  <a:cubicBezTo>
                    <a:pt x="320" y="203"/>
                    <a:pt x="291" y="145"/>
                    <a:pt x="234" y="116"/>
                  </a:cubicBezTo>
                  <a:cubicBezTo>
                    <a:pt x="175" y="57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7"/>
                    <a:pt x="0" y="57"/>
                    <a:pt x="29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5" name="Freeform 70"/>
            <p:cNvSpPr>
              <a:spLocks noChangeArrowheads="1"/>
            </p:cNvSpPr>
            <p:nvPr/>
          </p:nvSpPr>
          <p:spPr bwMode="auto">
            <a:xfrm>
              <a:off x="255373" y="26575"/>
              <a:ext cx="115212" cy="26642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87 h 818"/>
                <a:gd name="T6" fmla="*/ 117 w 351"/>
                <a:gd name="T7" fmla="*/ 787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7 h 818"/>
                <a:gd name="T14" fmla="*/ 350 w 351"/>
                <a:gd name="T15" fmla="*/ 234 h 818"/>
                <a:gd name="T16" fmla="*/ 321 w 351"/>
                <a:gd name="T17" fmla="*/ 29 h 818"/>
                <a:gd name="T18" fmla="*/ 234 w 351"/>
                <a:gd name="T19" fmla="*/ 29 h 818"/>
                <a:gd name="T20" fmla="*/ 234 w 351"/>
                <a:gd name="T21" fmla="*/ 58 h 818"/>
                <a:gd name="T22" fmla="*/ 292 w 351"/>
                <a:gd name="T23" fmla="*/ 263 h 818"/>
                <a:gd name="T24" fmla="*/ 263 w 351"/>
                <a:gd name="T25" fmla="*/ 437 h 818"/>
                <a:gd name="T26" fmla="*/ 205 w 351"/>
                <a:gd name="T27" fmla="*/ 584 h 818"/>
                <a:gd name="T28" fmla="*/ 146 w 351"/>
                <a:gd name="T29" fmla="*/ 670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58"/>
                    <a:pt x="0" y="758"/>
                    <a:pt x="29" y="787"/>
                  </a:cubicBezTo>
                  <a:cubicBezTo>
                    <a:pt x="58" y="817"/>
                    <a:pt x="88" y="817"/>
                    <a:pt x="117" y="787"/>
                  </a:cubicBezTo>
                  <a:cubicBezTo>
                    <a:pt x="117" y="758"/>
                    <a:pt x="146" y="758"/>
                    <a:pt x="175" y="700"/>
                  </a:cubicBezTo>
                  <a:cubicBezTo>
                    <a:pt x="205" y="700"/>
                    <a:pt x="234" y="670"/>
                    <a:pt x="263" y="613"/>
                  </a:cubicBezTo>
                  <a:cubicBezTo>
                    <a:pt x="292" y="554"/>
                    <a:pt x="321" y="525"/>
                    <a:pt x="321" y="437"/>
                  </a:cubicBezTo>
                  <a:cubicBezTo>
                    <a:pt x="350" y="379"/>
                    <a:pt x="350" y="292"/>
                    <a:pt x="350" y="234"/>
                  </a:cubicBezTo>
                  <a:cubicBezTo>
                    <a:pt x="350" y="175"/>
                    <a:pt x="321" y="117"/>
                    <a:pt x="321" y="29"/>
                  </a:cubicBezTo>
                  <a:cubicBezTo>
                    <a:pt x="292" y="29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7"/>
                    <a:pt x="292" y="175"/>
                    <a:pt x="292" y="263"/>
                  </a:cubicBezTo>
                  <a:cubicBezTo>
                    <a:pt x="321" y="292"/>
                    <a:pt x="292" y="379"/>
                    <a:pt x="263" y="437"/>
                  </a:cubicBezTo>
                  <a:cubicBezTo>
                    <a:pt x="263" y="467"/>
                    <a:pt x="234" y="554"/>
                    <a:pt x="205" y="584"/>
                  </a:cubicBezTo>
                  <a:cubicBezTo>
                    <a:pt x="175" y="613"/>
                    <a:pt x="146" y="642"/>
                    <a:pt x="146" y="670"/>
                  </a:cubicBezTo>
                  <a:cubicBezTo>
                    <a:pt x="117" y="700"/>
                    <a:pt x="88" y="700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0" name="Freeform 75"/>
            <p:cNvSpPr>
              <a:spLocks noChangeArrowheads="1"/>
            </p:cNvSpPr>
            <p:nvPr/>
          </p:nvSpPr>
          <p:spPr bwMode="auto">
            <a:xfrm>
              <a:off x="207848" y="1027479"/>
              <a:ext cx="181459" cy="220344"/>
            </a:xfrm>
            <a:custGeom>
              <a:avLst/>
              <a:gdLst>
                <a:gd name="T0" fmla="*/ 467 w 555"/>
                <a:gd name="T1" fmla="*/ 496 h 673"/>
                <a:gd name="T2" fmla="*/ 467 w 555"/>
                <a:gd name="T3" fmla="*/ 496 h 673"/>
                <a:gd name="T4" fmla="*/ 438 w 555"/>
                <a:gd name="T5" fmla="*/ 613 h 673"/>
                <a:gd name="T6" fmla="*/ 438 w 555"/>
                <a:gd name="T7" fmla="*/ 642 h 673"/>
                <a:gd name="T8" fmla="*/ 496 w 555"/>
                <a:gd name="T9" fmla="*/ 672 h 673"/>
                <a:gd name="T10" fmla="*/ 525 w 555"/>
                <a:gd name="T11" fmla="*/ 613 h 673"/>
                <a:gd name="T12" fmla="*/ 525 w 555"/>
                <a:gd name="T13" fmla="*/ 613 h 673"/>
                <a:gd name="T14" fmla="*/ 525 w 555"/>
                <a:gd name="T15" fmla="*/ 496 h 673"/>
                <a:gd name="T16" fmla="*/ 496 w 555"/>
                <a:gd name="T17" fmla="*/ 408 h 673"/>
                <a:gd name="T18" fmla="*/ 409 w 555"/>
                <a:gd name="T19" fmla="*/ 234 h 673"/>
                <a:gd name="T20" fmla="*/ 234 w 555"/>
                <a:gd name="T21" fmla="*/ 88 h 673"/>
                <a:gd name="T22" fmla="*/ 59 w 555"/>
                <a:gd name="T23" fmla="*/ 0 h 673"/>
                <a:gd name="T24" fmla="*/ 0 w 555"/>
                <a:gd name="T25" fmla="*/ 58 h 673"/>
                <a:gd name="T26" fmla="*/ 59 w 555"/>
                <a:gd name="T27" fmla="*/ 88 h 673"/>
                <a:gd name="T28" fmla="*/ 204 w 555"/>
                <a:gd name="T29" fmla="*/ 146 h 673"/>
                <a:gd name="T30" fmla="*/ 351 w 555"/>
                <a:gd name="T31" fmla="*/ 263 h 673"/>
                <a:gd name="T32" fmla="*/ 438 w 555"/>
                <a:gd name="T33" fmla="*/ 408 h 673"/>
                <a:gd name="T34" fmla="*/ 467 w 555"/>
                <a:gd name="T35" fmla="*/ 49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3">
                  <a:moveTo>
                    <a:pt x="467" y="496"/>
                  </a:moveTo>
                  <a:lnTo>
                    <a:pt x="467" y="496"/>
                  </a:lnTo>
                  <a:cubicBezTo>
                    <a:pt x="467" y="554"/>
                    <a:pt x="467" y="554"/>
                    <a:pt x="438" y="613"/>
                  </a:cubicBezTo>
                  <a:cubicBezTo>
                    <a:pt x="438" y="613"/>
                    <a:pt x="438" y="613"/>
                    <a:pt x="438" y="642"/>
                  </a:cubicBezTo>
                  <a:cubicBezTo>
                    <a:pt x="438" y="642"/>
                    <a:pt x="467" y="672"/>
                    <a:pt x="496" y="672"/>
                  </a:cubicBezTo>
                  <a:cubicBezTo>
                    <a:pt x="525" y="672"/>
                    <a:pt x="554" y="642"/>
                    <a:pt x="525" y="613"/>
                  </a:cubicBezTo>
                  <a:lnTo>
                    <a:pt x="525" y="613"/>
                  </a:lnTo>
                  <a:cubicBezTo>
                    <a:pt x="525" y="554"/>
                    <a:pt x="525" y="525"/>
                    <a:pt x="525" y="496"/>
                  </a:cubicBezTo>
                  <a:cubicBezTo>
                    <a:pt x="525" y="467"/>
                    <a:pt x="525" y="437"/>
                    <a:pt x="496" y="408"/>
                  </a:cubicBezTo>
                  <a:cubicBezTo>
                    <a:pt x="467" y="322"/>
                    <a:pt x="438" y="292"/>
                    <a:pt x="409" y="234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3"/>
                  </a:cubicBezTo>
                  <a:cubicBezTo>
                    <a:pt x="380" y="322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1" name="Freeform 76"/>
            <p:cNvSpPr>
              <a:spLocks noChangeArrowheads="1"/>
            </p:cNvSpPr>
            <p:nvPr/>
          </p:nvSpPr>
          <p:spPr bwMode="auto">
            <a:xfrm>
              <a:off x="255373" y="817217"/>
              <a:ext cx="247706" cy="152656"/>
            </a:xfrm>
            <a:custGeom>
              <a:avLst/>
              <a:gdLst>
                <a:gd name="T0" fmla="*/ 58 w 758"/>
                <a:gd name="T1" fmla="*/ 467 h 468"/>
                <a:gd name="T2" fmla="*/ 58 w 758"/>
                <a:gd name="T3" fmla="*/ 467 h 468"/>
                <a:gd name="T4" fmla="*/ 175 w 758"/>
                <a:gd name="T5" fmla="*/ 467 h 468"/>
                <a:gd name="T6" fmla="*/ 292 w 758"/>
                <a:gd name="T7" fmla="*/ 467 h 468"/>
                <a:gd name="T8" fmla="*/ 466 w 758"/>
                <a:gd name="T9" fmla="*/ 380 h 468"/>
                <a:gd name="T10" fmla="*/ 640 w 758"/>
                <a:gd name="T11" fmla="*/ 234 h 468"/>
                <a:gd name="T12" fmla="*/ 728 w 758"/>
                <a:gd name="T13" fmla="*/ 59 h 468"/>
                <a:gd name="T14" fmla="*/ 728 w 758"/>
                <a:gd name="T15" fmla="*/ 0 h 468"/>
                <a:gd name="T16" fmla="*/ 670 w 758"/>
                <a:gd name="T17" fmla="*/ 30 h 468"/>
                <a:gd name="T18" fmla="*/ 583 w 758"/>
                <a:gd name="T19" fmla="*/ 205 h 468"/>
                <a:gd name="T20" fmla="*/ 438 w 758"/>
                <a:gd name="T21" fmla="*/ 321 h 468"/>
                <a:gd name="T22" fmla="*/ 263 w 758"/>
                <a:gd name="T23" fmla="*/ 380 h 468"/>
                <a:gd name="T24" fmla="*/ 175 w 758"/>
                <a:gd name="T25" fmla="*/ 380 h 468"/>
                <a:gd name="T26" fmla="*/ 88 w 758"/>
                <a:gd name="T27" fmla="*/ 350 h 468"/>
                <a:gd name="T28" fmla="*/ 58 w 758"/>
                <a:gd name="T29" fmla="*/ 350 h 468"/>
                <a:gd name="T30" fmla="*/ 0 w 758"/>
                <a:gd name="T31" fmla="*/ 409 h 468"/>
                <a:gd name="T32" fmla="*/ 58 w 758"/>
                <a:gd name="T33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8">
                  <a:moveTo>
                    <a:pt x="58" y="467"/>
                  </a:moveTo>
                  <a:lnTo>
                    <a:pt x="58" y="467"/>
                  </a:lnTo>
                  <a:cubicBezTo>
                    <a:pt x="88" y="467"/>
                    <a:pt x="146" y="467"/>
                    <a:pt x="175" y="467"/>
                  </a:cubicBezTo>
                  <a:cubicBezTo>
                    <a:pt x="205" y="467"/>
                    <a:pt x="234" y="467"/>
                    <a:pt x="292" y="467"/>
                  </a:cubicBezTo>
                  <a:cubicBezTo>
                    <a:pt x="350" y="438"/>
                    <a:pt x="408" y="409"/>
                    <a:pt x="466" y="380"/>
                  </a:cubicBezTo>
                  <a:cubicBezTo>
                    <a:pt x="524" y="350"/>
                    <a:pt x="583" y="292"/>
                    <a:pt x="640" y="234"/>
                  </a:cubicBezTo>
                  <a:cubicBezTo>
                    <a:pt x="670" y="205"/>
                    <a:pt x="728" y="117"/>
                    <a:pt x="728" y="59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117"/>
                    <a:pt x="640" y="147"/>
                    <a:pt x="583" y="205"/>
                  </a:cubicBezTo>
                  <a:cubicBezTo>
                    <a:pt x="554" y="264"/>
                    <a:pt x="495" y="292"/>
                    <a:pt x="438" y="321"/>
                  </a:cubicBezTo>
                  <a:cubicBezTo>
                    <a:pt x="379" y="350"/>
                    <a:pt x="321" y="350"/>
                    <a:pt x="263" y="380"/>
                  </a:cubicBezTo>
                  <a:cubicBezTo>
                    <a:pt x="234" y="380"/>
                    <a:pt x="205" y="409"/>
                    <a:pt x="175" y="380"/>
                  </a:cubicBezTo>
                  <a:cubicBezTo>
                    <a:pt x="146" y="380"/>
                    <a:pt x="117" y="380"/>
                    <a:pt x="88" y="350"/>
                  </a:cubicBez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80"/>
                    <a:pt x="0" y="409"/>
                  </a:cubicBezTo>
                  <a:cubicBezTo>
                    <a:pt x="0" y="438"/>
                    <a:pt x="29" y="467"/>
                    <a:pt x="58" y="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2" name="Freeform 77"/>
            <p:cNvSpPr>
              <a:spLocks noChangeArrowheads="1"/>
            </p:cNvSpPr>
            <p:nvPr/>
          </p:nvSpPr>
          <p:spPr bwMode="auto">
            <a:xfrm>
              <a:off x="-974" y="1446563"/>
              <a:ext cx="95050" cy="38884"/>
            </a:xfrm>
            <a:custGeom>
              <a:avLst/>
              <a:gdLst>
                <a:gd name="T0" fmla="*/ 233 w 293"/>
                <a:gd name="T1" fmla="*/ 0 h 117"/>
                <a:gd name="T2" fmla="*/ 233 w 293"/>
                <a:gd name="T3" fmla="*/ 0 h 117"/>
                <a:gd name="T4" fmla="*/ 146 w 293"/>
                <a:gd name="T5" fmla="*/ 0 h 117"/>
                <a:gd name="T6" fmla="*/ 29 w 293"/>
                <a:gd name="T7" fmla="*/ 29 h 117"/>
                <a:gd name="T8" fmla="*/ 0 w 293"/>
                <a:gd name="T9" fmla="*/ 29 h 117"/>
                <a:gd name="T10" fmla="*/ 0 w 293"/>
                <a:gd name="T11" fmla="*/ 116 h 117"/>
                <a:gd name="T12" fmla="*/ 58 w 293"/>
                <a:gd name="T13" fmla="*/ 87 h 117"/>
                <a:gd name="T14" fmla="*/ 146 w 293"/>
                <a:gd name="T15" fmla="*/ 87 h 117"/>
                <a:gd name="T16" fmla="*/ 233 w 293"/>
                <a:gd name="T17" fmla="*/ 87 h 117"/>
                <a:gd name="T18" fmla="*/ 262 w 293"/>
                <a:gd name="T19" fmla="*/ 87 h 117"/>
                <a:gd name="T20" fmla="*/ 292 w 293"/>
                <a:gd name="T21" fmla="*/ 58 h 117"/>
                <a:gd name="T22" fmla="*/ 233 w 29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7">
                  <a:moveTo>
                    <a:pt x="233" y="0"/>
                  </a:moveTo>
                  <a:lnTo>
                    <a:pt x="233" y="0"/>
                  </a:ln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29" y="87"/>
                    <a:pt x="58" y="87"/>
                  </a:cubicBezTo>
                  <a:cubicBezTo>
                    <a:pt x="88" y="87"/>
                    <a:pt x="117" y="87"/>
                    <a:pt x="146" y="87"/>
                  </a:cubicBezTo>
                  <a:cubicBezTo>
                    <a:pt x="175" y="87"/>
                    <a:pt x="204" y="87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3" name="Freeform 78"/>
            <p:cNvSpPr>
              <a:spLocks noChangeArrowheads="1"/>
            </p:cNvSpPr>
            <p:nvPr/>
          </p:nvSpPr>
          <p:spPr bwMode="auto">
            <a:xfrm>
              <a:off x="170404" y="1494088"/>
              <a:ext cx="57606" cy="28803"/>
            </a:xfrm>
            <a:custGeom>
              <a:avLst/>
              <a:gdLst>
                <a:gd name="T0" fmla="*/ 116 w 176"/>
                <a:gd name="T1" fmla="*/ 29 h 89"/>
                <a:gd name="T2" fmla="*/ 116 w 176"/>
                <a:gd name="T3" fmla="*/ 29 h 89"/>
                <a:gd name="T4" fmla="*/ 58 w 176"/>
                <a:gd name="T5" fmla="*/ 0 h 89"/>
                <a:gd name="T6" fmla="*/ 29 w 176"/>
                <a:gd name="T7" fmla="*/ 29 h 89"/>
                <a:gd name="T8" fmla="*/ 29 w 176"/>
                <a:gd name="T9" fmla="*/ 88 h 89"/>
                <a:gd name="T10" fmla="*/ 175 w 176"/>
                <a:gd name="T11" fmla="*/ 88 h 89"/>
                <a:gd name="T12" fmla="*/ 175 w 176"/>
                <a:gd name="T13" fmla="*/ 59 h 89"/>
                <a:gd name="T14" fmla="*/ 116 w 176"/>
                <a:gd name="T1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16" y="29"/>
                  </a:moveTo>
                  <a:lnTo>
                    <a:pt x="116" y="29"/>
                  </a:lnTo>
                  <a:cubicBezTo>
                    <a:pt x="87" y="0"/>
                    <a:pt x="87" y="0"/>
                    <a:pt x="58" y="0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9"/>
                    <a:pt x="29" y="59"/>
                    <a:pt x="2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59"/>
                  </a:cubicBezTo>
                  <a:cubicBezTo>
                    <a:pt x="146" y="59"/>
                    <a:pt x="116" y="29"/>
                    <a:pt x="11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4" name="Freeform 79"/>
            <p:cNvSpPr>
              <a:spLocks noChangeArrowheads="1"/>
            </p:cNvSpPr>
            <p:nvPr/>
          </p:nvSpPr>
          <p:spPr bwMode="auto">
            <a:xfrm>
              <a:off x="331701" y="1465285"/>
              <a:ext cx="95050" cy="57606"/>
            </a:xfrm>
            <a:custGeom>
              <a:avLst/>
              <a:gdLst>
                <a:gd name="T0" fmla="*/ 261 w 291"/>
                <a:gd name="T1" fmla="*/ 0 h 176"/>
                <a:gd name="T2" fmla="*/ 261 w 291"/>
                <a:gd name="T3" fmla="*/ 0 h 176"/>
                <a:gd name="T4" fmla="*/ 204 w 291"/>
                <a:gd name="T5" fmla="*/ 0 h 176"/>
                <a:gd name="T6" fmla="*/ 87 w 291"/>
                <a:gd name="T7" fmla="*/ 116 h 176"/>
                <a:gd name="T8" fmla="*/ 0 w 291"/>
                <a:gd name="T9" fmla="*/ 175 h 176"/>
                <a:gd name="T10" fmla="*/ 145 w 291"/>
                <a:gd name="T11" fmla="*/ 175 h 176"/>
                <a:gd name="T12" fmla="*/ 290 w 291"/>
                <a:gd name="T13" fmla="*/ 58 h 176"/>
                <a:gd name="T14" fmla="*/ 261 w 291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76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232" y="0"/>
                    <a:pt x="204" y="0"/>
                  </a:cubicBezTo>
                  <a:cubicBezTo>
                    <a:pt x="174" y="58"/>
                    <a:pt x="145" y="116"/>
                    <a:pt x="87" y="116"/>
                  </a:cubicBezTo>
                  <a:cubicBezTo>
                    <a:pt x="58" y="146"/>
                    <a:pt x="29" y="146"/>
                    <a:pt x="0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204" y="146"/>
                    <a:pt x="232" y="87"/>
                    <a:pt x="290" y="58"/>
                  </a:cubicBezTo>
                  <a:cubicBezTo>
                    <a:pt x="290" y="29"/>
                    <a:pt x="290" y="0"/>
                    <a:pt x="26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5" name="Freeform 80"/>
            <p:cNvSpPr>
              <a:spLocks noChangeArrowheads="1"/>
            </p:cNvSpPr>
            <p:nvPr/>
          </p:nvSpPr>
          <p:spPr bwMode="auto">
            <a:xfrm>
              <a:off x="323060" y="1312629"/>
              <a:ext cx="266428" cy="86409"/>
            </a:xfrm>
            <a:custGeom>
              <a:avLst/>
              <a:gdLst>
                <a:gd name="T0" fmla="*/ 815 w 816"/>
                <a:gd name="T1" fmla="*/ 146 h 264"/>
                <a:gd name="T2" fmla="*/ 815 w 816"/>
                <a:gd name="T3" fmla="*/ 146 h 264"/>
                <a:gd name="T4" fmla="*/ 815 w 816"/>
                <a:gd name="T5" fmla="*/ 88 h 264"/>
                <a:gd name="T6" fmla="*/ 756 w 816"/>
                <a:gd name="T7" fmla="*/ 88 h 264"/>
                <a:gd name="T8" fmla="*/ 611 w 816"/>
                <a:gd name="T9" fmla="*/ 175 h 264"/>
                <a:gd name="T10" fmla="*/ 407 w 816"/>
                <a:gd name="T11" fmla="*/ 204 h 264"/>
                <a:gd name="T12" fmla="*/ 233 w 816"/>
                <a:gd name="T13" fmla="*/ 146 h 264"/>
                <a:gd name="T14" fmla="*/ 174 w 816"/>
                <a:gd name="T15" fmla="*/ 117 h 264"/>
                <a:gd name="T16" fmla="*/ 116 w 816"/>
                <a:gd name="T17" fmla="*/ 30 h 264"/>
                <a:gd name="T18" fmla="*/ 87 w 816"/>
                <a:gd name="T19" fmla="*/ 0 h 264"/>
                <a:gd name="T20" fmla="*/ 29 w 816"/>
                <a:gd name="T21" fmla="*/ 0 h 264"/>
                <a:gd name="T22" fmla="*/ 29 w 816"/>
                <a:gd name="T23" fmla="*/ 88 h 264"/>
                <a:gd name="T24" fmla="*/ 116 w 816"/>
                <a:gd name="T25" fmla="*/ 175 h 264"/>
                <a:gd name="T26" fmla="*/ 203 w 816"/>
                <a:gd name="T27" fmla="*/ 233 h 264"/>
                <a:gd name="T28" fmla="*/ 407 w 816"/>
                <a:gd name="T29" fmla="*/ 263 h 264"/>
                <a:gd name="T30" fmla="*/ 611 w 816"/>
                <a:gd name="T31" fmla="*/ 233 h 264"/>
                <a:gd name="T32" fmla="*/ 785 w 816"/>
                <a:gd name="T33" fmla="*/ 146 h 264"/>
                <a:gd name="T34" fmla="*/ 815 w 816"/>
                <a:gd name="T35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64">
                  <a:moveTo>
                    <a:pt x="815" y="146"/>
                  </a:moveTo>
                  <a:lnTo>
                    <a:pt x="815" y="146"/>
                  </a:lnTo>
                  <a:cubicBezTo>
                    <a:pt x="815" y="117"/>
                    <a:pt x="815" y="117"/>
                    <a:pt x="815" y="88"/>
                  </a:cubicBezTo>
                  <a:cubicBezTo>
                    <a:pt x="785" y="59"/>
                    <a:pt x="756" y="59"/>
                    <a:pt x="756" y="88"/>
                  </a:cubicBezTo>
                  <a:cubicBezTo>
                    <a:pt x="699" y="117"/>
                    <a:pt x="669" y="175"/>
                    <a:pt x="611" y="175"/>
                  </a:cubicBezTo>
                  <a:cubicBezTo>
                    <a:pt x="523" y="204"/>
                    <a:pt x="494" y="204"/>
                    <a:pt x="407" y="204"/>
                  </a:cubicBezTo>
                  <a:cubicBezTo>
                    <a:pt x="349" y="175"/>
                    <a:pt x="290" y="175"/>
                    <a:pt x="233" y="146"/>
                  </a:cubicBezTo>
                  <a:cubicBezTo>
                    <a:pt x="203" y="117"/>
                    <a:pt x="174" y="117"/>
                    <a:pt x="174" y="117"/>
                  </a:cubicBezTo>
                  <a:cubicBezTo>
                    <a:pt x="145" y="88"/>
                    <a:pt x="116" y="59"/>
                    <a:pt x="116" y="30"/>
                  </a:cubicBezTo>
                  <a:cubicBezTo>
                    <a:pt x="116" y="0"/>
                    <a:pt x="87" y="0"/>
                    <a:pt x="87" y="0"/>
                  </a:cubicBezTo>
                  <a:cubicBezTo>
                    <a:pt x="58" y="0"/>
                    <a:pt x="29" y="0"/>
                    <a:pt x="29" y="0"/>
                  </a:cubicBezTo>
                  <a:cubicBezTo>
                    <a:pt x="0" y="59"/>
                    <a:pt x="0" y="59"/>
                    <a:pt x="29" y="88"/>
                  </a:cubicBezTo>
                  <a:cubicBezTo>
                    <a:pt x="58" y="117"/>
                    <a:pt x="87" y="146"/>
                    <a:pt x="116" y="175"/>
                  </a:cubicBezTo>
                  <a:cubicBezTo>
                    <a:pt x="145" y="175"/>
                    <a:pt x="174" y="204"/>
                    <a:pt x="203" y="233"/>
                  </a:cubicBezTo>
                  <a:cubicBezTo>
                    <a:pt x="261" y="233"/>
                    <a:pt x="349" y="263"/>
                    <a:pt x="407" y="263"/>
                  </a:cubicBezTo>
                  <a:cubicBezTo>
                    <a:pt x="494" y="263"/>
                    <a:pt x="552" y="263"/>
                    <a:pt x="611" y="233"/>
                  </a:cubicBezTo>
                  <a:cubicBezTo>
                    <a:pt x="669" y="233"/>
                    <a:pt x="756" y="175"/>
                    <a:pt x="785" y="146"/>
                  </a:cubicBezTo>
                  <a:cubicBezTo>
                    <a:pt x="785" y="146"/>
                    <a:pt x="785" y="146"/>
                    <a:pt x="81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7" name="Freeform 82"/>
            <p:cNvSpPr>
              <a:spLocks noChangeArrowheads="1"/>
            </p:cNvSpPr>
            <p:nvPr/>
          </p:nvSpPr>
          <p:spPr bwMode="auto">
            <a:xfrm>
              <a:off x="616851" y="-77116"/>
              <a:ext cx="190100" cy="115212"/>
            </a:xfrm>
            <a:custGeom>
              <a:avLst/>
              <a:gdLst>
                <a:gd name="T0" fmla="*/ 233 w 584"/>
                <a:gd name="T1" fmla="*/ 29 h 351"/>
                <a:gd name="T2" fmla="*/ 233 w 584"/>
                <a:gd name="T3" fmla="*/ 29 h 351"/>
                <a:gd name="T4" fmla="*/ 59 w 584"/>
                <a:gd name="T5" fmla="*/ 29 h 351"/>
                <a:gd name="T6" fmla="*/ 29 w 584"/>
                <a:gd name="T7" fmla="*/ 29 h 351"/>
                <a:gd name="T8" fmla="*/ 0 w 584"/>
                <a:gd name="T9" fmla="*/ 88 h 351"/>
                <a:gd name="T10" fmla="*/ 59 w 584"/>
                <a:gd name="T11" fmla="*/ 88 h 351"/>
                <a:gd name="T12" fmla="*/ 233 w 584"/>
                <a:gd name="T13" fmla="*/ 88 h 351"/>
                <a:gd name="T14" fmla="*/ 380 w 584"/>
                <a:gd name="T15" fmla="*/ 146 h 351"/>
                <a:gd name="T16" fmla="*/ 525 w 584"/>
                <a:gd name="T17" fmla="*/ 291 h 351"/>
                <a:gd name="T18" fmla="*/ 583 w 584"/>
                <a:gd name="T19" fmla="*/ 350 h 351"/>
                <a:gd name="T20" fmla="*/ 583 w 584"/>
                <a:gd name="T21" fmla="*/ 234 h 351"/>
                <a:gd name="T22" fmla="*/ 438 w 584"/>
                <a:gd name="T23" fmla="*/ 88 h 351"/>
                <a:gd name="T24" fmla="*/ 233 w 584"/>
                <a:gd name="T25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233" y="29"/>
                  </a:moveTo>
                  <a:lnTo>
                    <a:pt x="233" y="29"/>
                  </a:ln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88"/>
                  </a:cubicBezTo>
                  <a:cubicBezTo>
                    <a:pt x="0" y="88"/>
                    <a:pt x="29" y="88"/>
                    <a:pt x="59" y="88"/>
                  </a:cubicBezTo>
                  <a:cubicBezTo>
                    <a:pt x="117" y="88"/>
                    <a:pt x="175" y="88"/>
                    <a:pt x="233" y="88"/>
                  </a:cubicBezTo>
                  <a:cubicBezTo>
                    <a:pt x="292" y="88"/>
                    <a:pt x="350" y="117"/>
                    <a:pt x="380" y="146"/>
                  </a:cubicBezTo>
                  <a:cubicBezTo>
                    <a:pt x="438" y="205"/>
                    <a:pt x="496" y="234"/>
                    <a:pt x="525" y="291"/>
                  </a:cubicBezTo>
                  <a:cubicBezTo>
                    <a:pt x="554" y="291"/>
                    <a:pt x="554" y="321"/>
                    <a:pt x="583" y="350"/>
                  </a:cubicBezTo>
                  <a:cubicBezTo>
                    <a:pt x="583" y="234"/>
                    <a:pt x="583" y="234"/>
                    <a:pt x="583" y="234"/>
                  </a:cubicBezTo>
                  <a:cubicBezTo>
                    <a:pt x="525" y="175"/>
                    <a:pt x="466" y="146"/>
                    <a:pt x="438" y="88"/>
                  </a:cubicBezTo>
                  <a:cubicBezTo>
                    <a:pt x="380" y="58"/>
                    <a:pt x="292" y="58"/>
                    <a:pt x="233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8" name="Freeform 83"/>
            <p:cNvSpPr>
              <a:spLocks noChangeArrowheads="1"/>
            </p:cNvSpPr>
            <p:nvPr/>
          </p:nvSpPr>
          <p:spPr bwMode="auto">
            <a:xfrm>
              <a:off x="503079" y="36655"/>
              <a:ext cx="86409" cy="266428"/>
            </a:xfrm>
            <a:custGeom>
              <a:avLst/>
              <a:gdLst>
                <a:gd name="T0" fmla="*/ 175 w 264"/>
                <a:gd name="T1" fmla="*/ 175 h 818"/>
                <a:gd name="T2" fmla="*/ 175 w 264"/>
                <a:gd name="T3" fmla="*/ 175 h 818"/>
                <a:gd name="T4" fmla="*/ 233 w 264"/>
                <a:gd name="T5" fmla="*/ 117 h 818"/>
                <a:gd name="T6" fmla="*/ 263 w 264"/>
                <a:gd name="T7" fmla="*/ 88 h 818"/>
                <a:gd name="T8" fmla="*/ 233 w 264"/>
                <a:gd name="T9" fmla="*/ 29 h 818"/>
                <a:gd name="T10" fmla="*/ 175 w 264"/>
                <a:gd name="T11" fmla="*/ 58 h 818"/>
                <a:gd name="T12" fmla="*/ 88 w 264"/>
                <a:gd name="T13" fmla="*/ 146 h 818"/>
                <a:gd name="T14" fmla="*/ 59 w 264"/>
                <a:gd name="T15" fmla="*/ 234 h 818"/>
                <a:gd name="T16" fmla="*/ 0 w 264"/>
                <a:gd name="T17" fmla="*/ 438 h 818"/>
                <a:gd name="T18" fmla="*/ 30 w 264"/>
                <a:gd name="T19" fmla="*/ 613 h 818"/>
                <a:gd name="T20" fmla="*/ 117 w 264"/>
                <a:gd name="T21" fmla="*/ 817 h 818"/>
                <a:gd name="T22" fmla="*/ 204 w 264"/>
                <a:gd name="T23" fmla="*/ 817 h 818"/>
                <a:gd name="T24" fmla="*/ 175 w 264"/>
                <a:gd name="T25" fmla="*/ 758 h 818"/>
                <a:gd name="T26" fmla="*/ 88 w 264"/>
                <a:gd name="T27" fmla="*/ 613 h 818"/>
                <a:gd name="T28" fmla="*/ 59 w 264"/>
                <a:gd name="T29" fmla="*/ 438 h 818"/>
                <a:gd name="T30" fmla="*/ 117 w 264"/>
                <a:gd name="T31" fmla="*/ 263 h 818"/>
                <a:gd name="T32" fmla="*/ 175 w 264"/>
                <a:gd name="T33" fmla="*/ 17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75"/>
                  </a:moveTo>
                  <a:lnTo>
                    <a:pt x="175" y="175"/>
                  </a:lnTo>
                  <a:cubicBezTo>
                    <a:pt x="175" y="146"/>
                    <a:pt x="204" y="146"/>
                    <a:pt x="233" y="117"/>
                  </a:cubicBezTo>
                  <a:cubicBezTo>
                    <a:pt x="233" y="117"/>
                    <a:pt x="233" y="117"/>
                    <a:pt x="263" y="88"/>
                  </a:cubicBezTo>
                  <a:cubicBezTo>
                    <a:pt x="263" y="88"/>
                    <a:pt x="263" y="58"/>
                    <a:pt x="233" y="29"/>
                  </a:cubicBezTo>
                  <a:cubicBezTo>
                    <a:pt x="233" y="0"/>
                    <a:pt x="175" y="29"/>
                    <a:pt x="175" y="58"/>
                  </a:cubicBezTo>
                  <a:cubicBezTo>
                    <a:pt x="147" y="88"/>
                    <a:pt x="117" y="117"/>
                    <a:pt x="88" y="146"/>
                  </a:cubicBezTo>
                  <a:cubicBezTo>
                    <a:pt x="59" y="175"/>
                    <a:pt x="59" y="205"/>
                    <a:pt x="59" y="234"/>
                  </a:cubicBezTo>
                  <a:cubicBezTo>
                    <a:pt x="0" y="291"/>
                    <a:pt x="0" y="350"/>
                    <a:pt x="0" y="438"/>
                  </a:cubicBezTo>
                  <a:cubicBezTo>
                    <a:pt x="0" y="496"/>
                    <a:pt x="0" y="555"/>
                    <a:pt x="30" y="613"/>
                  </a:cubicBezTo>
                  <a:cubicBezTo>
                    <a:pt x="59" y="700"/>
                    <a:pt x="88" y="758"/>
                    <a:pt x="117" y="817"/>
                  </a:cubicBezTo>
                  <a:cubicBezTo>
                    <a:pt x="147" y="817"/>
                    <a:pt x="175" y="817"/>
                    <a:pt x="204" y="817"/>
                  </a:cubicBezTo>
                  <a:cubicBezTo>
                    <a:pt x="204" y="788"/>
                    <a:pt x="204" y="788"/>
                    <a:pt x="175" y="758"/>
                  </a:cubicBezTo>
                  <a:cubicBezTo>
                    <a:pt x="147" y="729"/>
                    <a:pt x="117" y="671"/>
                    <a:pt x="88" y="613"/>
                  </a:cubicBezTo>
                  <a:cubicBezTo>
                    <a:pt x="59" y="555"/>
                    <a:pt x="59" y="496"/>
                    <a:pt x="59" y="438"/>
                  </a:cubicBezTo>
                  <a:cubicBezTo>
                    <a:pt x="59" y="379"/>
                    <a:pt x="88" y="291"/>
                    <a:pt x="117" y="263"/>
                  </a:cubicBezTo>
                  <a:cubicBezTo>
                    <a:pt x="117" y="205"/>
                    <a:pt x="147" y="205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9" name="Freeform 84"/>
            <p:cNvSpPr>
              <a:spLocks noChangeArrowheads="1"/>
            </p:cNvSpPr>
            <p:nvPr/>
          </p:nvSpPr>
          <p:spPr bwMode="auto">
            <a:xfrm>
              <a:off x="598129" y="284361"/>
              <a:ext cx="171378" cy="228984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526 h 701"/>
                <a:gd name="T6" fmla="*/ 175 w 525"/>
                <a:gd name="T7" fmla="*/ 583 h 701"/>
                <a:gd name="T8" fmla="*/ 87 w 525"/>
                <a:gd name="T9" fmla="*/ 583 h 701"/>
                <a:gd name="T10" fmla="*/ 58 w 525"/>
                <a:gd name="T11" fmla="*/ 583 h 701"/>
                <a:gd name="T12" fmla="*/ 29 w 525"/>
                <a:gd name="T13" fmla="*/ 642 h 701"/>
                <a:gd name="T14" fmla="*/ 117 w 525"/>
                <a:gd name="T15" fmla="*/ 671 h 701"/>
                <a:gd name="T16" fmla="*/ 233 w 525"/>
                <a:gd name="T17" fmla="*/ 613 h 701"/>
                <a:gd name="T18" fmla="*/ 291 w 525"/>
                <a:gd name="T19" fmla="*/ 583 h 701"/>
                <a:gd name="T20" fmla="*/ 438 w 525"/>
                <a:gd name="T21" fmla="*/ 409 h 701"/>
                <a:gd name="T22" fmla="*/ 524 w 525"/>
                <a:gd name="T23" fmla="*/ 233 h 701"/>
                <a:gd name="T24" fmla="*/ 524 w 525"/>
                <a:gd name="T25" fmla="*/ 30 h 701"/>
                <a:gd name="T26" fmla="*/ 467 w 525"/>
                <a:gd name="T27" fmla="*/ 0 h 701"/>
                <a:gd name="T28" fmla="*/ 438 w 525"/>
                <a:gd name="T29" fmla="*/ 30 h 701"/>
                <a:gd name="T30" fmla="*/ 438 w 525"/>
                <a:gd name="T31" fmla="*/ 204 h 701"/>
                <a:gd name="T32" fmla="*/ 379 w 525"/>
                <a:gd name="T33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38"/>
                    <a:pt x="291" y="497"/>
                    <a:pt x="262" y="526"/>
                  </a:cubicBezTo>
                  <a:cubicBezTo>
                    <a:pt x="233" y="526"/>
                    <a:pt x="204" y="554"/>
                    <a:pt x="175" y="583"/>
                  </a:cubicBezTo>
                  <a:cubicBezTo>
                    <a:pt x="146" y="583"/>
                    <a:pt x="117" y="583"/>
                    <a:pt x="87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29" y="613"/>
                    <a:pt x="0" y="642"/>
                    <a:pt x="29" y="642"/>
                  </a:cubicBezTo>
                  <a:cubicBezTo>
                    <a:pt x="58" y="700"/>
                    <a:pt x="87" y="700"/>
                    <a:pt x="117" y="671"/>
                  </a:cubicBezTo>
                  <a:cubicBezTo>
                    <a:pt x="146" y="642"/>
                    <a:pt x="175" y="642"/>
                    <a:pt x="233" y="613"/>
                  </a:cubicBezTo>
                  <a:cubicBezTo>
                    <a:pt x="233" y="613"/>
                    <a:pt x="262" y="583"/>
                    <a:pt x="291" y="583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80"/>
                    <a:pt x="496" y="292"/>
                    <a:pt x="524" y="233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117"/>
                    <a:pt x="467" y="176"/>
                    <a:pt x="438" y="204"/>
                  </a:cubicBezTo>
                  <a:cubicBezTo>
                    <a:pt x="438" y="292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0" name="Freeform 85"/>
            <p:cNvSpPr>
              <a:spLocks noChangeArrowheads="1"/>
            </p:cNvSpPr>
            <p:nvPr/>
          </p:nvSpPr>
          <p:spPr bwMode="auto">
            <a:xfrm>
              <a:off x="408029" y="418296"/>
              <a:ext cx="133935" cy="257787"/>
            </a:xfrm>
            <a:custGeom>
              <a:avLst/>
              <a:gdLst>
                <a:gd name="T0" fmla="*/ 350 w 409"/>
                <a:gd name="T1" fmla="*/ 758 h 789"/>
                <a:gd name="T2" fmla="*/ 350 w 409"/>
                <a:gd name="T3" fmla="*/ 758 h 789"/>
                <a:gd name="T4" fmla="*/ 408 w 409"/>
                <a:gd name="T5" fmla="*/ 758 h 789"/>
                <a:gd name="T6" fmla="*/ 379 w 409"/>
                <a:gd name="T7" fmla="*/ 700 h 789"/>
                <a:gd name="T8" fmla="*/ 204 w 409"/>
                <a:gd name="T9" fmla="*/ 583 h 789"/>
                <a:gd name="T10" fmla="*/ 117 w 409"/>
                <a:gd name="T11" fmla="*/ 438 h 789"/>
                <a:gd name="T12" fmla="*/ 88 w 409"/>
                <a:gd name="T13" fmla="*/ 262 h 789"/>
                <a:gd name="T14" fmla="*/ 117 w 409"/>
                <a:gd name="T15" fmla="*/ 174 h 789"/>
                <a:gd name="T16" fmla="*/ 146 w 409"/>
                <a:gd name="T17" fmla="*/ 88 h 789"/>
                <a:gd name="T18" fmla="*/ 174 w 409"/>
                <a:gd name="T19" fmla="*/ 58 h 789"/>
                <a:gd name="T20" fmla="*/ 117 w 409"/>
                <a:gd name="T21" fmla="*/ 0 h 789"/>
                <a:gd name="T22" fmla="*/ 58 w 409"/>
                <a:gd name="T23" fmla="*/ 58 h 789"/>
                <a:gd name="T24" fmla="*/ 29 w 409"/>
                <a:gd name="T25" fmla="*/ 145 h 789"/>
                <a:gd name="T26" fmla="*/ 29 w 409"/>
                <a:gd name="T27" fmla="*/ 262 h 789"/>
                <a:gd name="T28" fmla="*/ 58 w 409"/>
                <a:gd name="T29" fmla="*/ 438 h 789"/>
                <a:gd name="T30" fmla="*/ 174 w 409"/>
                <a:gd name="T31" fmla="*/ 641 h 789"/>
                <a:gd name="T32" fmla="*/ 321 w 409"/>
                <a:gd name="T33" fmla="*/ 758 h 789"/>
                <a:gd name="T34" fmla="*/ 350 w 409"/>
                <a:gd name="T35" fmla="*/ 75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9">
                  <a:moveTo>
                    <a:pt x="350" y="758"/>
                  </a:moveTo>
                  <a:lnTo>
                    <a:pt x="350" y="758"/>
                  </a:lnTo>
                  <a:cubicBezTo>
                    <a:pt x="379" y="788"/>
                    <a:pt x="379" y="758"/>
                    <a:pt x="408" y="758"/>
                  </a:cubicBezTo>
                  <a:cubicBezTo>
                    <a:pt x="408" y="729"/>
                    <a:pt x="408" y="729"/>
                    <a:pt x="379" y="700"/>
                  </a:cubicBezTo>
                  <a:cubicBezTo>
                    <a:pt x="321" y="671"/>
                    <a:pt x="262" y="641"/>
                    <a:pt x="204" y="583"/>
                  </a:cubicBezTo>
                  <a:cubicBezTo>
                    <a:pt x="174" y="554"/>
                    <a:pt x="146" y="495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3"/>
                    <a:pt x="88" y="204"/>
                    <a:pt x="117" y="174"/>
                  </a:cubicBezTo>
                  <a:cubicBezTo>
                    <a:pt x="117" y="145"/>
                    <a:pt x="117" y="117"/>
                    <a:pt x="146" y="88"/>
                  </a:cubicBezTo>
                  <a:cubicBezTo>
                    <a:pt x="146" y="88"/>
                    <a:pt x="174" y="88"/>
                    <a:pt x="174" y="58"/>
                  </a:cubicBezTo>
                  <a:cubicBezTo>
                    <a:pt x="174" y="58"/>
                    <a:pt x="146" y="0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17"/>
                    <a:pt x="29" y="145"/>
                  </a:cubicBezTo>
                  <a:cubicBezTo>
                    <a:pt x="29" y="174"/>
                    <a:pt x="0" y="233"/>
                    <a:pt x="29" y="262"/>
                  </a:cubicBezTo>
                  <a:cubicBezTo>
                    <a:pt x="29" y="321"/>
                    <a:pt x="58" y="408"/>
                    <a:pt x="58" y="438"/>
                  </a:cubicBezTo>
                  <a:cubicBezTo>
                    <a:pt x="88" y="524"/>
                    <a:pt x="117" y="583"/>
                    <a:pt x="174" y="641"/>
                  </a:cubicBezTo>
                  <a:cubicBezTo>
                    <a:pt x="204" y="700"/>
                    <a:pt x="262" y="729"/>
                    <a:pt x="321" y="758"/>
                  </a:cubicBezTo>
                  <a:cubicBezTo>
                    <a:pt x="350" y="758"/>
                    <a:pt x="350" y="758"/>
                    <a:pt x="350" y="7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1" name="Freeform 86"/>
            <p:cNvSpPr>
              <a:spLocks noChangeArrowheads="1"/>
            </p:cNvSpPr>
            <p:nvPr/>
          </p:nvSpPr>
          <p:spPr bwMode="auto">
            <a:xfrm>
              <a:off x="616851" y="664561"/>
              <a:ext cx="123853" cy="247706"/>
            </a:xfrm>
            <a:custGeom>
              <a:avLst/>
              <a:gdLst>
                <a:gd name="T0" fmla="*/ 263 w 381"/>
                <a:gd name="T1" fmla="*/ 671 h 759"/>
                <a:gd name="T2" fmla="*/ 263 w 381"/>
                <a:gd name="T3" fmla="*/ 671 h 759"/>
                <a:gd name="T4" fmla="*/ 263 w 381"/>
                <a:gd name="T5" fmla="*/ 700 h 759"/>
                <a:gd name="T6" fmla="*/ 321 w 381"/>
                <a:gd name="T7" fmla="*/ 758 h 759"/>
                <a:gd name="T8" fmla="*/ 380 w 381"/>
                <a:gd name="T9" fmla="*/ 730 h 759"/>
                <a:gd name="T10" fmla="*/ 380 w 381"/>
                <a:gd name="T11" fmla="*/ 613 h 759"/>
                <a:gd name="T12" fmla="*/ 380 w 381"/>
                <a:gd name="T13" fmla="*/ 496 h 759"/>
                <a:gd name="T14" fmla="*/ 321 w 381"/>
                <a:gd name="T15" fmla="*/ 321 h 759"/>
                <a:gd name="T16" fmla="*/ 204 w 381"/>
                <a:gd name="T17" fmla="*/ 146 h 759"/>
                <a:gd name="T18" fmla="*/ 59 w 381"/>
                <a:gd name="T19" fmla="*/ 0 h 759"/>
                <a:gd name="T20" fmla="*/ 0 w 381"/>
                <a:gd name="T21" fmla="*/ 30 h 759"/>
                <a:gd name="T22" fmla="*/ 0 w 381"/>
                <a:gd name="T23" fmla="*/ 87 h 759"/>
                <a:gd name="T24" fmla="*/ 175 w 381"/>
                <a:gd name="T25" fmla="*/ 175 h 759"/>
                <a:gd name="T26" fmla="*/ 263 w 381"/>
                <a:gd name="T27" fmla="*/ 321 h 759"/>
                <a:gd name="T28" fmla="*/ 321 w 381"/>
                <a:gd name="T29" fmla="*/ 496 h 759"/>
                <a:gd name="T30" fmla="*/ 321 w 381"/>
                <a:gd name="T31" fmla="*/ 583 h 759"/>
                <a:gd name="T32" fmla="*/ 263 w 381"/>
                <a:gd name="T33" fmla="*/ 6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59">
                  <a:moveTo>
                    <a:pt x="263" y="671"/>
                  </a:moveTo>
                  <a:lnTo>
                    <a:pt x="263" y="671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730"/>
                    <a:pt x="263" y="758"/>
                    <a:pt x="321" y="758"/>
                  </a:cubicBezTo>
                  <a:cubicBezTo>
                    <a:pt x="321" y="758"/>
                    <a:pt x="380" y="758"/>
                    <a:pt x="380" y="730"/>
                  </a:cubicBezTo>
                  <a:cubicBezTo>
                    <a:pt x="380" y="671"/>
                    <a:pt x="380" y="642"/>
                    <a:pt x="380" y="613"/>
                  </a:cubicBezTo>
                  <a:cubicBezTo>
                    <a:pt x="380" y="583"/>
                    <a:pt x="380" y="525"/>
                    <a:pt x="380" y="496"/>
                  </a:cubicBezTo>
                  <a:cubicBezTo>
                    <a:pt x="380" y="437"/>
                    <a:pt x="350" y="350"/>
                    <a:pt x="321" y="321"/>
                  </a:cubicBezTo>
                  <a:cubicBezTo>
                    <a:pt x="292" y="233"/>
                    <a:pt x="263" y="175"/>
                    <a:pt x="204" y="146"/>
                  </a:cubicBezTo>
                  <a:cubicBezTo>
                    <a:pt x="175" y="87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87"/>
                  </a:lnTo>
                  <a:cubicBezTo>
                    <a:pt x="88" y="87"/>
                    <a:pt x="146" y="146"/>
                    <a:pt x="175" y="175"/>
                  </a:cubicBezTo>
                  <a:cubicBezTo>
                    <a:pt x="204" y="233"/>
                    <a:pt x="233" y="262"/>
                    <a:pt x="263" y="321"/>
                  </a:cubicBezTo>
                  <a:cubicBezTo>
                    <a:pt x="292" y="380"/>
                    <a:pt x="321" y="437"/>
                    <a:pt x="321" y="496"/>
                  </a:cubicBezTo>
                  <a:cubicBezTo>
                    <a:pt x="321" y="525"/>
                    <a:pt x="321" y="583"/>
                    <a:pt x="321" y="583"/>
                  </a:cubicBezTo>
                  <a:cubicBezTo>
                    <a:pt x="321" y="613"/>
                    <a:pt x="292" y="642"/>
                    <a:pt x="263" y="6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2" name="Freeform 87"/>
            <p:cNvSpPr>
              <a:spLocks noChangeArrowheads="1"/>
            </p:cNvSpPr>
            <p:nvPr/>
          </p:nvSpPr>
          <p:spPr bwMode="auto">
            <a:xfrm>
              <a:off x="465635" y="988595"/>
              <a:ext cx="228985" cy="152656"/>
            </a:xfrm>
            <a:custGeom>
              <a:avLst/>
              <a:gdLst>
                <a:gd name="T0" fmla="*/ 642 w 701"/>
                <a:gd name="T1" fmla="*/ 88 h 467"/>
                <a:gd name="T2" fmla="*/ 642 w 701"/>
                <a:gd name="T3" fmla="*/ 88 h 467"/>
                <a:gd name="T4" fmla="*/ 700 w 701"/>
                <a:gd name="T5" fmla="*/ 58 h 467"/>
                <a:gd name="T6" fmla="*/ 642 w 701"/>
                <a:gd name="T7" fmla="*/ 0 h 467"/>
                <a:gd name="T8" fmla="*/ 526 w 701"/>
                <a:gd name="T9" fmla="*/ 0 h 467"/>
                <a:gd name="T10" fmla="*/ 438 w 701"/>
                <a:gd name="T11" fmla="*/ 29 h 467"/>
                <a:gd name="T12" fmla="*/ 264 w 701"/>
                <a:gd name="T13" fmla="*/ 116 h 467"/>
                <a:gd name="T14" fmla="*/ 88 w 701"/>
                <a:gd name="T15" fmla="*/ 233 h 467"/>
                <a:gd name="T16" fmla="*/ 0 w 701"/>
                <a:gd name="T17" fmla="*/ 438 h 467"/>
                <a:gd name="T18" fmla="*/ 30 w 701"/>
                <a:gd name="T19" fmla="*/ 466 h 467"/>
                <a:gd name="T20" fmla="*/ 88 w 701"/>
                <a:gd name="T21" fmla="*/ 438 h 467"/>
                <a:gd name="T22" fmla="*/ 147 w 701"/>
                <a:gd name="T23" fmla="*/ 262 h 467"/>
                <a:gd name="T24" fmla="*/ 264 w 701"/>
                <a:gd name="T25" fmla="*/ 174 h 467"/>
                <a:gd name="T26" fmla="*/ 438 w 701"/>
                <a:gd name="T27" fmla="*/ 88 h 467"/>
                <a:gd name="T28" fmla="*/ 526 w 701"/>
                <a:gd name="T29" fmla="*/ 88 h 467"/>
                <a:gd name="T30" fmla="*/ 613 w 701"/>
                <a:gd name="T31" fmla="*/ 88 h 467"/>
                <a:gd name="T32" fmla="*/ 642 w 701"/>
                <a:gd name="T33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67">
                  <a:moveTo>
                    <a:pt x="642" y="88"/>
                  </a:moveTo>
                  <a:lnTo>
                    <a:pt x="642" y="88"/>
                  </a:lnTo>
                  <a:cubicBezTo>
                    <a:pt x="671" y="88"/>
                    <a:pt x="700" y="88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58"/>
                    <a:pt x="321" y="88"/>
                    <a:pt x="264" y="116"/>
                  </a:cubicBezTo>
                  <a:cubicBezTo>
                    <a:pt x="176" y="145"/>
                    <a:pt x="147" y="174"/>
                    <a:pt x="88" y="233"/>
                  </a:cubicBezTo>
                  <a:cubicBezTo>
                    <a:pt x="59" y="291"/>
                    <a:pt x="30" y="350"/>
                    <a:pt x="0" y="438"/>
                  </a:cubicBez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66"/>
                    <a:pt x="88" y="438"/>
                  </a:cubicBezTo>
                  <a:cubicBezTo>
                    <a:pt x="88" y="379"/>
                    <a:pt x="88" y="321"/>
                    <a:pt x="147" y="262"/>
                  </a:cubicBezTo>
                  <a:cubicBezTo>
                    <a:pt x="176" y="204"/>
                    <a:pt x="234" y="174"/>
                    <a:pt x="264" y="174"/>
                  </a:cubicBezTo>
                  <a:cubicBezTo>
                    <a:pt x="321" y="116"/>
                    <a:pt x="409" y="88"/>
                    <a:pt x="438" y="88"/>
                  </a:cubicBezTo>
                  <a:cubicBezTo>
                    <a:pt x="496" y="88"/>
                    <a:pt x="496" y="88"/>
                    <a:pt x="526" y="88"/>
                  </a:cubicBezTo>
                  <a:cubicBezTo>
                    <a:pt x="584" y="88"/>
                    <a:pt x="584" y="88"/>
                    <a:pt x="613" y="88"/>
                  </a:cubicBezTo>
                  <a:lnTo>
                    <a:pt x="642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3" name="Freeform 88"/>
            <p:cNvSpPr>
              <a:spLocks noChangeArrowheads="1"/>
            </p:cNvSpPr>
            <p:nvPr/>
          </p:nvSpPr>
          <p:spPr bwMode="auto">
            <a:xfrm>
              <a:off x="531882" y="1512810"/>
              <a:ext cx="76328" cy="10081"/>
            </a:xfrm>
            <a:custGeom>
              <a:avLst/>
              <a:gdLst>
                <a:gd name="T0" fmla="*/ 29 w 234"/>
                <a:gd name="T1" fmla="*/ 0 h 30"/>
                <a:gd name="T2" fmla="*/ 29 w 234"/>
                <a:gd name="T3" fmla="*/ 0 h 30"/>
                <a:gd name="T4" fmla="*/ 0 w 234"/>
                <a:gd name="T5" fmla="*/ 29 h 30"/>
                <a:gd name="T6" fmla="*/ 233 w 234"/>
                <a:gd name="T7" fmla="*/ 29 h 30"/>
                <a:gd name="T8" fmla="*/ 233 w 234"/>
                <a:gd name="T9" fmla="*/ 29 h 30"/>
                <a:gd name="T10" fmla="*/ 29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175" y="0"/>
                    <a:pt x="87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5" name="Freeform 90"/>
            <p:cNvSpPr>
              <a:spLocks noChangeArrowheads="1"/>
            </p:cNvSpPr>
            <p:nvPr/>
          </p:nvSpPr>
          <p:spPr bwMode="auto">
            <a:xfrm>
              <a:off x="665816" y="1207498"/>
              <a:ext cx="142575" cy="47525"/>
            </a:xfrm>
            <a:custGeom>
              <a:avLst/>
              <a:gdLst>
                <a:gd name="T0" fmla="*/ 29 w 438"/>
                <a:gd name="T1" fmla="*/ 59 h 147"/>
                <a:gd name="T2" fmla="*/ 29 w 438"/>
                <a:gd name="T3" fmla="*/ 59 h 147"/>
                <a:gd name="T4" fmla="*/ 29 w 438"/>
                <a:gd name="T5" fmla="*/ 59 h 147"/>
                <a:gd name="T6" fmla="*/ 0 w 438"/>
                <a:gd name="T7" fmla="*/ 118 h 147"/>
                <a:gd name="T8" fmla="*/ 58 w 438"/>
                <a:gd name="T9" fmla="*/ 146 h 147"/>
                <a:gd name="T10" fmla="*/ 234 w 438"/>
                <a:gd name="T11" fmla="*/ 88 h 147"/>
                <a:gd name="T12" fmla="*/ 408 w 438"/>
                <a:gd name="T13" fmla="*/ 146 h 147"/>
                <a:gd name="T14" fmla="*/ 437 w 438"/>
                <a:gd name="T15" fmla="*/ 146 h 147"/>
                <a:gd name="T16" fmla="*/ 437 w 438"/>
                <a:gd name="T17" fmla="*/ 59 h 147"/>
                <a:gd name="T18" fmla="*/ 234 w 438"/>
                <a:gd name="T19" fmla="*/ 0 h 147"/>
                <a:gd name="T20" fmla="*/ 29 w 438"/>
                <a:gd name="T21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47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59"/>
                    <a:pt x="0" y="88"/>
                    <a:pt x="0" y="118"/>
                  </a:cubicBezTo>
                  <a:cubicBezTo>
                    <a:pt x="29" y="146"/>
                    <a:pt x="29" y="146"/>
                    <a:pt x="58" y="146"/>
                  </a:cubicBezTo>
                  <a:cubicBezTo>
                    <a:pt x="117" y="88"/>
                    <a:pt x="175" y="59"/>
                    <a:pt x="234" y="88"/>
                  </a:cubicBezTo>
                  <a:cubicBezTo>
                    <a:pt x="320" y="88"/>
                    <a:pt x="350" y="118"/>
                    <a:pt x="40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379" y="30"/>
                    <a:pt x="320" y="0"/>
                    <a:pt x="234" y="0"/>
                  </a:cubicBezTo>
                  <a:cubicBezTo>
                    <a:pt x="175" y="0"/>
                    <a:pt x="87" y="30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6" name="Tekstvak 375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3 kolommen - paars</a:t>
            </a:r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039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08" name="Tijdelijke aanduiding voor tekst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82674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09" name="Tijdelijke aanduiding voor tekst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76309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10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89039" y="1991818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sp>
        <p:nvSpPr>
          <p:cNvPr id="111" name="Tijdelijke aanduiding voor tekst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82674" y="1990324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sp>
        <p:nvSpPr>
          <p:cNvPr id="112" name="Tijdelijke aanduiding voor tekst 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76309" y="1990323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pic>
        <p:nvPicPr>
          <p:cNvPr id="40" name="Afbeelding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112962" y="3548276"/>
            <a:ext cx="10079038" cy="1270000"/>
            <a:chOff x="0" y="-1598785"/>
            <a:chExt cx="10079038" cy="1270000"/>
          </a:xfrm>
          <a:solidFill>
            <a:schemeClr val="accent4"/>
          </a:solidFill>
        </p:grpSpPr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7556500" y="-1598785"/>
              <a:ext cx="2522538" cy="184150"/>
            </a:xfrm>
            <a:custGeom>
              <a:avLst/>
              <a:gdLst>
                <a:gd name="T0" fmla="*/ 6816 w 7008"/>
                <a:gd name="T1" fmla="*/ 207 h 512"/>
                <a:gd name="T2" fmla="*/ 6528 w 7008"/>
                <a:gd name="T3" fmla="*/ 447 h 512"/>
                <a:gd name="T4" fmla="*/ 6002 w 7008"/>
                <a:gd name="T5" fmla="*/ 95 h 512"/>
                <a:gd name="T6" fmla="*/ 5730 w 7008"/>
                <a:gd name="T7" fmla="*/ 271 h 512"/>
                <a:gd name="T8" fmla="*/ 5363 w 7008"/>
                <a:gd name="T9" fmla="*/ 383 h 512"/>
                <a:gd name="T10" fmla="*/ 5124 w 7008"/>
                <a:gd name="T11" fmla="*/ 64 h 512"/>
                <a:gd name="T12" fmla="*/ 4788 w 7008"/>
                <a:gd name="T13" fmla="*/ 223 h 512"/>
                <a:gd name="T14" fmla="*/ 4517 w 7008"/>
                <a:gd name="T15" fmla="*/ 399 h 512"/>
                <a:gd name="T16" fmla="*/ 4245 w 7008"/>
                <a:gd name="T17" fmla="*/ 192 h 512"/>
                <a:gd name="T18" fmla="*/ 4022 w 7008"/>
                <a:gd name="T19" fmla="*/ 0 h 512"/>
                <a:gd name="T20" fmla="*/ 3527 w 7008"/>
                <a:gd name="T21" fmla="*/ 447 h 512"/>
                <a:gd name="T22" fmla="*/ 3400 w 7008"/>
                <a:gd name="T23" fmla="*/ 383 h 512"/>
                <a:gd name="T24" fmla="*/ 3160 w 7008"/>
                <a:gd name="T25" fmla="*/ 80 h 512"/>
                <a:gd name="T26" fmla="*/ 2777 w 7008"/>
                <a:gd name="T27" fmla="*/ 143 h 512"/>
                <a:gd name="T28" fmla="*/ 2506 w 7008"/>
                <a:gd name="T29" fmla="*/ 383 h 512"/>
                <a:gd name="T30" fmla="*/ 2250 w 7008"/>
                <a:gd name="T31" fmla="*/ 192 h 512"/>
                <a:gd name="T32" fmla="*/ 2011 w 7008"/>
                <a:gd name="T33" fmla="*/ 16 h 512"/>
                <a:gd name="T34" fmla="*/ 1676 w 7008"/>
                <a:gd name="T35" fmla="*/ 255 h 512"/>
                <a:gd name="T36" fmla="*/ 1404 w 7008"/>
                <a:gd name="T37" fmla="*/ 367 h 512"/>
                <a:gd name="T38" fmla="*/ 1085 w 7008"/>
                <a:gd name="T39" fmla="*/ 32 h 512"/>
                <a:gd name="T40" fmla="*/ 766 w 7008"/>
                <a:gd name="T41" fmla="*/ 192 h 512"/>
                <a:gd name="T42" fmla="*/ 351 w 7008"/>
                <a:gd name="T43" fmla="*/ 303 h 512"/>
                <a:gd name="T44" fmla="*/ 0 w 7008"/>
                <a:gd name="T45" fmla="*/ 0 h 512"/>
                <a:gd name="T46" fmla="*/ 127 w 7008"/>
                <a:gd name="T47" fmla="*/ 112 h 512"/>
                <a:gd name="T48" fmla="*/ 319 w 7008"/>
                <a:gd name="T49" fmla="*/ 319 h 512"/>
                <a:gd name="T50" fmla="*/ 750 w 7008"/>
                <a:gd name="T51" fmla="*/ 303 h 512"/>
                <a:gd name="T52" fmla="*/ 1213 w 7008"/>
                <a:gd name="T53" fmla="*/ 159 h 512"/>
                <a:gd name="T54" fmla="*/ 1516 w 7008"/>
                <a:gd name="T55" fmla="*/ 479 h 512"/>
                <a:gd name="T56" fmla="*/ 1739 w 7008"/>
                <a:gd name="T57" fmla="*/ 271 h 512"/>
                <a:gd name="T58" fmla="*/ 2011 w 7008"/>
                <a:gd name="T59" fmla="*/ 64 h 512"/>
                <a:gd name="T60" fmla="*/ 2330 w 7008"/>
                <a:gd name="T61" fmla="*/ 383 h 512"/>
                <a:gd name="T62" fmla="*/ 2729 w 7008"/>
                <a:gd name="T63" fmla="*/ 287 h 512"/>
                <a:gd name="T64" fmla="*/ 3128 w 7008"/>
                <a:gd name="T65" fmla="*/ 128 h 512"/>
                <a:gd name="T66" fmla="*/ 3368 w 7008"/>
                <a:gd name="T67" fmla="*/ 447 h 512"/>
                <a:gd name="T68" fmla="*/ 3767 w 7008"/>
                <a:gd name="T69" fmla="*/ 319 h 512"/>
                <a:gd name="T70" fmla="*/ 4022 w 7008"/>
                <a:gd name="T71" fmla="*/ 64 h 512"/>
                <a:gd name="T72" fmla="*/ 4230 w 7008"/>
                <a:gd name="T73" fmla="*/ 255 h 512"/>
                <a:gd name="T74" fmla="*/ 4517 w 7008"/>
                <a:gd name="T75" fmla="*/ 463 h 512"/>
                <a:gd name="T76" fmla="*/ 5012 w 7008"/>
                <a:gd name="T77" fmla="*/ 80 h 512"/>
                <a:gd name="T78" fmla="*/ 5172 w 7008"/>
                <a:gd name="T79" fmla="*/ 223 h 512"/>
                <a:gd name="T80" fmla="*/ 5507 w 7008"/>
                <a:gd name="T81" fmla="*/ 511 h 512"/>
                <a:gd name="T82" fmla="*/ 5794 w 7008"/>
                <a:gd name="T83" fmla="*/ 287 h 512"/>
                <a:gd name="T84" fmla="*/ 6145 w 7008"/>
                <a:gd name="T85" fmla="*/ 207 h 512"/>
                <a:gd name="T86" fmla="*/ 6497 w 7008"/>
                <a:gd name="T87" fmla="*/ 495 h 512"/>
                <a:gd name="T88" fmla="*/ 6848 w 7008"/>
                <a:gd name="T89" fmla="*/ 271 h 512"/>
                <a:gd name="T90" fmla="*/ 6959 w 7008"/>
                <a:gd name="T91" fmla="*/ 95 h 512"/>
                <a:gd name="T92" fmla="*/ 7007 w 7008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512">
                  <a:moveTo>
                    <a:pt x="6816" y="207"/>
                  </a:moveTo>
                  <a:lnTo>
                    <a:pt x="6816" y="207"/>
                  </a:lnTo>
                  <a:cubicBezTo>
                    <a:pt x="6768" y="287"/>
                    <a:pt x="6720" y="367"/>
                    <a:pt x="6672" y="399"/>
                  </a:cubicBezTo>
                  <a:cubicBezTo>
                    <a:pt x="6624" y="431"/>
                    <a:pt x="6576" y="447"/>
                    <a:pt x="6528" y="447"/>
                  </a:cubicBezTo>
                  <a:cubicBezTo>
                    <a:pt x="6385" y="447"/>
                    <a:pt x="6289" y="303"/>
                    <a:pt x="6209" y="207"/>
                  </a:cubicBezTo>
                  <a:cubicBezTo>
                    <a:pt x="6145" y="128"/>
                    <a:pt x="6081" y="95"/>
                    <a:pt x="6002" y="95"/>
                  </a:cubicBezTo>
                  <a:cubicBezTo>
                    <a:pt x="5922" y="95"/>
                    <a:pt x="5842" y="128"/>
                    <a:pt x="5778" y="207"/>
                  </a:cubicBezTo>
                  <a:cubicBezTo>
                    <a:pt x="5762" y="223"/>
                    <a:pt x="5746" y="255"/>
                    <a:pt x="5730" y="271"/>
                  </a:cubicBezTo>
                  <a:cubicBezTo>
                    <a:pt x="5667" y="351"/>
                    <a:pt x="5603" y="447"/>
                    <a:pt x="5507" y="447"/>
                  </a:cubicBezTo>
                  <a:cubicBezTo>
                    <a:pt x="5459" y="447"/>
                    <a:pt x="5411" y="431"/>
                    <a:pt x="5363" y="383"/>
                  </a:cubicBezTo>
                  <a:cubicBezTo>
                    <a:pt x="5299" y="335"/>
                    <a:pt x="5267" y="271"/>
                    <a:pt x="5235" y="223"/>
                  </a:cubicBezTo>
                  <a:cubicBezTo>
                    <a:pt x="5203" y="159"/>
                    <a:pt x="5172" y="95"/>
                    <a:pt x="5124" y="64"/>
                  </a:cubicBezTo>
                  <a:cubicBezTo>
                    <a:pt x="5092" y="32"/>
                    <a:pt x="5060" y="16"/>
                    <a:pt x="5012" y="16"/>
                  </a:cubicBezTo>
                  <a:cubicBezTo>
                    <a:pt x="4916" y="16"/>
                    <a:pt x="4852" y="128"/>
                    <a:pt x="4788" y="223"/>
                  </a:cubicBezTo>
                  <a:cubicBezTo>
                    <a:pt x="4788" y="240"/>
                    <a:pt x="4788" y="240"/>
                    <a:pt x="4788" y="240"/>
                  </a:cubicBezTo>
                  <a:cubicBezTo>
                    <a:pt x="4725" y="335"/>
                    <a:pt x="4613" y="399"/>
                    <a:pt x="4517" y="399"/>
                  </a:cubicBezTo>
                  <a:cubicBezTo>
                    <a:pt x="4469" y="399"/>
                    <a:pt x="4437" y="383"/>
                    <a:pt x="4390" y="367"/>
                  </a:cubicBezTo>
                  <a:cubicBezTo>
                    <a:pt x="4326" y="319"/>
                    <a:pt x="4294" y="255"/>
                    <a:pt x="4245" y="192"/>
                  </a:cubicBezTo>
                  <a:cubicBezTo>
                    <a:pt x="4214" y="128"/>
                    <a:pt x="4182" y="64"/>
                    <a:pt x="4118" y="32"/>
                  </a:cubicBezTo>
                  <a:cubicBezTo>
                    <a:pt x="4086" y="16"/>
                    <a:pt x="4054" y="0"/>
                    <a:pt x="4022" y="0"/>
                  </a:cubicBezTo>
                  <a:cubicBezTo>
                    <a:pt x="3910" y="0"/>
                    <a:pt x="3831" y="128"/>
                    <a:pt x="3751" y="240"/>
                  </a:cubicBezTo>
                  <a:cubicBezTo>
                    <a:pt x="3687" y="335"/>
                    <a:pt x="3607" y="447"/>
                    <a:pt x="3527" y="447"/>
                  </a:cubicBezTo>
                  <a:lnTo>
                    <a:pt x="3527" y="447"/>
                  </a:lnTo>
                  <a:cubicBezTo>
                    <a:pt x="3479" y="447"/>
                    <a:pt x="3448" y="431"/>
                    <a:pt x="3400" y="383"/>
                  </a:cubicBezTo>
                  <a:cubicBezTo>
                    <a:pt x="3368" y="351"/>
                    <a:pt x="3336" y="303"/>
                    <a:pt x="3304" y="240"/>
                  </a:cubicBezTo>
                  <a:cubicBezTo>
                    <a:pt x="3256" y="176"/>
                    <a:pt x="3224" y="128"/>
                    <a:pt x="3160" y="80"/>
                  </a:cubicBezTo>
                  <a:cubicBezTo>
                    <a:pt x="3112" y="48"/>
                    <a:pt x="3064" y="32"/>
                    <a:pt x="3016" y="32"/>
                  </a:cubicBezTo>
                  <a:cubicBezTo>
                    <a:pt x="2937" y="32"/>
                    <a:pt x="2841" y="64"/>
                    <a:pt x="2777" y="143"/>
                  </a:cubicBezTo>
                  <a:cubicBezTo>
                    <a:pt x="2745" y="159"/>
                    <a:pt x="2713" y="207"/>
                    <a:pt x="2697" y="240"/>
                  </a:cubicBezTo>
                  <a:cubicBezTo>
                    <a:pt x="2649" y="303"/>
                    <a:pt x="2585" y="383"/>
                    <a:pt x="2506" y="383"/>
                  </a:cubicBezTo>
                  <a:cubicBezTo>
                    <a:pt x="2474" y="383"/>
                    <a:pt x="2458" y="383"/>
                    <a:pt x="2426" y="367"/>
                  </a:cubicBezTo>
                  <a:cubicBezTo>
                    <a:pt x="2346" y="335"/>
                    <a:pt x="2298" y="271"/>
                    <a:pt x="2250" y="192"/>
                  </a:cubicBezTo>
                  <a:cubicBezTo>
                    <a:pt x="2219" y="128"/>
                    <a:pt x="2171" y="48"/>
                    <a:pt x="2091" y="32"/>
                  </a:cubicBezTo>
                  <a:cubicBezTo>
                    <a:pt x="2059" y="16"/>
                    <a:pt x="2043" y="16"/>
                    <a:pt x="2011" y="16"/>
                  </a:cubicBezTo>
                  <a:cubicBezTo>
                    <a:pt x="1915" y="16"/>
                    <a:pt x="1803" y="80"/>
                    <a:pt x="1724" y="192"/>
                  </a:cubicBezTo>
                  <a:cubicBezTo>
                    <a:pt x="1708" y="207"/>
                    <a:pt x="1691" y="223"/>
                    <a:pt x="1676" y="255"/>
                  </a:cubicBezTo>
                  <a:cubicBezTo>
                    <a:pt x="1628" y="335"/>
                    <a:pt x="1580" y="415"/>
                    <a:pt x="1516" y="415"/>
                  </a:cubicBezTo>
                  <a:cubicBezTo>
                    <a:pt x="1484" y="415"/>
                    <a:pt x="1452" y="399"/>
                    <a:pt x="1404" y="367"/>
                  </a:cubicBezTo>
                  <a:cubicBezTo>
                    <a:pt x="1356" y="335"/>
                    <a:pt x="1340" y="271"/>
                    <a:pt x="1308" y="223"/>
                  </a:cubicBezTo>
                  <a:cubicBezTo>
                    <a:pt x="1244" y="143"/>
                    <a:pt x="1213" y="64"/>
                    <a:pt x="1085" y="32"/>
                  </a:cubicBezTo>
                  <a:cubicBezTo>
                    <a:pt x="1069" y="32"/>
                    <a:pt x="1037" y="16"/>
                    <a:pt x="1021" y="16"/>
                  </a:cubicBezTo>
                  <a:cubicBezTo>
                    <a:pt x="925" y="16"/>
                    <a:pt x="845" y="80"/>
                    <a:pt x="766" y="192"/>
                  </a:cubicBezTo>
                  <a:cubicBezTo>
                    <a:pt x="686" y="287"/>
                    <a:pt x="606" y="399"/>
                    <a:pt x="510" y="399"/>
                  </a:cubicBezTo>
                  <a:cubicBezTo>
                    <a:pt x="447" y="399"/>
                    <a:pt x="399" y="367"/>
                    <a:pt x="351" y="303"/>
                  </a:cubicBezTo>
                  <a:cubicBezTo>
                    <a:pt x="319" y="271"/>
                    <a:pt x="303" y="240"/>
                    <a:pt x="271" y="207"/>
                  </a:cubicBezTo>
                  <a:cubicBezTo>
                    <a:pt x="207" y="112"/>
                    <a:pt x="127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5" y="80"/>
                    <a:pt x="127" y="112"/>
                  </a:cubicBezTo>
                  <a:cubicBezTo>
                    <a:pt x="191" y="143"/>
                    <a:pt x="223" y="192"/>
                    <a:pt x="255" y="255"/>
                  </a:cubicBezTo>
                  <a:cubicBezTo>
                    <a:pt x="271" y="271"/>
                    <a:pt x="287" y="303"/>
                    <a:pt x="319" y="319"/>
                  </a:cubicBezTo>
                  <a:cubicBezTo>
                    <a:pt x="367" y="399"/>
                    <a:pt x="447" y="447"/>
                    <a:pt x="510" y="447"/>
                  </a:cubicBezTo>
                  <a:cubicBezTo>
                    <a:pt x="606" y="447"/>
                    <a:pt x="686" y="383"/>
                    <a:pt x="750" y="303"/>
                  </a:cubicBezTo>
                  <a:cubicBezTo>
                    <a:pt x="830" y="176"/>
                    <a:pt x="925" y="80"/>
                    <a:pt x="1037" y="80"/>
                  </a:cubicBezTo>
                  <a:cubicBezTo>
                    <a:pt x="1085" y="80"/>
                    <a:pt x="1149" y="95"/>
                    <a:pt x="1213" y="159"/>
                  </a:cubicBezTo>
                  <a:cubicBezTo>
                    <a:pt x="1229" y="192"/>
                    <a:pt x="1261" y="240"/>
                    <a:pt x="1292" y="287"/>
                  </a:cubicBezTo>
                  <a:cubicBezTo>
                    <a:pt x="1356" y="383"/>
                    <a:pt x="1420" y="479"/>
                    <a:pt x="1516" y="479"/>
                  </a:cubicBezTo>
                  <a:cubicBezTo>
                    <a:pt x="1548" y="479"/>
                    <a:pt x="1580" y="463"/>
                    <a:pt x="1612" y="431"/>
                  </a:cubicBezTo>
                  <a:cubicBezTo>
                    <a:pt x="1676" y="399"/>
                    <a:pt x="1708" y="335"/>
                    <a:pt x="1739" y="271"/>
                  </a:cubicBezTo>
                  <a:cubicBezTo>
                    <a:pt x="1787" y="176"/>
                    <a:pt x="1851" y="80"/>
                    <a:pt x="1979" y="64"/>
                  </a:cubicBezTo>
                  <a:cubicBezTo>
                    <a:pt x="1995" y="64"/>
                    <a:pt x="1995" y="64"/>
                    <a:pt x="2011" y="64"/>
                  </a:cubicBezTo>
                  <a:cubicBezTo>
                    <a:pt x="2107" y="64"/>
                    <a:pt x="2171" y="159"/>
                    <a:pt x="2234" y="255"/>
                  </a:cubicBezTo>
                  <a:cubicBezTo>
                    <a:pt x="2266" y="303"/>
                    <a:pt x="2298" y="351"/>
                    <a:pt x="2330" y="383"/>
                  </a:cubicBezTo>
                  <a:cubicBezTo>
                    <a:pt x="2394" y="431"/>
                    <a:pt x="2442" y="447"/>
                    <a:pt x="2490" y="447"/>
                  </a:cubicBezTo>
                  <a:cubicBezTo>
                    <a:pt x="2569" y="447"/>
                    <a:pt x="2666" y="383"/>
                    <a:pt x="2729" y="287"/>
                  </a:cubicBezTo>
                  <a:cubicBezTo>
                    <a:pt x="2825" y="159"/>
                    <a:pt x="2921" y="95"/>
                    <a:pt x="3016" y="95"/>
                  </a:cubicBezTo>
                  <a:cubicBezTo>
                    <a:pt x="3049" y="95"/>
                    <a:pt x="3096" y="112"/>
                    <a:pt x="3128" y="128"/>
                  </a:cubicBezTo>
                  <a:cubicBezTo>
                    <a:pt x="3192" y="176"/>
                    <a:pt x="3240" y="240"/>
                    <a:pt x="3272" y="303"/>
                  </a:cubicBezTo>
                  <a:cubicBezTo>
                    <a:pt x="3304" y="351"/>
                    <a:pt x="3336" y="399"/>
                    <a:pt x="3368" y="447"/>
                  </a:cubicBezTo>
                  <a:cubicBezTo>
                    <a:pt x="3415" y="479"/>
                    <a:pt x="3463" y="495"/>
                    <a:pt x="3511" y="495"/>
                  </a:cubicBezTo>
                  <a:cubicBezTo>
                    <a:pt x="3623" y="495"/>
                    <a:pt x="3735" y="383"/>
                    <a:pt x="3767" y="319"/>
                  </a:cubicBezTo>
                  <a:cubicBezTo>
                    <a:pt x="3783" y="303"/>
                    <a:pt x="3799" y="287"/>
                    <a:pt x="3815" y="255"/>
                  </a:cubicBezTo>
                  <a:cubicBezTo>
                    <a:pt x="3862" y="176"/>
                    <a:pt x="3943" y="64"/>
                    <a:pt x="4022" y="64"/>
                  </a:cubicBezTo>
                  <a:cubicBezTo>
                    <a:pt x="4054" y="64"/>
                    <a:pt x="4102" y="95"/>
                    <a:pt x="4150" y="143"/>
                  </a:cubicBezTo>
                  <a:cubicBezTo>
                    <a:pt x="4166" y="176"/>
                    <a:pt x="4198" y="207"/>
                    <a:pt x="4230" y="255"/>
                  </a:cubicBezTo>
                  <a:cubicBezTo>
                    <a:pt x="4278" y="335"/>
                    <a:pt x="4326" y="415"/>
                    <a:pt x="4437" y="447"/>
                  </a:cubicBezTo>
                  <a:cubicBezTo>
                    <a:pt x="4469" y="463"/>
                    <a:pt x="4485" y="463"/>
                    <a:pt x="4517" y="463"/>
                  </a:cubicBezTo>
                  <a:cubicBezTo>
                    <a:pt x="4645" y="463"/>
                    <a:pt x="4756" y="383"/>
                    <a:pt x="4837" y="255"/>
                  </a:cubicBezTo>
                  <a:cubicBezTo>
                    <a:pt x="4884" y="176"/>
                    <a:pt x="4948" y="80"/>
                    <a:pt x="5012" y="80"/>
                  </a:cubicBezTo>
                  <a:cubicBezTo>
                    <a:pt x="5060" y="80"/>
                    <a:pt x="5108" y="112"/>
                    <a:pt x="5139" y="176"/>
                  </a:cubicBezTo>
                  <a:cubicBezTo>
                    <a:pt x="5156" y="192"/>
                    <a:pt x="5156" y="207"/>
                    <a:pt x="5172" y="223"/>
                  </a:cubicBezTo>
                  <a:cubicBezTo>
                    <a:pt x="5235" y="335"/>
                    <a:pt x="5299" y="447"/>
                    <a:pt x="5427" y="495"/>
                  </a:cubicBezTo>
                  <a:cubicBezTo>
                    <a:pt x="5459" y="495"/>
                    <a:pt x="5475" y="511"/>
                    <a:pt x="5507" y="511"/>
                  </a:cubicBezTo>
                  <a:cubicBezTo>
                    <a:pt x="5634" y="511"/>
                    <a:pt x="5698" y="399"/>
                    <a:pt x="5778" y="303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2"/>
                    <a:pt x="5938" y="143"/>
                    <a:pt x="6018" y="143"/>
                  </a:cubicBezTo>
                  <a:cubicBezTo>
                    <a:pt x="6066" y="143"/>
                    <a:pt x="6114" y="159"/>
                    <a:pt x="6145" y="207"/>
                  </a:cubicBezTo>
                  <a:cubicBezTo>
                    <a:pt x="6177" y="240"/>
                    <a:pt x="6193" y="271"/>
                    <a:pt x="6225" y="303"/>
                  </a:cubicBezTo>
                  <a:cubicBezTo>
                    <a:pt x="6289" y="399"/>
                    <a:pt x="6353" y="479"/>
                    <a:pt x="6497" y="495"/>
                  </a:cubicBezTo>
                  <a:lnTo>
                    <a:pt x="6513" y="495"/>
                  </a:lnTo>
                  <a:cubicBezTo>
                    <a:pt x="6688" y="495"/>
                    <a:pt x="6800" y="383"/>
                    <a:pt x="6848" y="271"/>
                  </a:cubicBezTo>
                  <a:cubicBezTo>
                    <a:pt x="6863" y="255"/>
                    <a:pt x="6863" y="240"/>
                    <a:pt x="6880" y="223"/>
                  </a:cubicBezTo>
                  <a:cubicBezTo>
                    <a:pt x="6896" y="176"/>
                    <a:pt x="6927" y="128"/>
                    <a:pt x="6959" y="95"/>
                  </a:cubicBezTo>
                  <a:cubicBezTo>
                    <a:pt x="6975" y="80"/>
                    <a:pt x="6991" y="64"/>
                    <a:pt x="7007" y="64"/>
                  </a:cubicBezTo>
                  <a:cubicBezTo>
                    <a:pt x="7007" y="0"/>
                    <a:pt x="7007" y="0"/>
                    <a:pt x="7007" y="0"/>
                  </a:cubicBezTo>
                  <a:cubicBezTo>
                    <a:pt x="6911" y="0"/>
                    <a:pt x="6863" y="112"/>
                    <a:pt x="6816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7556500" y="-1230485"/>
              <a:ext cx="2522538" cy="184150"/>
            </a:xfrm>
            <a:custGeom>
              <a:avLst/>
              <a:gdLst>
                <a:gd name="T0" fmla="*/ 6513 w 7008"/>
                <a:gd name="T1" fmla="*/ 383 h 511"/>
                <a:gd name="T2" fmla="*/ 6257 w 7008"/>
                <a:gd name="T3" fmla="*/ 191 h 511"/>
                <a:gd name="T4" fmla="*/ 5986 w 7008"/>
                <a:gd name="T5" fmla="*/ 31 h 511"/>
                <a:gd name="T6" fmla="*/ 5571 w 7008"/>
                <a:gd name="T7" fmla="*/ 335 h 511"/>
                <a:gd name="T8" fmla="*/ 5283 w 7008"/>
                <a:gd name="T9" fmla="*/ 175 h 511"/>
                <a:gd name="T10" fmla="*/ 5012 w 7008"/>
                <a:gd name="T11" fmla="*/ 0 h 511"/>
                <a:gd name="T12" fmla="*/ 4756 w 7008"/>
                <a:gd name="T13" fmla="*/ 207 h 511"/>
                <a:gd name="T14" fmla="*/ 4278 w 7008"/>
                <a:gd name="T15" fmla="*/ 239 h 511"/>
                <a:gd name="T16" fmla="*/ 4006 w 7008"/>
                <a:gd name="T17" fmla="*/ 31 h 511"/>
                <a:gd name="T18" fmla="*/ 3735 w 7008"/>
                <a:gd name="T19" fmla="*/ 207 h 511"/>
                <a:gd name="T20" fmla="*/ 3496 w 7008"/>
                <a:gd name="T21" fmla="*/ 367 h 511"/>
                <a:gd name="T22" fmla="*/ 3208 w 7008"/>
                <a:gd name="T23" fmla="*/ 159 h 511"/>
                <a:gd name="T24" fmla="*/ 2809 w 7008"/>
                <a:gd name="T25" fmla="*/ 175 h 511"/>
                <a:gd name="T26" fmla="*/ 2506 w 7008"/>
                <a:gd name="T27" fmla="*/ 398 h 511"/>
                <a:gd name="T28" fmla="*/ 2266 w 7008"/>
                <a:gd name="T29" fmla="*/ 239 h 511"/>
                <a:gd name="T30" fmla="*/ 2027 w 7008"/>
                <a:gd name="T31" fmla="*/ 63 h 511"/>
                <a:gd name="T32" fmla="*/ 1516 w 7008"/>
                <a:gd name="T33" fmla="*/ 446 h 511"/>
                <a:gd name="T34" fmla="*/ 1261 w 7008"/>
                <a:gd name="T35" fmla="*/ 271 h 511"/>
                <a:gd name="T36" fmla="*/ 1005 w 7008"/>
                <a:gd name="T37" fmla="*/ 95 h 511"/>
                <a:gd name="T38" fmla="*/ 718 w 7008"/>
                <a:gd name="T39" fmla="*/ 319 h 511"/>
                <a:gd name="T40" fmla="*/ 367 w 7008"/>
                <a:gd name="T41" fmla="*/ 398 h 511"/>
                <a:gd name="T42" fmla="*/ 0 w 7008"/>
                <a:gd name="T43" fmla="*/ 79 h 511"/>
                <a:gd name="T44" fmla="*/ 303 w 7008"/>
                <a:gd name="T45" fmla="*/ 383 h 511"/>
                <a:gd name="T46" fmla="*/ 734 w 7008"/>
                <a:gd name="T47" fmla="*/ 383 h 511"/>
                <a:gd name="T48" fmla="*/ 1005 w 7008"/>
                <a:gd name="T49" fmla="*/ 159 h 511"/>
                <a:gd name="T50" fmla="*/ 1261 w 7008"/>
                <a:gd name="T51" fmla="*/ 335 h 511"/>
                <a:gd name="T52" fmla="*/ 1516 w 7008"/>
                <a:gd name="T53" fmla="*/ 495 h 511"/>
                <a:gd name="T54" fmla="*/ 1867 w 7008"/>
                <a:gd name="T55" fmla="*/ 191 h 511"/>
                <a:gd name="T56" fmla="*/ 2234 w 7008"/>
                <a:gd name="T57" fmla="*/ 271 h 511"/>
                <a:gd name="T58" fmla="*/ 2569 w 7008"/>
                <a:gd name="T59" fmla="*/ 462 h 511"/>
                <a:gd name="T60" fmla="*/ 2921 w 7008"/>
                <a:gd name="T61" fmla="*/ 175 h 511"/>
                <a:gd name="T62" fmla="*/ 3272 w 7008"/>
                <a:gd name="T63" fmla="*/ 287 h 511"/>
                <a:gd name="T64" fmla="*/ 3639 w 7008"/>
                <a:gd name="T65" fmla="*/ 398 h 511"/>
                <a:gd name="T66" fmla="*/ 4006 w 7008"/>
                <a:gd name="T67" fmla="*/ 95 h 511"/>
                <a:gd name="T68" fmla="*/ 4245 w 7008"/>
                <a:gd name="T69" fmla="*/ 287 h 511"/>
                <a:gd name="T70" fmla="*/ 4501 w 7008"/>
                <a:gd name="T71" fmla="*/ 495 h 511"/>
                <a:gd name="T72" fmla="*/ 5012 w 7008"/>
                <a:gd name="T73" fmla="*/ 48 h 511"/>
                <a:gd name="T74" fmla="*/ 5267 w 7008"/>
                <a:gd name="T75" fmla="*/ 239 h 511"/>
                <a:gd name="T76" fmla="*/ 5523 w 7008"/>
                <a:gd name="T77" fmla="*/ 398 h 511"/>
                <a:gd name="T78" fmla="*/ 5874 w 7008"/>
                <a:gd name="T79" fmla="*/ 127 h 511"/>
                <a:gd name="T80" fmla="*/ 6257 w 7008"/>
                <a:gd name="T81" fmla="*/ 239 h 511"/>
                <a:gd name="T82" fmla="*/ 6528 w 7008"/>
                <a:gd name="T83" fmla="*/ 431 h 511"/>
                <a:gd name="T84" fmla="*/ 6927 w 7008"/>
                <a:gd name="T85" fmla="*/ 143 h 511"/>
                <a:gd name="T86" fmla="*/ 7007 w 7008"/>
                <a:gd name="T87" fmla="*/ 79 h 511"/>
                <a:gd name="T88" fmla="*/ 6513 w 7008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8" h="511">
                  <a:moveTo>
                    <a:pt x="6513" y="383"/>
                  </a:moveTo>
                  <a:lnTo>
                    <a:pt x="6513" y="383"/>
                  </a:lnTo>
                  <a:cubicBezTo>
                    <a:pt x="6464" y="383"/>
                    <a:pt x="6416" y="367"/>
                    <a:pt x="6369" y="319"/>
                  </a:cubicBezTo>
                  <a:cubicBezTo>
                    <a:pt x="6337" y="287"/>
                    <a:pt x="6289" y="239"/>
                    <a:pt x="6257" y="191"/>
                  </a:cubicBezTo>
                  <a:cubicBezTo>
                    <a:pt x="6193" y="111"/>
                    <a:pt x="6129" y="15"/>
                    <a:pt x="6018" y="15"/>
                  </a:cubicBezTo>
                  <a:cubicBezTo>
                    <a:pt x="6002" y="15"/>
                    <a:pt x="5986" y="15"/>
                    <a:pt x="5986" y="31"/>
                  </a:cubicBezTo>
                  <a:cubicBezTo>
                    <a:pt x="5874" y="31"/>
                    <a:pt x="5826" y="111"/>
                    <a:pt x="5762" y="191"/>
                  </a:cubicBezTo>
                  <a:cubicBezTo>
                    <a:pt x="5714" y="255"/>
                    <a:pt x="5667" y="319"/>
                    <a:pt x="5571" y="335"/>
                  </a:cubicBezTo>
                  <a:cubicBezTo>
                    <a:pt x="5555" y="350"/>
                    <a:pt x="5539" y="350"/>
                    <a:pt x="5507" y="350"/>
                  </a:cubicBezTo>
                  <a:cubicBezTo>
                    <a:pt x="5411" y="350"/>
                    <a:pt x="5347" y="271"/>
                    <a:pt x="5283" y="175"/>
                  </a:cubicBezTo>
                  <a:cubicBezTo>
                    <a:pt x="5251" y="143"/>
                    <a:pt x="5235" y="111"/>
                    <a:pt x="5203" y="95"/>
                  </a:cubicBezTo>
                  <a:cubicBezTo>
                    <a:pt x="5156" y="31"/>
                    <a:pt x="5092" y="0"/>
                    <a:pt x="5012" y="0"/>
                  </a:cubicBezTo>
                  <a:cubicBezTo>
                    <a:pt x="4948" y="0"/>
                    <a:pt x="4884" y="31"/>
                    <a:pt x="4837" y="79"/>
                  </a:cubicBezTo>
                  <a:cubicBezTo>
                    <a:pt x="4804" y="111"/>
                    <a:pt x="4773" y="159"/>
                    <a:pt x="4756" y="207"/>
                  </a:cubicBezTo>
                  <a:cubicBezTo>
                    <a:pt x="4692" y="319"/>
                    <a:pt x="4629" y="431"/>
                    <a:pt x="4517" y="431"/>
                  </a:cubicBezTo>
                  <a:cubicBezTo>
                    <a:pt x="4405" y="431"/>
                    <a:pt x="4342" y="319"/>
                    <a:pt x="4278" y="239"/>
                  </a:cubicBezTo>
                  <a:cubicBezTo>
                    <a:pt x="4262" y="207"/>
                    <a:pt x="4245" y="175"/>
                    <a:pt x="4214" y="143"/>
                  </a:cubicBezTo>
                  <a:cubicBezTo>
                    <a:pt x="4166" y="79"/>
                    <a:pt x="4086" y="31"/>
                    <a:pt x="4006" y="31"/>
                  </a:cubicBezTo>
                  <a:cubicBezTo>
                    <a:pt x="3943" y="31"/>
                    <a:pt x="3895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87" y="287"/>
                    <a:pt x="3623" y="367"/>
                    <a:pt x="3511" y="367"/>
                  </a:cubicBezTo>
                  <a:cubicBezTo>
                    <a:pt x="3496" y="367"/>
                    <a:pt x="3496" y="367"/>
                    <a:pt x="3496" y="367"/>
                  </a:cubicBezTo>
                  <a:cubicBezTo>
                    <a:pt x="3400" y="367"/>
                    <a:pt x="3336" y="303"/>
                    <a:pt x="3288" y="239"/>
                  </a:cubicBezTo>
                  <a:cubicBezTo>
                    <a:pt x="3256" y="207"/>
                    <a:pt x="3240" y="191"/>
                    <a:pt x="3208" y="159"/>
                  </a:cubicBezTo>
                  <a:cubicBezTo>
                    <a:pt x="3144" y="111"/>
                    <a:pt x="3080" y="95"/>
                    <a:pt x="3016" y="95"/>
                  </a:cubicBezTo>
                  <a:cubicBezTo>
                    <a:pt x="2937" y="95"/>
                    <a:pt x="2873" y="127"/>
                    <a:pt x="2809" y="175"/>
                  </a:cubicBezTo>
                  <a:cubicBezTo>
                    <a:pt x="2793" y="191"/>
                    <a:pt x="2761" y="223"/>
                    <a:pt x="2729" y="255"/>
                  </a:cubicBezTo>
                  <a:cubicBezTo>
                    <a:pt x="2666" y="335"/>
                    <a:pt x="2602" y="398"/>
                    <a:pt x="2506" y="398"/>
                  </a:cubicBezTo>
                  <a:cubicBezTo>
                    <a:pt x="2474" y="398"/>
                    <a:pt x="2442" y="398"/>
                    <a:pt x="2410" y="383"/>
                  </a:cubicBezTo>
                  <a:cubicBezTo>
                    <a:pt x="2346" y="350"/>
                    <a:pt x="2298" y="287"/>
                    <a:pt x="2266" y="239"/>
                  </a:cubicBezTo>
                  <a:cubicBezTo>
                    <a:pt x="2219" y="175"/>
                    <a:pt x="2171" y="111"/>
                    <a:pt x="2075" y="79"/>
                  </a:cubicBezTo>
                  <a:cubicBezTo>
                    <a:pt x="2059" y="79"/>
                    <a:pt x="2043" y="63"/>
                    <a:pt x="2027" y="63"/>
                  </a:cubicBezTo>
                  <a:cubicBezTo>
                    <a:pt x="1915" y="63"/>
                    <a:pt x="1835" y="175"/>
                    <a:pt x="1755" y="271"/>
                  </a:cubicBezTo>
                  <a:cubicBezTo>
                    <a:pt x="1676" y="367"/>
                    <a:pt x="1612" y="446"/>
                    <a:pt x="1516" y="446"/>
                  </a:cubicBezTo>
                  <a:cubicBezTo>
                    <a:pt x="1468" y="446"/>
                    <a:pt x="1436" y="431"/>
                    <a:pt x="1404" y="414"/>
                  </a:cubicBezTo>
                  <a:cubicBezTo>
                    <a:pt x="1340" y="367"/>
                    <a:pt x="1292" y="319"/>
                    <a:pt x="1261" y="271"/>
                  </a:cubicBezTo>
                  <a:cubicBezTo>
                    <a:pt x="1213" y="191"/>
                    <a:pt x="1149" y="127"/>
                    <a:pt x="1053" y="111"/>
                  </a:cubicBezTo>
                  <a:cubicBezTo>
                    <a:pt x="1037" y="111"/>
                    <a:pt x="1021" y="95"/>
                    <a:pt x="1005" y="95"/>
                  </a:cubicBezTo>
                  <a:cubicBezTo>
                    <a:pt x="878" y="95"/>
                    <a:pt x="814" y="191"/>
                    <a:pt x="734" y="303"/>
                  </a:cubicBezTo>
                  <a:lnTo>
                    <a:pt x="718" y="319"/>
                  </a:lnTo>
                  <a:cubicBezTo>
                    <a:pt x="654" y="398"/>
                    <a:pt x="574" y="446"/>
                    <a:pt x="510" y="446"/>
                  </a:cubicBezTo>
                  <a:cubicBezTo>
                    <a:pt x="462" y="446"/>
                    <a:pt x="414" y="431"/>
                    <a:pt x="367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91" y="175"/>
                    <a:pt x="127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27" y="127"/>
                    <a:pt x="271" y="350"/>
                    <a:pt x="303" y="383"/>
                  </a:cubicBezTo>
                  <a:cubicBezTo>
                    <a:pt x="351" y="462"/>
                    <a:pt x="414" y="510"/>
                    <a:pt x="495" y="510"/>
                  </a:cubicBezTo>
                  <a:cubicBezTo>
                    <a:pt x="574" y="510"/>
                    <a:pt x="670" y="462"/>
                    <a:pt x="734" y="383"/>
                  </a:cubicBezTo>
                  <a:cubicBezTo>
                    <a:pt x="750" y="367"/>
                    <a:pt x="766" y="350"/>
                    <a:pt x="782" y="319"/>
                  </a:cubicBezTo>
                  <a:cubicBezTo>
                    <a:pt x="845" y="239"/>
                    <a:pt x="909" y="159"/>
                    <a:pt x="1005" y="159"/>
                  </a:cubicBezTo>
                  <a:cubicBezTo>
                    <a:pt x="1037" y="159"/>
                    <a:pt x="1069" y="159"/>
                    <a:pt x="1101" y="175"/>
                  </a:cubicBezTo>
                  <a:cubicBezTo>
                    <a:pt x="1181" y="207"/>
                    <a:pt x="1213" y="271"/>
                    <a:pt x="1261" y="335"/>
                  </a:cubicBezTo>
                  <a:cubicBezTo>
                    <a:pt x="1325" y="414"/>
                    <a:pt x="1372" y="495"/>
                    <a:pt x="1500" y="495"/>
                  </a:cubicBezTo>
                  <a:cubicBezTo>
                    <a:pt x="1500" y="495"/>
                    <a:pt x="1500" y="495"/>
                    <a:pt x="1516" y="495"/>
                  </a:cubicBezTo>
                  <a:cubicBezTo>
                    <a:pt x="1644" y="495"/>
                    <a:pt x="1691" y="414"/>
                    <a:pt x="1772" y="319"/>
                  </a:cubicBezTo>
                  <a:cubicBezTo>
                    <a:pt x="1787" y="271"/>
                    <a:pt x="1819" y="223"/>
                    <a:pt x="1867" y="191"/>
                  </a:cubicBezTo>
                  <a:cubicBezTo>
                    <a:pt x="1915" y="159"/>
                    <a:pt x="1963" y="127"/>
                    <a:pt x="2011" y="127"/>
                  </a:cubicBezTo>
                  <a:cubicBezTo>
                    <a:pt x="2075" y="127"/>
                    <a:pt x="2155" y="175"/>
                    <a:pt x="2234" y="271"/>
                  </a:cubicBezTo>
                  <a:cubicBezTo>
                    <a:pt x="2314" y="367"/>
                    <a:pt x="2394" y="462"/>
                    <a:pt x="2521" y="462"/>
                  </a:cubicBezTo>
                  <a:cubicBezTo>
                    <a:pt x="2538" y="462"/>
                    <a:pt x="2554" y="462"/>
                    <a:pt x="2569" y="462"/>
                  </a:cubicBezTo>
                  <a:cubicBezTo>
                    <a:pt x="2666" y="431"/>
                    <a:pt x="2713" y="383"/>
                    <a:pt x="2761" y="303"/>
                  </a:cubicBezTo>
                  <a:cubicBezTo>
                    <a:pt x="2809" y="255"/>
                    <a:pt x="2857" y="191"/>
                    <a:pt x="2921" y="175"/>
                  </a:cubicBezTo>
                  <a:cubicBezTo>
                    <a:pt x="2953" y="159"/>
                    <a:pt x="2985" y="159"/>
                    <a:pt x="3016" y="159"/>
                  </a:cubicBezTo>
                  <a:cubicBezTo>
                    <a:pt x="3112" y="159"/>
                    <a:pt x="3192" y="223"/>
                    <a:pt x="3272" y="287"/>
                  </a:cubicBezTo>
                  <a:cubicBezTo>
                    <a:pt x="3336" y="367"/>
                    <a:pt x="3415" y="431"/>
                    <a:pt x="3511" y="431"/>
                  </a:cubicBezTo>
                  <a:cubicBezTo>
                    <a:pt x="3559" y="431"/>
                    <a:pt x="3591" y="431"/>
                    <a:pt x="3639" y="398"/>
                  </a:cubicBezTo>
                  <a:cubicBezTo>
                    <a:pt x="3687" y="383"/>
                    <a:pt x="3735" y="319"/>
                    <a:pt x="3767" y="271"/>
                  </a:cubicBezTo>
                  <a:cubicBezTo>
                    <a:pt x="3831" y="175"/>
                    <a:pt x="3895" y="95"/>
                    <a:pt x="4006" y="95"/>
                  </a:cubicBezTo>
                  <a:lnTo>
                    <a:pt x="4022" y="95"/>
                  </a:lnTo>
                  <a:cubicBezTo>
                    <a:pt x="4134" y="111"/>
                    <a:pt x="4198" y="191"/>
                    <a:pt x="4245" y="287"/>
                  </a:cubicBezTo>
                  <a:cubicBezTo>
                    <a:pt x="4294" y="350"/>
                    <a:pt x="4326" y="398"/>
                    <a:pt x="4357" y="431"/>
                  </a:cubicBezTo>
                  <a:cubicBezTo>
                    <a:pt x="4421" y="462"/>
                    <a:pt x="4469" y="495"/>
                    <a:pt x="4501" y="495"/>
                  </a:cubicBezTo>
                  <a:cubicBezTo>
                    <a:pt x="4613" y="495"/>
                    <a:pt x="4692" y="383"/>
                    <a:pt x="4756" y="271"/>
                  </a:cubicBezTo>
                  <a:cubicBezTo>
                    <a:pt x="4837" y="159"/>
                    <a:pt x="4916" y="48"/>
                    <a:pt x="5012" y="48"/>
                  </a:cubicBezTo>
                  <a:cubicBezTo>
                    <a:pt x="5044" y="48"/>
                    <a:pt x="5076" y="63"/>
                    <a:pt x="5108" y="79"/>
                  </a:cubicBezTo>
                  <a:cubicBezTo>
                    <a:pt x="5172" y="111"/>
                    <a:pt x="5220" y="175"/>
                    <a:pt x="5267" y="239"/>
                  </a:cubicBezTo>
                  <a:cubicBezTo>
                    <a:pt x="5315" y="319"/>
                    <a:pt x="5379" y="398"/>
                    <a:pt x="5491" y="398"/>
                  </a:cubicBezTo>
                  <a:cubicBezTo>
                    <a:pt x="5507" y="398"/>
                    <a:pt x="5507" y="398"/>
                    <a:pt x="5523" y="398"/>
                  </a:cubicBezTo>
                  <a:cubicBezTo>
                    <a:pt x="5634" y="398"/>
                    <a:pt x="5698" y="335"/>
                    <a:pt x="5762" y="239"/>
                  </a:cubicBezTo>
                  <a:cubicBezTo>
                    <a:pt x="5794" y="207"/>
                    <a:pt x="5826" y="159"/>
                    <a:pt x="5874" y="127"/>
                  </a:cubicBezTo>
                  <a:cubicBezTo>
                    <a:pt x="5922" y="95"/>
                    <a:pt x="5954" y="79"/>
                    <a:pt x="6002" y="79"/>
                  </a:cubicBezTo>
                  <a:cubicBezTo>
                    <a:pt x="6097" y="79"/>
                    <a:pt x="6177" y="159"/>
                    <a:pt x="6257" y="239"/>
                  </a:cubicBezTo>
                  <a:cubicBezTo>
                    <a:pt x="6337" y="335"/>
                    <a:pt x="6416" y="431"/>
                    <a:pt x="6513" y="431"/>
                  </a:cubicBezTo>
                  <a:cubicBezTo>
                    <a:pt x="6528" y="431"/>
                    <a:pt x="6528" y="431"/>
                    <a:pt x="6528" y="431"/>
                  </a:cubicBezTo>
                  <a:cubicBezTo>
                    <a:pt x="6624" y="431"/>
                    <a:pt x="6688" y="367"/>
                    <a:pt x="6768" y="287"/>
                  </a:cubicBezTo>
                  <a:cubicBezTo>
                    <a:pt x="6816" y="239"/>
                    <a:pt x="6863" y="175"/>
                    <a:pt x="6927" y="143"/>
                  </a:cubicBezTo>
                  <a:cubicBezTo>
                    <a:pt x="6944" y="127"/>
                    <a:pt x="6975" y="127"/>
                    <a:pt x="7007" y="127"/>
                  </a:cubicBezTo>
                  <a:cubicBezTo>
                    <a:pt x="7007" y="79"/>
                    <a:pt x="7007" y="79"/>
                    <a:pt x="7007" y="79"/>
                  </a:cubicBezTo>
                  <a:cubicBezTo>
                    <a:pt x="6927" y="79"/>
                    <a:pt x="6848" y="159"/>
                    <a:pt x="6768" y="239"/>
                  </a:cubicBezTo>
                  <a:cubicBezTo>
                    <a:pt x="6688" y="303"/>
                    <a:pt x="6608" y="383"/>
                    <a:pt x="6513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7556500" y="-874885"/>
              <a:ext cx="2522538" cy="173037"/>
            </a:xfrm>
            <a:custGeom>
              <a:avLst/>
              <a:gdLst>
                <a:gd name="T0" fmla="*/ 6544 w 7008"/>
                <a:gd name="T1" fmla="*/ 335 h 480"/>
                <a:gd name="T2" fmla="*/ 6273 w 7008"/>
                <a:gd name="T3" fmla="*/ 191 h 480"/>
                <a:gd name="T4" fmla="*/ 6018 w 7008"/>
                <a:gd name="T5" fmla="*/ 32 h 480"/>
                <a:gd name="T6" fmla="*/ 5523 w 7008"/>
                <a:gd name="T7" fmla="*/ 335 h 480"/>
                <a:gd name="T8" fmla="*/ 5267 w 7008"/>
                <a:gd name="T9" fmla="*/ 160 h 480"/>
                <a:gd name="T10" fmla="*/ 5012 w 7008"/>
                <a:gd name="T11" fmla="*/ 0 h 480"/>
                <a:gd name="T12" fmla="*/ 4740 w 7008"/>
                <a:gd name="T13" fmla="*/ 224 h 480"/>
                <a:gd name="T14" fmla="*/ 4437 w 7008"/>
                <a:gd name="T15" fmla="*/ 415 h 480"/>
                <a:gd name="T16" fmla="*/ 4166 w 7008"/>
                <a:gd name="T17" fmla="*/ 80 h 480"/>
                <a:gd name="T18" fmla="*/ 3767 w 7008"/>
                <a:gd name="T19" fmla="*/ 176 h 480"/>
                <a:gd name="T20" fmla="*/ 3272 w 7008"/>
                <a:gd name="T21" fmla="*/ 224 h 480"/>
                <a:gd name="T22" fmla="*/ 3016 w 7008"/>
                <a:gd name="T23" fmla="*/ 128 h 480"/>
                <a:gd name="T24" fmla="*/ 2681 w 7008"/>
                <a:gd name="T25" fmla="*/ 303 h 480"/>
                <a:gd name="T26" fmla="*/ 2282 w 7008"/>
                <a:gd name="T27" fmla="*/ 208 h 480"/>
                <a:gd name="T28" fmla="*/ 2011 w 7008"/>
                <a:gd name="T29" fmla="*/ 48 h 480"/>
                <a:gd name="T30" fmla="*/ 1500 w 7008"/>
                <a:gd name="T31" fmla="*/ 431 h 480"/>
                <a:gd name="T32" fmla="*/ 1261 w 7008"/>
                <a:gd name="T33" fmla="*/ 255 h 480"/>
                <a:gd name="T34" fmla="*/ 1005 w 7008"/>
                <a:gd name="T35" fmla="*/ 96 h 480"/>
                <a:gd name="T36" fmla="*/ 718 w 7008"/>
                <a:gd name="T37" fmla="*/ 319 h 480"/>
                <a:gd name="T38" fmla="*/ 335 w 7008"/>
                <a:gd name="T39" fmla="*/ 335 h 480"/>
                <a:gd name="T40" fmla="*/ 0 w 7008"/>
                <a:gd name="T41" fmla="*/ 80 h 480"/>
                <a:gd name="T42" fmla="*/ 127 w 7008"/>
                <a:gd name="T43" fmla="*/ 160 h 480"/>
                <a:gd name="T44" fmla="*/ 303 w 7008"/>
                <a:gd name="T45" fmla="*/ 367 h 480"/>
                <a:gd name="T46" fmla="*/ 686 w 7008"/>
                <a:gd name="T47" fmla="*/ 415 h 480"/>
                <a:gd name="T48" fmla="*/ 1005 w 7008"/>
                <a:gd name="T49" fmla="*/ 144 h 480"/>
                <a:gd name="T50" fmla="*/ 1261 w 7008"/>
                <a:gd name="T51" fmla="*/ 319 h 480"/>
                <a:gd name="T52" fmla="*/ 1500 w 7008"/>
                <a:gd name="T53" fmla="*/ 479 h 480"/>
                <a:gd name="T54" fmla="*/ 2027 w 7008"/>
                <a:gd name="T55" fmla="*/ 96 h 480"/>
                <a:gd name="T56" fmla="*/ 2250 w 7008"/>
                <a:gd name="T57" fmla="*/ 255 h 480"/>
                <a:gd name="T58" fmla="*/ 2538 w 7008"/>
                <a:gd name="T59" fmla="*/ 415 h 480"/>
                <a:gd name="T60" fmla="*/ 2921 w 7008"/>
                <a:gd name="T61" fmla="*/ 191 h 480"/>
                <a:gd name="T62" fmla="*/ 3240 w 7008"/>
                <a:gd name="T63" fmla="*/ 288 h 480"/>
                <a:gd name="T64" fmla="*/ 3496 w 7008"/>
                <a:gd name="T65" fmla="*/ 399 h 480"/>
                <a:gd name="T66" fmla="*/ 3783 w 7008"/>
                <a:gd name="T67" fmla="*/ 240 h 480"/>
                <a:gd name="T68" fmla="*/ 4086 w 7008"/>
                <a:gd name="T69" fmla="*/ 96 h 480"/>
                <a:gd name="T70" fmla="*/ 4405 w 7008"/>
                <a:gd name="T71" fmla="*/ 463 h 480"/>
                <a:gd name="T72" fmla="*/ 4773 w 7008"/>
                <a:gd name="T73" fmla="*/ 255 h 480"/>
                <a:gd name="T74" fmla="*/ 5124 w 7008"/>
                <a:gd name="T75" fmla="*/ 80 h 480"/>
                <a:gd name="T76" fmla="*/ 5459 w 7008"/>
                <a:gd name="T77" fmla="*/ 383 h 480"/>
                <a:gd name="T78" fmla="*/ 5667 w 7008"/>
                <a:gd name="T79" fmla="*/ 351 h 480"/>
                <a:gd name="T80" fmla="*/ 6002 w 7008"/>
                <a:gd name="T81" fmla="*/ 96 h 480"/>
                <a:gd name="T82" fmla="*/ 6257 w 7008"/>
                <a:gd name="T83" fmla="*/ 255 h 480"/>
                <a:gd name="T84" fmla="*/ 6513 w 7008"/>
                <a:gd name="T85" fmla="*/ 415 h 480"/>
                <a:gd name="T86" fmla="*/ 6784 w 7008"/>
                <a:gd name="T87" fmla="*/ 255 h 480"/>
                <a:gd name="T88" fmla="*/ 7007 w 7008"/>
                <a:gd name="T89" fmla="*/ 128 h 480"/>
                <a:gd name="T90" fmla="*/ 6768 w 7008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08" h="480">
                  <a:moveTo>
                    <a:pt x="6544" y="335"/>
                  </a:moveTo>
                  <a:lnTo>
                    <a:pt x="6544" y="335"/>
                  </a:lnTo>
                  <a:cubicBezTo>
                    <a:pt x="6528" y="335"/>
                    <a:pt x="6528" y="335"/>
                    <a:pt x="6513" y="335"/>
                  </a:cubicBezTo>
                  <a:cubicBezTo>
                    <a:pt x="6401" y="335"/>
                    <a:pt x="6337" y="272"/>
                    <a:pt x="6273" y="191"/>
                  </a:cubicBezTo>
                  <a:cubicBezTo>
                    <a:pt x="6241" y="144"/>
                    <a:pt x="6193" y="112"/>
                    <a:pt x="6145" y="80"/>
                  </a:cubicBezTo>
                  <a:cubicBezTo>
                    <a:pt x="6097" y="48"/>
                    <a:pt x="6066" y="32"/>
                    <a:pt x="6018" y="32"/>
                  </a:cubicBezTo>
                  <a:cubicBezTo>
                    <a:pt x="5922" y="32"/>
                    <a:pt x="5842" y="112"/>
                    <a:pt x="5778" y="176"/>
                  </a:cubicBezTo>
                  <a:cubicBezTo>
                    <a:pt x="5698" y="255"/>
                    <a:pt x="5619" y="335"/>
                    <a:pt x="5523" y="335"/>
                  </a:cubicBezTo>
                  <a:cubicBezTo>
                    <a:pt x="5491" y="335"/>
                    <a:pt x="5459" y="335"/>
                    <a:pt x="5443" y="319"/>
                  </a:cubicBezTo>
                  <a:cubicBezTo>
                    <a:pt x="5363" y="288"/>
                    <a:pt x="5315" y="224"/>
                    <a:pt x="5267" y="160"/>
                  </a:cubicBezTo>
                  <a:cubicBezTo>
                    <a:pt x="5220" y="96"/>
                    <a:pt x="5172" y="48"/>
                    <a:pt x="5108" y="16"/>
                  </a:cubicBezTo>
                  <a:cubicBezTo>
                    <a:pt x="5076" y="0"/>
                    <a:pt x="5044" y="0"/>
                    <a:pt x="5012" y="0"/>
                  </a:cubicBezTo>
                  <a:cubicBezTo>
                    <a:pt x="4932" y="0"/>
                    <a:pt x="4852" y="48"/>
                    <a:pt x="4773" y="160"/>
                  </a:cubicBezTo>
                  <a:cubicBezTo>
                    <a:pt x="4773" y="176"/>
                    <a:pt x="4756" y="208"/>
                    <a:pt x="4740" y="224"/>
                  </a:cubicBezTo>
                  <a:cubicBezTo>
                    <a:pt x="4692" y="319"/>
                    <a:pt x="4629" y="431"/>
                    <a:pt x="4517" y="431"/>
                  </a:cubicBezTo>
                  <a:cubicBezTo>
                    <a:pt x="4485" y="431"/>
                    <a:pt x="4469" y="415"/>
                    <a:pt x="4437" y="415"/>
                  </a:cubicBezTo>
                  <a:cubicBezTo>
                    <a:pt x="4357" y="383"/>
                    <a:pt x="4326" y="303"/>
                    <a:pt x="4278" y="224"/>
                  </a:cubicBezTo>
                  <a:cubicBezTo>
                    <a:pt x="4245" y="176"/>
                    <a:pt x="4214" y="112"/>
                    <a:pt x="4166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26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72" y="224"/>
                  </a:cubicBezTo>
                  <a:cubicBezTo>
                    <a:pt x="3224" y="191"/>
                    <a:pt x="3176" y="144"/>
                    <a:pt x="3112" y="128"/>
                  </a:cubicBezTo>
                  <a:cubicBezTo>
                    <a:pt x="3080" y="128"/>
                    <a:pt x="3049" y="128"/>
                    <a:pt x="3016" y="128"/>
                  </a:cubicBezTo>
                  <a:cubicBezTo>
                    <a:pt x="2921" y="128"/>
                    <a:pt x="2841" y="176"/>
                    <a:pt x="2761" y="240"/>
                  </a:cubicBezTo>
                  <a:cubicBezTo>
                    <a:pt x="2729" y="255"/>
                    <a:pt x="2713" y="288"/>
                    <a:pt x="2681" y="303"/>
                  </a:cubicBezTo>
                  <a:cubicBezTo>
                    <a:pt x="2633" y="335"/>
                    <a:pt x="2585" y="351"/>
                    <a:pt x="2521" y="351"/>
                  </a:cubicBezTo>
                  <a:cubicBezTo>
                    <a:pt x="2426" y="351"/>
                    <a:pt x="2362" y="288"/>
                    <a:pt x="2282" y="208"/>
                  </a:cubicBezTo>
                  <a:cubicBezTo>
                    <a:pt x="2202" y="128"/>
                    <a:pt x="2123" y="48"/>
                    <a:pt x="2027" y="48"/>
                  </a:cubicBezTo>
                  <a:cubicBezTo>
                    <a:pt x="2011" y="48"/>
                    <a:pt x="2011" y="48"/>
                    <a:pt x="2011" y="48"/>
                  </a:cubicBezTo>
                  <a:cubicBezTo>
                    <a:pt x="1899" y="48"/>
                    <a:pt x="1819" y="144"/>
                    <a:pt x="1739" y="240"/>
                  </a:cubicBezTo>
                  <a:cubicBezTo>
                    <a:pt x="1676" y="335"/>
                    <a:pt x="1596" y="431"/>
                    <a:pt x="1500" y="431"/>
                  </a:cubicBezTo>
                  <a:cubicBezTo>
                    <a:pt x="1452" y="431"/>
                    <a:pt x="1404" y="399"/>
                    <a:pt x="1356" y="367"/>
                  </a:cubicBezTo>
                  <a:cubicBezTo>
                    <a:pt x="1325" y="335"/>
                    <a:pt x="1292" y="288"/>
                    <a:pt x="1261" y="255"/>
                  </a:cubicBezTo>
                  <a:cubicBezTo>
                    <a:pt x="1197" y="176"/>
                    <a:pt x="1149" y="112"/>
                    <a:pt x="1037" y="96"/>
                  </a:cubicBezTo>
                  <a:cubicBezTo>
                    <a:pt x="1021" y="96"/>
                    <a:pt x="1021" y="96"/>
                    <a:pt x="1005" y="96"/>
                  </a:cubicBezTo>
                  <a:cubicBezTo>
                    <a:pt x="894" y="96"/>
                    <a:pt x="814" y="191"/>
                    <a:pt x="750" y="288"/>
                  </a:cubicBezTo>
                  <a:cubicBezTo>
                    <a:pt x="734" y="288"/>
                    <a:pt x="718" y="303"/>
                    <a:pt x="718" y="319"/>
                  </a:cubicBezTo>
                  <a:cubicBezTo>
                    <a:pt x="654" y="399"/>
                    <a:pt x="574" y="431"/>
                    <a:pt x="510" y="431"/>
                  </a:cubicBezTo>
                  <a:cubicBezTo>
                    <a:pt x="447" y="431"/>
                    <a:pt x="383" y="399"/>
                    <a:pt x="335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207" y="176"/>
                    <a:pt x="143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8" y="128"/>
                    <a:pt x="95" y="144"/>
                    <a:pt x="127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303" y="367"/>
                  </a:cubicBezTo>
                  <a:cubicBezTo>
                    <a:pt x="351" y="447"/>
                    <a:pt x="431" y="479"/>
                    <a:pt x="526" y="479"/>
                  </a:cubicBezTo>
                  <a:cubicBezTo>
                    <a:pt x="574" y="479"/>
                    <a:pt x="638" y="463"/>
                    <a:pt x="686" y="415"/>
                  </a:cubicBezTo>
                  <a:cubicBezTo>
                    <a:pt x="718" y="383"/>
                    <a:pt x="750" y="351"/>
                    <a:pt x="782" y="319"/>
                  </a:cubicBezTo>
                  <a:cubicBezTo>
                    <a:pt x="845" y="240"/>
                    <a:pt x="909" y="144"/>
                    <a:pt x="1005" y="144"/>
                  </a:cubicBezTo>
                  <a:cubicBezTo>
                    <a:pt x="1021" y="144"/>
                    <a:pt x="1037" y="144"/>
                    <a:pt x="1069" y="160"/>
                  </a:cubicBezTo>
                  <a:cubicBezTo>
                    <a:pt x="1149" y="176"/>
                    <a:pt x="1213" y="240"/>
                    <a:pt x="1261" y="319"/>
                  </a:cubicBezTo>
                  <a:cubicBezTo>
                    <a:pt x="1308" y="383"/>
                    <a:pt x="1356" y="447"/>
                    <a:pt x="1452" y="479"/>
                  </a:cubicBezTo>
                  <a:cubicBezTo>
                    <a:pt x="1468" y="479"/>
                    <a:pt x="1484" y="479"/>
                    <a:pt x="1500" y="479"/>
                  </a:cubicBezTo>
                  <a:cubicBezTo>
                    <a:pt x="1612" y="479"/>
                    <a:pt x="1691" y="383"/>
                    <a:pt x="1787" y="272"/>
                  </a:cubicBezTo>
                  <a:cubicBezTo>
                    <a:pt x="1851" y="191"/>
                    <a:pt x="1931" y="96"/>
                    <a:pt x="2027" y="96"/>
                  </a:cubicBezTo>
                  <a:cubicBezTo>
                    <a:pt x="2075" y="96"/>
                    <a:pt x="2123" y="128"/>
                    <a:pt x="2186" y="191"/>
                  </a:cubicBezTo>
                  <a:cubicBezTo>
                    <a:pt x="2202" y="208"/>
                    <a:pt x="2234" y="224"/>
                    <a:pt x="2250" y="255"/>
                  </a:cubicBezTo>
                  <a:cubicBezTo>
                    <a:pt x="2330" y="335"/>
                    <a:pt x="2394" y="415"/>
                    <a:pt x="2521" y="415"/>
                  </a:cubicBezTo>
                  <a:lnTo>
                    <a:pt x="2538" y="415"/>
                  </a:lnTo>
                  <a:cubicBezTo>
                    <a:pt x="2633" y="415"/>
                    <a:pt x="2697" y="351"/>
                    <a:pt x="2761" y="303"/>
                  </a:cubicBezTo>
                  <a:cubicBezTo>
                    <a:pt x="2809" y="255"/>
                    <a:pt x="2857" y="208"/>
                    <a:pt x="2921" y="191"/>
                  </a:cubicBezTo>
                  <a:cubicBezTo>
                    <a:pt x="2953" y="176"/>
                    <a:pt x="2985" y="176"/>
                    <a:pt x="3001" y="176"/>
                  </a:cubicBezTo>
                  <a:cubicBezTo>
                    <a:pt x="3096" y="176"/>
                    <a:pt x="3160" y="224"/>
                    <a:pt x="3240" y="288"/>
                  </a:cubicBezTo>
                  <a:cubicBezTo>
                    <a:pt x="3272" y="303"/>
                    <a:pt x="3304" y="335"/>
                    <a:pt x="3352" y="367"/>
                  </a:cubicBezTo>
                  <a:cubicBezTo>
                    <a:pt x="3400" y="383"/>
                    <a:pt x="3448" y="399"/>
                    <a:pt x="3496" y="399"/>
                  </a:cubicBezTo>
                  <a:cubicBezTo>
                    <a:pt x="3575" y="399"/>
                    <a:pt x="3655" y="367"/>
                    <a:pt x="3719" y="303"/>
                  </a:cubicBezTo>
                  <a:cubicBezTo>
                    <a:pt x="3735" y="288"/>
                    <a:pt x="3767" y="272"/>
                    <a:pt x="3783" y="240"/>
                  </a:cubicBezTo>
                  <a:cubicBezTo>
                    <a:pt x="3847" y="160"/>
                    <a:pt x="3910" y="80"/>
                    <a:pt x="4006" y="80"/>
                  </a:cubicBezTo>
                  <a:cubicBezTo>
                    <a:pt x="4038" y="80"/>
                    <a:pt x="4054" y="80"/>
                    <a:pt x="4086" y="96"/>
                  </a:cubicBezTo>
                  <a:cubicBezTo>
                    <a:pt x="4166" y="128"/>
                    <a:pt x="4214" y="208"/>
                    <a:pt x="4245" y="288"/>
                  </a:cubicBezTo>
                  <a:cubicBezTo>
                    <a:pt x="4294" y="351"/>
                    <a:pt x="4342" y="431"/>
                    <a:pt x="4405" y="463"/>
                  </a:cubicBezTo>
                  <a:cubicBezTo>
                    <a:pt x="4453" y="479"/>
                    <a:pt x="4485" y="479"/>
                    <a:pt x="4517" y="479"/>
                  </a:cubicBezTo>
                  <a:cubicBezTo>
                    <a:pt x="4629" y="479"/>
                    <a:pt x="4709" y="367"/>
                    <a:pt x="4773" y="255"/>
                  </a:cubicBezTo>
                  <a:cubicBezTo>
                    <a:pt x="4852" y="144"/>
                    <a:pt x="4916" y="48"/>
                    <a:pt x="5012" y="48"/>
                  </a:cubicBezTo>
                  <a:cubicBezTo>
                    <a:pt x="5060" y="48"/>
                    <a:pt x="5092" y="64"/>
                    <a:pt x="5124" y="80"/>
                  </a:cubicBezTo>
                  <a:cubicBezTo>
                    <a:pt x="5187" y="112"/>
                    <a:pt x="5220" y="176"/>
                    <a:pt x="5267" y="224"/>
                  </a:cubicBezTo>
                  <a:cubicBezTo>
                    <a:pt x="5315" y="288"/>
                    <a:pt x="5363" y="367"/>
                    <a:pt x="5459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71" y="383"/>
                    <a:pt x="5619" y="367"/>
                    <a:pt x="5667" y="351"/>
                  </a:cubicBezTo>
                  <a:cubicBezTo>
                    <a:pt x="5698" y="319"/>
                    <a:pt x="5746" y="272"/>
                    <a:pt x="5778" y="240"/>
                  </a:cubicBezTo>
                  <a:cubicBezTo>
                    <a:pt x="5842" y="160"/>
                    <a:pt x="5906" y="96"/>
                    <a:pt x="6002" y="96"/>
                  </a:cubicBezTo>
                  <a:cubicBezTo>
                    <a:pt x="6018" y="96"/>
                    <a:pt x="6018" y="96"/>
                    <a:pt x="6018" y="96"/>
                  </a:cubicBezTo>
                  <a:cubicBezTo>
                    <a:pt x="6129" y="96"/>
                    <a:pt x="6193" y="176"/>
                    <a:pt x="6257" y="255"/>
                  </a:cubicBezTo>
                  <a:cubicBezTo>
                    <a:pt x="6305" y="303"/>
                    <a:pt x="6353" y="351"/>
                    <a:pt x="6401" y="383"/>
                  </a:cubicBezTo>
                  <a:cubicBezTo>
                    <a:pt x="6433" y="399"/>
                    <a:pt x="6464" y="415"/>
                    <a:pt x="6513" y="415"/>
                  </a:cubicBezTo>
                  <a:cubicBezTo>
                    <a:pt x="6592" y="415"/>
                    <a:pt x="6688" y="335"/>
                    <a:pt x="6768" y="272"/>
                  </a:cubicBezTo>
                  <a:cubicBezTo>
                    <a:pt x="6784" y="255"/>
                    <a:pt x="6784" y="255"/>
                    <a:pt x="6784" y="255"/>
                  </a:cubicBezTo>
                  <a:cubicBezTo>
                    <a:pt x="6816" y="208"/>
                    <a:pt x="6863" y="176"/>
                    <a:pt x="6927" y="144"/>
                  </a:cubicBezTo>
                  <a:cubicBezTo>
                    <a:pt x="6944" y="128"/>
                    <a:pt x="6975" y="128"/>
                    <a:pt x="7007" y="128"/>
                  </a:cubicBezTo>
                  <a:cubicBezTo>
                    <a:pt x="7007" y="80"/>
                    <a:pt x="7007" y="80"/>
                    <a:pt x="7007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0" y="335"/>
                    <a:pt x="6544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7556500" y="-506585"/>
              <a:ext cx="2522538" cy="177800"/>
            </a:xfrm>
            <a:custGeom>
              <a:avLst/>
              <a:gdLst>
                <a:gd name="T0" fmla="*/ 6800 w 7008"/>
                <a:gd name="T1" fmla="*/ 223 h 495"/>
                <a:gd name="T2" fmla="*/ 6528 w 7008"/>
                <a:gd name="T3" fmla="*/ 446 h 495"/>
                <a:gd name="T4" fmla="*/ 5986 w 7008"/>
                <a:gd name="T5" fmla="*/ 80 h 495"/>
                <a:gd name="T6" fmla="*/ 5730 w 7008"/>
                <a:gd name="T7" fmla="*/ 271 h 495"/>
                <a:gd name="T8" fmla="*/ 5427 w 7008"/>
                <a:gd name="T9" fmla="*/ 431 h 495"/>
                <a:gd name="T10" fmla="*/ 5124 w 7008"/>
                <a:gd name="T11" fmla="*/ 63 h 495"/>
                <a:gd name="T12" fmla="*/ 4773 w 7008"/>
                <a:gd name="T13" fmla="*/ 223 h 495"/>
                <a:gd name="T14" fmla="*/ 4517 w 7008"/>
                <a:gd name="T15" fmla="*/ 415 h 495"/>
                <a:gd name="T16" fmla="*/ 4262 w 7008"/>
                <a:gd name="T17" fmla="*/ 191 h 495"/>
                <a:gd name="T18" fmla="*/ 4022 w 7008"/>
                <a:gd name="T19" fmla="*/ 0 h 495"/>
                <a:gd name="T20" fmla="*/ 3511 w 7008"/>
                <a:gd name="T21" fmla="*/ 415 h 495"/>
                <a:gd name="T22" fmla="*/ 3368 w 7008"/>
                <a:gd name="T23" fmla="*/ 319 h 495"/>
                <a:gd name="T24" fmla="*/ 3064 w 7008"/>
                <a:gd name="T25" fmla="*/ 32 h 495"/>
                <a:gd name="T26" fmla="*/ 2713 w 7008"/>
                <a:gd name="T27" fmla="*/ 207 h 495"/>
                <a:gd name="T28" fmla="*/ 2362 w 7008"/>
                <a:gd name="T29" fmla="*/ 319 h 495"/>
                <a:gd name="T30" fmla="*/ 2043 w 7008"/>
                <a:gd name="T31" fmla="*/ 16 h 495"/>
                <a:gd name="T32" fmla="*/ 1676 w 7008"/>
                <a:gd name="T33" fmla="*/ 287 h 495"/>
                <a:gd name="T34" fmla="*/ 1372 w 7008"/>
                <a:gd name="T35" fmla="*/ 319 h 495"/>
                <a:gd name="T36" fmla="*/ 1037 w 7008"/>
                <a:gd name="T37" fmla="*/ 16 h 495"/>
                <a:gd name="T38" fmla="*/ 734 w 7008"/>
                <a:gd name="T39" fmla="*/ 223 h 495"/>
                <a:gd name="T40" fmla="*/ 335 w 7008"/>
                <a:gd name="T41" fmla="*/ 303 h 495"/>
                <a:gd name="T42" fmla="*/ 0 w 7008"/>
                <a:gd name="T43" fmla="*/ 32 h 495"/>
                <a:gd name="T44" fmla="*/ 127 w 7008"/>
                <a:gd name="T45" fmla="*/ 96 h 495"/>
                <a:gd name="T46" fmla="*/ 303 w 7008"/>
                <a:gd name="T47" fmla="*/ 319 h 495"/>
                <a:gd name="T48" fmla="*/ 718 w 7008"/>
                <a:gd name="T49" fmla="*/ 335 h 495"/>
                <a:gd name="T50" fmla="*/ 1021 w 7008"/>
                <a:gd name="T51" fmla="*/ 63 h 495"/>
                <a:gd name="T52" fmla="*/ 1277 w 7008"/>
                <a:gd name="T53" fmla="*/ 271 h 495"/>
                <a:gd name="T54" fmla="*/ 1532 w 7008"/>
                <a:gd name="T55" fmla="*/ 463 h 495"/>
                <a:gd name="T56" fmla="*/ 1867 w 7008"/>
                <a:gd name="T57" fmla="*/ 127 h 495"/>
                <a:gd name="T58" fmla="*/ 2250 w 7008"/>
                <a:gd name="T59" fmla="*/ 271 h 495"/>
                <a:gd name="T60" fmla="*/ 2633 w 7008"/>
                <a:gd name="T61" fmla="*/ 398 h 495"/>
                <a:gd name="T62" fmla="*/ 2985 w 7008"/>
                <a:gd name="T63" fmla="*/ 80 h 495"/>
                <a:gd name="T64" fmla="*/ 3288 w 7008"/>
                <a:gd name="T65" fmla="*/ 287 h 495"/>
                <a:gd name="T66" fmla="*/ 3687 w 7008"/>
                <a:gd name="T67" fmla="*/ 398 h 495"/>
                <a:gd name="T68" fmla="*/ 4006 w 7008"/>
                <a:gd name="T69" fmla="*/ 63 h 495"/>
                <a:gd name="T70" fmla="*/ 4245 w 7008"/>
                <a:gd name="T71" fmla="*/ 255 h 495"/>
                <a:gd name="T72" fmla="*/ 4517 w 7008"/>
                <a:gd name="T73" fmla="*/ 463 h 495"/>
                <a:gd name="T74" fmla="*/ 4820 w 7008"/>
                <a:gd name="T75" fmla="*/ 271 h 495"/>
                <a:gd name="T76" fmla="*/ 5092 w 7008"/>
                <a:gd name="T77" fmla="*/ 111 h 495"/>
                <a:gd name="T78" fmla="*/ 5251 w 7008"/>
                <a:gd name="T79" fmla="*/ 351 h 495"/>
                <a:gd name="T80" fmla="*/ 5507 w 7008"/>
                <a:gd name="T81" fmla="*/ 494 h 495"/>
                <a:gd name="T82" fmla="*/ 5794 w 7008"/>
                <a:gd name="T83" fmla="*/ 287 h 495"/>
                <a:gd name="T84" fmla="*/ 6145 w 7008"/>
                <a:gd name="T85" fmla="*/ 191 h 495"/>
                <a:gd name="T86" fmla="*/ 6513 w 7008"/>
                <a:gd name="T87" fmla="*/ 494 h 495"/>
                <a:gd name="T88" fmla="*/ 6848 w 7008"/>
                <a:gd name="T89" fmla="*/ 255 h 495"/>
                <a:gd name="T90" fmla="*/ 6944 w 7008"/>
                <a:gd name="T91" fmla="*/ 96 h 495"/>
                <a:gd name="T92" fmla="*/ 7007 w 7008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495">
                  <a:moveTo>
                    <a:pt x="6800" y="223"/>
                  </a:moveTo>
                  <a:lnTo>
                    <a:pt x="6800" y="223"/>
                  </a:lnTo>
                  <a:cubicBezTo>
                    <a:pt x="6768" y="287"/>
                    <a:pt x="6720" y="351"/>
                    <a:pt x="6672" y="383"/>
                  </a:cubicBezTo>
                  <a:cubicBezTo>
                    <a:pt x="6624" y="431"/>
                    <a:pt x="6576" y="446"/>
                    <a:pt x="6528" y="446"/>
                  </a:cubicBezTo>
                  <a:cubicBezTo>
                    <a:pt x="6401" y="446"/>
                    <a:pt x="6305" y="335"/>
                    <a:pt x="6241" y="239"/>
                  </a:cubicBezTo>
                  <a:cubicBezTo>
                    <a:pt x="6177" y="143"/>
                    <a:pt x="6081" y="80"/>
                    <a:pt x="5986" y="80"/>
                  </a:cubicBezTo>
                  <a:cubicBezTo>
                    <a:pt x="5938" y="80"/>
                    <a:pt x="5874" y="111"/>
                    <a:pt x="5826" y="159"/>
                  </a:cubicBezTo>
                  <a:cubicBezTo>
                    <a:pt x="5794" y="175"/>
                    <a:pt x="5762" y="223"/>
                    <a:pt x="5730" y="271"/>
                  </a:cubicBezTo>
                  <a:cubicBezTo>
                    <a:pt x="5682" y="351"/>
                    <a:pt x="5619" y="446"/>
                    <a:pt x="5507" y="446"/>
                  </a:cubicBezTo>
                  <a:cubicBezTo>
                    <a:pt x="5491" y="446"/>
                    <a:pt x="5459" y="446"/>
                    <a:pt x="5427" y="431"/>
                  </a:cubicBezTo>
                  <a:cubicBezTo>
                    <a:pt x="5347" y="383"/>
                    <a:pt x="5299" y="303"/>
                    <a:pt x="5251" y="223"/>
                  </a:cubicBezTo>
                  <a:cubicBezTo>
                    <a:pt x="5220" y="159"/>
                    <a:pt x="5172" y="96"/>
                    <a:pt x="5124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16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709" y="351"/>
                    <a:pt x="4613" y="415"/>
                    <a:pt x="4517" y="415"/>
                  </a:cubicBezTo>
                  <a:cubicBezTo>
                    <a:pt x="4453" y="415"/>
                    <a:pt x="4405" y="383"/>
                    <a:pt x="4357" y="335"/>
                  </a:cubicBezTo>
                  <a:cubicBezTo>
                    <a:pt x="4309" y="303"/>
                    <a:pt x="4278" y="255"/>
                    <a:pt x="4262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54" y="0"/>
                    <a:pt x="4038" y="0"/>
                    <a:pt x="4022" y="0"/>
                  </a:cubicBezTo>
                  <a:cubicBezTo>
                    <a:pt x="3926" y="0"/>
                    <a:pt x="3831" y="111"/>
                    <a:pt x="3751" y="223"/>
                  </a:cubicBezTo>
                  <a:cubicBezTo>
                    <a:pt x="3671" y="319"/>
                    <a:pt x="3591" y="415"/>
                    <a:pt x="3511" y="415"/>
                  </a:cubicBezTo>
                  <a:lnTo>
                    <a:pt x="3511" y="415"/>
                  </a:lnTo>
                  <a:cubicBezTo>
                    <a:pt x="3463" y="415"/>
                    <a:pt x="3415" y="383"/>
                    <a:pt x="3368" y="319"/>
                  </a:cubicBezTo>
                  <a:cubicBezTo>
                    <a:pt x="3352" y="287"/>
                    <a:pt x="3320" y="271"/>
                    <a:pt x="3304" y="239"/>
                  </a:cubicBezTo>
                  <a:cubicBezTo>
                    <a:pt x="3240" y="143"/>
                    <a:pt x="3176" y="48"/>
                    <a:pt x="3064" y="32"/>
                  </a:cubicBezTo>
                  <a:cubicBezTo>
                    <a:pt x="3049" y="16"/>
                    <a:pt x="3032" y="16"/>
                    <a:pt x="3016" y="16"/>
                  </a:cubicBezTo>
                  <a:cubicBezTo>
                    <a:pt x="2873" y="16"/>
                    <a:pt x="2777" y="127"/>
                    <a:pt x="2713" y="207"/>
                  </a:cubicBezTo>
                  <a:cubicBezTo>
                    <a:pt x="2649" y="303"/>
                    <a:pt x="2585" y="383"/>
                    <a:pt x="2490" y="383"/>
                  </a:cubicBezTo>
                  <a:cubicBezTo>
                    <a:pt x="2458" y="383"/>
                    <a:pt x="2410" y="367"/>
                    <a:pt x="2362" y="319"/>
                  </a:cubicBezTo>
                  <a:cubicBezTo>
                    <a:pt x="2314" y="287"/>
                    <a:pt x="2282" y="239"/>
                    <a:pt x="2250" y="191"/>
                  </a:cubicBezTo>
                  <a:cubicBezTo>
                    <a:pt x="2202" y="111"/>
                    <a:pt x="2155" y="48"/>
                    <a:pt x="2043" y="16"/>
                  </a:cubicBezTo>
                  <a:cubicBezTo>
                    <a:pt x="2027" y="16"/>
                    <a:pt x="2027" y="16"/>
                    <a:pt x="2011" y="16"/>
                  </a:cubicBezTo>
                  <a:cubicBezTo>
                    <a:pt x="1851" y="16"/>
                    <a:pt x="1755" y="175"/>
                    <a:pt x="1676" y="287"/>
                  </a:cubicBezTo>
                  <a:cubicBezTo>
                    <a:pt x="1628" y="367"/>
                    <a:pt x="1564" y="398"/>
                    <a:pt x="1516" y="398"/>
                  </a:cubicBezTo>
                  <a:cubicBezTo>
                    <a:pt x="1468" y="398"/>
                    <a:pt x="1420" y="367"/>
                    <a:pt x="1372" y="319"/>
                  </a:cubicBezTo>
                  <a:cubicBezTo>
                    <a:pt x="1356" y="287"/>
                    <a:pt x="1325" y="255"/>
                    <a:pt x="1308" y="223"/>
                  </a:cubicBezTo>
                  <a:cubicBezTo>
                    <a:pt x="1244" y="111"/>
                    <a:pt x="1181" y="16"/>
                    <a:pt x="1037" y="16"/>
                  </a:cubicBezTo>
                  <a:cubicBezTo>
                    <a:pt x="1037" y="0"/>
                    <a:pt x="1021" y="0"/>
                    <a:pt x="1021" y="0"/>
                  </a:cubicBezTo>
                  <a:cubicBezTo>
                    <a:pt x="878" y="0"/>
                    <a:pt x="797" y="111"/>
                    <a:pt x="734" y="223"/>
                  </a:cubicBezTo>
                  <a:cubicBezTo>
                    <a:pt x="654" y="335"/>
                    <a:pt x="574" y="383"/>
                    <a:pt x="495" y="383"/>
                  </a:cubicBezTo>
                  <a:cubicBezTo>
                    <a:pt x="447" y="383"/>
                    <a:pt x="399" y="351"/>
                    <a:pt x="335" y="303"/>
                  </a:cubicBezTo>
                  <a:cubicBezTo>
                    <a:pt x="319" y="271"/>
                    <a:pt x="303" y="239"/>
                    <a:pt x="271" y="223"/>
                  </a:cubicBezTo>
                  <a:cubicBezTo>
                    <a:pt x="207" y="127"/>
                    <a:pt x="127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5" y="80"/>
                    <a:pt x="127" y="96"/>
                  </a:cubicBezTo>
                  <a:cubicBezTo>
                    <a:pt x="175" y="143"/>
                    <a:pt x="223" y="191"/>
                    <a:pt x="255" y="239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8"/>
                    <a:pt x="431" y="431"/>
                    <a:pt x="510" y="431"/>
                  </a:cubicBezTo>
                  <a:cubicBezTo>
                    <a:pt x="590" y="431"/>
                    <a:pt x="654" y="398"/>
                    <a:pt x="718" y="335"/>
                  </a:cubicBezTo>
                  <a:cubicBezTo>
                    <a:pt x="734" y="303"/>
                    <a:pt x="750" y="271"/>
                    <a:pt x="766" y="239"/>
                  </a:cubicBezTo>
                  <a:cubicBezTo>
                    <a:pt x="830" y="159"/>
                    <a:pt x="909" y="63"/>
                    <a:pt x="1021" y="63"/>
                  </a:cubicBezTo>
                  <a:cubicBezTo>
                    <a:pt x="1053" y="63"/>
                    <a:pt x="1085" y="63"/>
                    <a:pt x="1133" y="96"/>
                  </a:cubicBezTo>
                  <a:cubicBezTo>
                    <a:pt x="1197" y="127"/>
                    <a:pt x="1244" y="207"/>
                    <a:pt x="1277" y="271"/>
                  </a:cubicBezTo>
                  <a:cubicBezTo>
                    <a:pt x="1340" y="367"/>
                    <a:pt x="1404" y="463"/>
                    <a:pt x="1516" y="463"/>
                  </a:cubicBezTo>
                  <a:cubicBezTo>
                    <a:pt x="1516" y="463"/>
                    <a:pt x="1516" y="463"/>
                    <a:pt x="1532" y="463"/>
                  </a:cubicBezTo>
                  <a:cubicBezTo>
                    <a:pt x="1628" y="463"/>
                    <a:pt x="1691" y="367"/>
                    <a:pt x="1739" y="287"/>
                  </a:cubicBezTo>
                  <a:cubicBezTo>
                    <a:pt x="1772" y="223"/>
                    <a:pt x="1803" y="175"/>
                    <a:pt x="1867" y="127"/>
                  </a:cubicBezTo>
                  <a:cubicBezTo>
                    <a:pt x="1915" y="96"/>
                    <a:pt x="1947" y="80"/>
                    <a:pt x="1995" y="80"/>
                  </a:cubicBezTo>
                  <a:cubicBezTo>
                    <a:pt x="2107" y="80"/>
                    <a:pt x="2186" y="175"/>
                    <a:pt x="2250" y="271"/>
                  </a:cubicBezTo>
                  <a:cubicBezTo>
                    <a:pt x="2330" y="367"/>
                    <a:pt x="2426" y="431"/>
                    <a:pt x="2521" y="431"/>
                  </a:cubicBezTo>
                  <a:cubicBezTo>
                    <a:pt x="2554" y="431"/>
                    <a:pt x="2602" y="431"/>
                    <a:pt x="2633" y="398"/>
                  </a:cubicBezTo>
                  <a:cubicBezTo>
                    <a:pt x="2681" y="367"/>
                    <a:pt x="2729" y="303"/>
                    <a:pt x="2761" y="255"/>
                  </a:cubicBezTo>
                  <a:cubicBezTo>
                    <a:pt x="2809" y="175"/>
                    <a:pt x="2873" y="96"/>
                    <a:pt x="2985" y="80"/>
                  </a:cubicBezTo>
                  <a:cubicBezTo>
                    <a:pt x="3001" y="80"/>
                    <a:pt x="3001" y="80"/>
                    <a:pt x="3001" y="80"/>
                  </a:cubicBezTo>
                  <a:cubicBezTo>
                    <a:pt x="3128" y="80"/>
                    <a:pt x="3208" y="191"/>
                    <a:pt x="3288" y="287"/>
                  </a:cubicBezTo>
                  <a:cubicBezTo>
                    <a:pt x="3368" y="398"/>
                    <a:pt x="3432" y="479"/>
                    <a:pt x="3527" y="479"/>
                  </a:cubicBezTo>
                  <a:cubicBezTo>
                    <a:pt x="3575" y="479"/>
                    <a:pt x="3623" y="463"/>
                    <a:pt x="3687" y="398"/>
                  </a:cubicBezTo>
                  <a:cubicBezTo>
                    <a:pt x="3719" y="367"/>
                    <a:pt x="3751" y="319"/>
                    <a:pt x="3783" y="271"/>
                  </a:cubicBezTo>
                  <a:cubicBezTo>
                    <a:pt x="3847" y="175"/>
                    <a:pt x="3910" y="63"/>
                    <a:pt x="4006" y="63"/>
                  </a:cubicBezTo>
                  <a:cubicBezTo>
                    <a:pt x="4022" y="63"/>
                    <a:pt x="4022" y="63"/>
                    <a:pt x="4038" y="63"/>
                  </a:cubicBezTo>
                  <a:cubicBezTo>
                    <a:pt x="4134" y="80"/>
                    <a:pt x="4182" y="175"/>
                    <a:pt x="4245" y="255"/>
                  </a:cubicBezTo>
                  <a:cubicBezTo>
                    <a:pt x="4278" y="319"/>
                    <a:pt x="4309" y="383"/>
                    <a:pt x="4357" y="415"/>
                  </a:cubicBezTo>
                  <a:cubicBezTo>
                    <a:pt x="4405" y="446"/>
                    <a:pt x="4453" y="463"/>
                    <a:pt x="4517" y="463"/>
                  </a:cubicBezTo>
                  <a:cubicBezTo>
                    <a:pt x="4597" y="463"/>
                    <a:pt x="4692" y="431"/>
                    <a:pt x="4756" y="367"/>
                  </a:cubicBezTo>
                  <a:cubicBezTo>
                    <a:pt x="4773" y="335"/>
                    <a:pt x="4788" y="303"/>
                    <a:pt x="4820" y="271"/>
                  </a:cubicBezTo>
                  <a:cubicBezTo>
                    <a:pt x="4868" y="175"/>
                    <a:pt x="4932" y="80"/>
                    <a:pt x="5012" y="80"/>
                  </a:cubicBezTo>
                  <a:cubicBezTo>
                    <a:pt x="5044" y="80"/>
                    <a:pt x="5060" y="96"/>
                    <a:pt x="5092" y="111"/>
                  </a:cubicBezTo>
                  <a:cubicBezTo>
                    <a:pt x="5139" y="143"/>
                    <a:pt x="5172" y="207"/>
                    <a:pt x="5203" y="255"/>
                  </a:cubicBezTo>
                  <a:cubicBezTo>
                    <a:pt x="5220" y="287"/>
                    <a:pt x="5235" y="319"/>
                    <a:pt x="5251" y="351"/>
                  </a:cubicBezTo>
                  <a:cubicBezTo>
                    <a:pt x="5299" y="398"/>
                    <a:pt x="5347" y="463"/>
                    <a:pt x="5427" y="479"/>
                  </a:cubicBezTo>
                  <a:cubicBezTo>
                    <a:pt x="5459" y="494"/>
                    <a:pt x="5491" y="494"/>
                    <a:pt x="5507" y="494"/>
                  </a:cubicBezTo>
                  <a:cubicBezTo>
                    <a:pt x="5634" y="494"/>
                    <a:pt x="5714" y="383"/>
                    <a:pt x="5794" y="287"/>
                  </a:cubicBezTo>
                  <a:lnTo>
                    <a:pt x="5794" y="287"/>
                  </a:lnTo>
                  <a:cubicBezTo>
                    <a:pt x="5858" y="191"/>
                    <a:pt x="5938" y="127"/>
                    <a:pt x="6018" y="127"/>
                  </a:cubicBezTo>
                  <a:cubicBezTo>
                    <a:pt x="6066" y="127"/>
                    <a:pt x="6114" y="159"/>
                    <a:pt x="6145" y="191"/>
                  </a:cubicBezTo>
                  <a:cubicBezTo>
                    <a:pt x="6177" y="223"/>
                    <a:pt x="6209" y="271"/>
                    <a:pt x="6241" y="303"/>
                  </a:cubicBezTo>
                  <a:cubicBezTo>
                    <a:pt x="6305" y="398"/>
                    <a:pt x="6369" y="494"/>
                    <a:pt x="6513" y="494"/>
                  </a:cubicBezTo>
                  <a:lnTo>
                    <a:pt x="6513" y="494"/>
                  </a:lnTo>
                  <a:cubicBezTo>
                    <a:pt x="6672" y="494"/>
                    <a:pt x="6784" y="351"/>
                    <a:pt x="6848" y="255"/>
                  </a:cubicBezTo>
                  <a:cubicBezTo>
                    <a:pt x="6848" y="239"/>
                    <a:pt x="6848" y="223"/>
                    <a:pt x="6863" y="207"/>
                  </a:cubicBezTo>
                  <a:cubicBezTo>
                    <a:pt x="6880" y="175"/>
                    <a:pt x="6911" y="127"/>
                    <a:pt x="6944" y="96"/>
                  </a:cubicBezTo>
                  <a:cubicBezTo>
                    <a:pt x="6959" y="80"/>
                    <a:pt x="6975" y="63"/>
                    <a:pt x="7007" y="63"/>
                  </a:cubicBezTo>
                  <a:cubicBezTo>
                    <a:pt x="7007" y="32"/>
                    <a:pt x="7007" y="32"/>
                    <a:pt x="7007" y="32"/>
                  </a:cubicBezTo>
                  <a:cubicBezTo>
                    <a:pt x="6911" y="32"/>
                    <a:pt x="6848" y="127"/>
                    <a:pt x="6800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5040313" y="-1598785"/>
              <a:ext cx="2517775" cy="184150"/>
            </a:xfrm>
            <a:custGeom>
              <a:avLst/>
              <a:gdLst>
                <a:gd name="T0" fmla="*/ 6800 w 6993"/>
                <a:gd name="T1" fmla="*/ 207 h 512"/>
                <a:gd name="T2" fmla="*/ 6512 w 6993"/>
                <a:gd name="T3" fmla="*/ 447 h 512"/>
                <a:gd name="T4" fmla="*/ 6002 w 6993"/>
                <a:gd name="T5" fmla="*/ 95 h 512"/>
                <a:gd name="T6" fmla="*/ 5730 w 6993"/>
                <a:gd name="T7" fmla="*/ 271 h 512"/>
                <a:gd name="T8" fmla="*/ 5347 w 6993"/>
                <a:gd name="T9" fmla="*/ 383 h 512"/>
                <a:gd name="T10" fmla="*/ 5124 w 6993"/>
                <a:gd name="T11" fmla="*/ 64 h 512"/>
                <a:gd name="T12" fmla="*/ 4788 w 6993"/>
                <a:gd name="T13" fmla="*/ 223 h 512"/>
                <a:gd name="T14" fmla="*/ 4501 w 6993"/>
                <a:gd name="T15" fmla="*/ 399 h 512"/>
                <a:gd name="T16" fmla="*/ 4246 w 6993"/>
                <a:gd name="T17" fmla="*/ 192 h 512"/>
                <a:gd name="T18" fmla="*/ 4006 w 6993"/>
                <a:gd name="T19" fmla="*/ 0 h 512"/>
                <a:gd name="T20" fmla="*/ 3511 w 6993"/>
                <a:gd name="T21" fmla="*/ 447 h 512"/>
                <a:gd name="T22" fmla="*/ 3400 w 6993"/>
                <a:gd name="T23" fmla="*/ 383 h 512"/>
                <a:gd name="T24" fmla="*/ 3160 w 6993"/>
                <a:gd name="T25" fmla="*/ 80 h 512"/>
                <a:gd name="T26" fmla="*/ 2761 w 6993"/>
                <a:gd name="T27" fmla="*/ 143 h 512"/>
                <a:gd name="T28" fmla="*/ 2490 w 6993"/>
                <a:gd name="T29" fmla="*/ 383 h 512"/>
                <a:gd name="T30" fmla="*/ 2251 w 6993"/>
                <a:gd name="T31" fmla="*/ 192 h 512"/>
                <a:gd name="T32" fmla="*/ 1995 w 6993"/>
                <a:gd name="T33" fmla="*/ 16 h 512"/>
                <a:gd name="T34" fmla="*/ 1676 w 6993"/>
                <a:gd name="T35" fmla="*/ 255 h 512"/>
                <a:gd name="T36" fmla="*/ 1404 w 6993"/>
                <a:gd name="T37" fmla="*/ 367 h 512"/>
                <a:gd name="T38" fmla="*/ 1085 w 6993"/>
                <a:gd name="T39" fmla="*/ 32 h 512"/>
                <a:gd name="T40" fmla="*/ 750 w 6993"/>
                <a:gd name="T41" fmla="*/ 192 h 512"/>
                <a:gd name="T42" fmla="*/ 335 w 6993"/>
                <a:gd name="T43" fmla="*/ 303 h 512"/>
                <a:gd name="T44" fmla="*/ 0 w 6993"/>
                <a:gd name="T45" fmla="*/ 0 h 512"/>
                <a:gd name="T46" fmla="*/ 127 w 6993"/>
                <a:gd name="T47" fmla="*/ 112 h 512"/>
                <a:gd name="T48" fmla="*/ 303 w 6993"/>
                <a:gd name="T49" fmla="*/ 319 h 512"/>
                <a:gd name="T50" fmla="*/ 734 w 6993"/>
                <a:gd name="T51" fmla="*/ 303 h 512"/>
                <a:gd name="T52" fmla="*/ 1197 w 6993"/>
                <a:gd name="T53" fmla="*/ 159 h 512"/>
                <a:gd name="T54" fmla="*/ 1500 w 6993"/>
                <a:gd name="T55" fmla="*/ 479 h 512"/>
                <a:gd name="T56" fmla="*/ 1724 w 6993"/>
                <a:gd name="T57" fmla="*/ 271 h 512"/>
                <a:gd name="T58" fmla="*/ 1995 w 6993"/>
                <a:gd name="T59" fmla="*/ 64 h 512"/>
                <a:gd name="T60" fmla="*/ 2330 w 6993"/>
                <a:gd name="T61" fmla="*/ 383 h 512"/>
                <a:gd name="T62" fmla="*/ 2713 w 6993"/>
                <a:gd name="T63" fmla="*/ 287 h 512"/>
                <a:gd name="T64" fmla="*/ 3112 w 6993"/>
                <a:gd name="T65" fmla="*/ 128 h 512"/>
                <a:gd name="T66" fmla="*/ 3368 w 6993"/>
                <a:gd name="T67" fmla="*/ 447 h 512"/>
                <a:gd name="T68" fmla="*/ 3767 w 6993"/>
                <a:gd name="T69" fmla="*/ 319 h 512"/>
                <a:gd name="T70" fmla="*/ 4006 w 6993"/>
                <a:gd name="T71" fmla="*/ 64 h 512"/>
                <a:gd name="T72" fmla="*/ 4214 w 6993"/>
                <a:gd name="T73" fmla="*/ 255 h 512"/>
                <a:gd name="T74" fmla="*/ 4517 w 6993"/>
                <a:gd name="T75" fmla="*/ 463 h 512"/>
                <a:gd name="T76" fmla="*/ 5012 w 6993"/>
                <a:gd name="T77" fmla="*/ 80 h 512"/>
                <a:gd name="T78" fmla="*/ 5156 w 6993"/>
                <a:gd name="T79" fmla="*/ 223 h 512"/>
                <a:gd name="T80" fmla="*/ 5507 w 6993"/>
                <a:gd name="T81" fmla="*/ 511 h 512"/>
                <a:gd name="T82" fmla="*/ 5778 w 6993"/>
                <a:gd name="T83" fmla="*/ 287 h 512"/>
                <a:gd name="T84" fmla="*/ 6146 w 6993"/>
                <a:gd name="T85" fmla="*/ 207 h 512"/>
                <a:gd name="T86" fmla="*/ 6481 w 6993"/>
                <a:gd name="T87" fmla="*/ 495 h 512"/>
                <a:gd name="T88" fmla="*/ 6848 w 6993"/>
                <a:gd name="T89" fmla="*/ 271 h 512"/>
                <a:gd name="T90" fmla="*/ 6944 w 6993"/>
                <a:gd name="T91" fmla="*/ 95 h 512"/>
                <a:gd name="T92" fmla="*/ 6992 w 6993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512">
                  <a:moveTo>
                    <a:pt x="6800" y="207"/>
                  </a:moveTo>
                  <a:lnTo>
                    <a:pt x="6800" y="207"/>
                  </a:lnTo>
                  <a:cubicBezTo>
                    <a:pt x="6768" y="287"/>
                    <a:pt x="6720" y="367"/>
                    <a:pt x="6656" y="399"/>
                  </a:cubicBezTo>
                  <a:cubicBezTo>
                    <a:pt x="6608" y="431"/>
                    <a:pt x="6560" y="447"/>
                    <a:pt x="6512" y="447"/>
                  </a:cubicBezTo>
                  <a:cubicBezTo>
                    <a:pt x="6385" y="447"/>
                    <a:pt x="6273" y="303"/>
                    <a:pt x="6193" y="207"/>
                  </a:cubicBezTo>
                  <a:cubicBezTo>
                    <a:pt x="6146" y="128"/>
                    <a:pt x="6065" y="95"/>
                    <a:pt x="6002" y="95"/>
                  </a:cubicBezTo>
                  <a:cubicBezTo>
                    <a:pt x="5906" y="95"/>
                    <a:pt x="5826" y="128"/>
                    <a:pt x="5763" y="207"/>
                  </a:cubicBezTo>
                  <a:cubicBezTo>
                    <a:pt x="5746" y="223"/>
                    <a:pt x="5730" y="255"/>
                    <a:pt x="5730" y="271"/>
                  </a:cubicBezTo>
                  <a:cubicBezTo>
                    <a:pt x="5651" y="351"/>
                    <a:pt x="5587" y="447"/>
                    <a:pt x="5491" y="447"/>
                  </a:cubicBezTo>
                  <a:cubicBezTo>
                    <a:pt x="5443" y="447"/>
                    <a:pt x="5395" y="431"/>
                    <a:pt x="5347" y="383"/>
                  </a:cubicBezTo>
                  <a:cubicBezTo>
                    <a:pt x="5299" y="335"/>
                    <a:pt x="5268" y="271"/>
                    <a:pt x="5235" y="223"/>
                  </a:cubicBezTo>
                  <a:cubicBezTo>
                    <a:pt x="5204" y="159"/>
                    <a:pt x="5172" y="95"/>
                    <a:pt x="5124" y="64"/>
                  </a:cubicBezTo>
                  <a:cubicBezTo>
                    <a:pt x="5076" y="32"/>
                    <a:pt x="5044" y="16"/>
                    <a:pt x="5012" y="16"/>
                  </a:cubicBezTo>
                  <a:cubicBezTo>
                    <a:pt x="4916" y="16"/>
                    <a:pt x="4836" y="128"/>
                    <a:pt x="4788" y="223"/>
                  </a:cubicBezTo>
                  <a:cubicBezTo>
                    <a:pt x="4773" y="240"/>
                    <a:pt x="4773" y="240"/>
                    <a:pt x="4773" y="240"/>
                  </a:cubicBezTo>
                  <a:cubicBezTo>
                    <a:pt x="4709" y="335"/>
                    <a:pt x="4613" y="399"/>
                    <a:pt x="4501" y="399"/>
                  </a:cubicBezTo>
                  <a:cubicBezTo>
                    <a:pt x="4469" y="399"/>
                    <a:pt x="4422" y="383"/>
                    <a:pt x="4389" y="367"/>
                  </a:cubicBezTo>
                  <a:cubicBezTo>
                    <a:pt x="4326" y="319"/>
                    <a:pt x="4278" y="255"/>
                    <a:pt x="4246" y="192"/>
                  </a:cubicBezTo>
                  <a:cubicBezTo>
                    <a:pt x="4198" y="128"/>
                    <a:pt x="4166" y="64"/>
                    <a:pt x="4102" y="32"/>
                  </a:cubicBezTo>
                  <a:cubicBezTo>
                    <a:pt x="4070" y="16"/>
                    <a:pt x="4039" y="0"/>
                    <a:pt x="4006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71" y="335"/>
                    <a:pt x="3607" y="447"/>
                    <a:pt x="3511" y="447"/>
                  </a:cubicBezTo>
                  <a:lnTo>
                    <a:pt x="3511" y="447"/>
                  </a:lnTo>
                  <a:cubicBezTo>
                    <a:pt x="3480" y="447"/>
                    <a:pt x="3432" y="431"/>
                    <a:pt x="3400" y="383"/>
                  </a:cubicBezTo>
                  <a:cubicBezTo>
                    <a:pt x="3352" y="351"/>
                    <a:pt x="3320" y="303"/>
                    <a:pt x="3288" y="240"/>
                  </a:cubicBezTo>
                  <a:cubicBezTo>
                    <a:pt x="3256" y="176"/>
                    <a:pt x="3224" y="128"/>
                    <a:pt x="3160" y="80"/>
                  </a:cubicBezTo>
                  <a:cubicBezTo>
                    <a:pt x="3112" y="48"/>
                    <a:pt x="3064" y="32"/>
                    <a:pt x="3001" y="32"/>
                  </a:cubicBezTo>
                  <a:cubicBezTo>
                    <a:pt x="2921" y="32"/>
                    <a:pt x="2841" y="64"/>
                    <a:pt x="2761" y="143"/>
                  </a:cubicBezTo>
                  <a:cubicBezTo>
                    <a:pt x="2729" y="159"/>
                    <a:pt x="2713" y="207"/>
                    <a:pt x="2681" y="240"/>
                  </a:cubicBezTo>
                  <a:cubicBezTo>
                    <a:pt x="2634" y="303"/>
                    <a:pt x="2586" y="383"/>
                    <a:pt x="2490" y="383"/>
                  </a:cubicBezTo>
                  <a:cubicBezTo>
                    <a:pt x="2474" y="383"/>
                    <a:pt x="2442" y="383"/>
                    <a:pt x="2426" y="367"/>
                  </a:cubicBezTo>
                  <a:cubicBezTo>
                    <a:pt x="2346" y="335"/>
                    <a:pt x="2298" y="271"/>
                    <a:pt x="2251" y="192"/>
                  </a:cubicBezTo>
                  <a:cubicBezTo>
                    <a:pt x="2203" y="128"/>
                    <a:pt x="2155" y="48"/>
                    <a:pt x="2091" y="32"/>
                  </a:cubicBezTo>
                  <a:cubicBezTo>
                    <a:pt x="2059" y="16"/>
                    <a:pt x="2027" y="16"/>
                    <a:pt x="1995" y="16"/>
                  </a:cubicBezTo>
                  <a:cubicBezTo>
                    <a:pt x="1899" y="16"/>
                    <a:pt x="1787" y="80"/>
                    <a:pt x="1708" y="192"/>
                  </a:cubicBezTo>
                  <a:cubicBezTo>
                    <a:pt x="1692" y="207"/>
                    <a:pt x="1692" y="223"/>
                    <a:pt x="1676" y="255"/>
                  </a:cubicBezTo>
                  <a:cubicBezTo>
                    <a:pt x="1628" y="335"/>
                    <a:pt x="1580" y="415"/>
                    <a:pt x="1500" y="415"/>
                  </a:cubicBezTo>
                  <a:cubicBezTo>
                    <a:pt x="1468" y="415"/>
                    <a:pt x="1436" y="399"/>
                    <a:pt x="1404" y="367"/>
                  </a:cubicBezTo>
                  <a:cubicBezTo>
                    <a:pt x="1357" y="335"/>
                    <a:pt x="1325" y="271"/>
                    <a:pt x="1293" y="223"/>
                  </a:cubicBezTo>
                  <a:cubicBezTo>
                    <a:pt x="1245" y="143"/>
                    <a:pt x="1197" y="64"/>
                    <a:pt x="1085" y="32"/>
                  </a:cubicBezTo>
                  <a:cubicBezTo>
                    <a:pt x="1053" y="32"/>
                    <a:pt x="1037" y="16"/>
                    <a:pt x="1005" y="16"/>
                  </a:cubicBezTo>
                  <a:cubicBezTo>
                    <a:pt x="910" y="16"/>
                    <a:pt x="830" y="80"/>
                    <a:pt x="750" y="192"/>
                  </a:cubicBezTo>
                  <a:cubicBezTo>
                    <a:pt x="686" y="287"/>
                    <a:pt x="606" y="399"/>
                    <a:pt x="494" y="399"/>
                  </a:cubicBezTo>
                  <a:cubicBezTo>
                    <a:pt x="446" y="399"/>
                    <a:pt x="399" y="367"/>
                    <a:pt x="335" y="303"/>
                  </a:cubicBezTo>
                  <a:cubicBezTo>
                    <a:pt x="319" y="271"/>
                    <a:pt x="287" y="240"/>
                    <a:pt x="271" y="207"/>
                  </a:cubicBezTo>
                  <a:cubicBezTo>
                    <a:pt x="191" y="112"/>
                    <a:pt x="111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7" y="112"/>
                  </a:cubicBezTo>
                  <a:cubicBezTo>
                    <a:pt x="175" y="143"/>
                    <a:pt x="207" y="192"/>
                    <a:pt x="239" y="255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9"/>
                    <a:pt x="431" y="447"/>
                    <a:pt x="510" y="447"/>
                  </a:cubicBezTo>
                  <a:cubicBezTo>
                    <a:pt x="591" y="447"/>
                    <a:pt x="670" y="383"/>
                    <a:pt x="734" y="303"/>
                  </a:cubicBezTo>
                  <a:cubicBezTo>
                    <a:pt x="830" y="176"/>
                    <a:pt x="910" y="80"/>
                    <a:pt x="1021" y="80"/>
                  </a:cubicBezTo>
                  <a:cubicBezTo>
                    <a:pt x="1085" y="80"/>
                    <a:pt x="1133" y="95"/>
                    <a:pt x="1197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40" y="383"/>
                    <a:pt x="1404" y="479"/>
                    <a:pt x="1500" y="479"/>
                  </a:cubicBezTo>
                  <a:cubicBezTo>
                    <a:pt x="1532" y="479"/>
                    <a:pt x="1564" y="463"/>
                    <a:pt x="1612" y="431"/>
                  </a:cubicBezTo>
                  <a:cubicBezTo>
                    <a:pt x="1660" y="399"/>
                    <a:pt x="1692" y="335"/>
                    <a:pt x="1724" y="271"/>
                  </a:cubicBezTo>
                  <a:cubicBezTo>
                    <a:pt x="1787" y="176"/>
                    <a:pt x="1835" y="80"/>
                    <a:pt x="1963" y="64"/>
                  </a:cubicBezTo>
                  <a:cubicBezTo>
                    <a:pt x="1979" y="64"/>
                    <a:pt x="1979" y="64"/>
                    <a:pt x="1995" y="64"/>
                  </a:cubicBezTo>
                  <a:cubicBezTo>
                    <a:pt x="2107" y="64"/>
                    <a:pt x="2170" y="159"/>
                    <a:pt x="2218" y="255"/>
                  </a:cubicBezTo>
                  <a:cubicBezTo>
                    <a:pt x="2251" y="303"/>
                    <a:pt x="2282" y="351"/>
                    <a:pt x="2330" y="383"/>
                  </a:cubicBezTo>
                  <a:cubicBezTo>
                    <a:pt x="2378" y="431"/>
                    <a:pt x="2426" y="447"/>
                    <a:pt x="2490" y="447"/>
                  </a:cubicBezTo>
                  <a:cubicBezTo>
                    <a:pt x="2570" y="447"/>
                    <a:pt x="2650" y="383"/>
                    <a:pt x="2713" y="287"/>
                  </a:cubicBezTo>
                  <a:cubicBezTo>
                    <a:pt x="2809" y="159"/>
                    <a:pt x="2905" y="95"/>
                    <a:pt x="3001" y="95"/>
                  </a:cubicBezTo>
                  <a:cubicBezTo>
                    <a:pt x="3049" y="95"/>
                    <a:pt x="3081" y="112"/>
                    <a:pt x="3112" y="128"/>
                  </a:cubicBezTo>
                  <a:cubicBezTo>
                    <a:pt x="3192" y="176"/>
                    <a:pt x="3224" y="240"/>
                    <a:pt x="3272" y="303"/>
                  </a:cubicBezTo>
                  <a:cubicBezTo>
                    <a:pt x="3288" y="351"/>
                    <a:pt x="3320" y="399"/>
                    <a:pt x="3368" y="447"/>
                  </a:cubicBezTo>
                  <a:cubicBezTo>
                    <a:pt x="3400" y="479"/>
                    <a:pt x="3448" y="495"/>
                    <a:pt x="3496" y="495"/>
                  </a:cubicBezTo>
                  <a:cubicBezTo>
                    <a:pt x="3623" y="495"/>
                    <a:pt x="3719" y="383"/>
                    <a:pt x="3767" y="319"/>
                  </a:cubicBezTo>
                  <a:cubicBezTo>
                    <a:pt x="3767" y="303"/>
                    <a:pt x="3783" y="287"/>
                    <a:pt x="3799" y="255"/>
                  </a:cubicBezTo>
                  <a:cubicBezTo>
                    <a:pt x="3863" y="176"/>
                    <a:pt x="3927" y="64"/>
                    <a:pt x="4006" y="64"/>
                  </a:cubicBezTo>
                  <a:cubicBezTo>
                    <a:pt x="4054" y="64"/>
                    <a:pt x="4086" y="95"/>
                    <a:pt x="4134" y="143"/>
                  </a:cubicBezTo>
                  <a:cubicBezTo>
                    <a:pt x="4166" y="176"/>
                    <a:pt x="4198" y="207"/>
                    <a:pt x="4214" y="255"/>
                  </a:cubicBezTo>
                  <a:cubicBezTo>
                    <a:pt x="4278" y="335"/>
                    <a:pt x="4326" y="415"/>
                    <a:pt x="4422" y="447"/>
                  </a:cubicBezTo>
                  <a:cubicBezTo>
                    <a:pt x="4453" y="463"/>
                    <a:pt x="4485" y="463"/>
                    <a:pt x="4517" y="463"/>
                  </a:cubicBezTo>
                  <a:cubicBezTo>
                    <a:pt x="4629" y="463"/>
                    <a:pt x="4757" y="383"/>
                    <a:pt x="4821" y="255"/>
                  </a:cubicBezTo>
                  <a:cubicBezTo>
                    <a:pt x="4884" y="176"/>
                    <a:pt x="4932" y="80"/>
                    <a:pt x="5012" y="80"/>
                  </a:cubicBezTo>
                  <a:cubicBezTo>
                    <a:pt x="5060" y="80"/>
                    <a:pt x="5092" y="112"/>
                    <a:pt x="5140" y="176"/>
                  </a:cubicBezTo>
                  <a:cubicBezTo>
                    <a:pt x="5140" y="192"/>
                    <a:pt x="5156" y="207"/>
                    <a:pt x="5156" y="223"/>
                  </a:cubicBezTo>
                  <a:cubicBezTo>
                    <a:pt x="5220" y="335"/>
                    <a:pt x="5283" y="447"/>
                    <a:pt x="5411" y="495"/>
                  </a:cubicBezTo>
                  <a:cubicBezTo>
                    <a:pt x="5443" y="495"/>
                    <a:pt x="5475" y="511"/>
                    <a:pt x="5507" y="511"/>
                  </a:cubicBezTo>
                  <a:cubicBezTo>
                    <a:pt x="5618" y="511"/>
                    <a:pt x="5699" y="399"/>
                    <a:pt x="5763" y="303"/>
                  </a:cubicBezTo>
                  <a:cubicBezTo>
                    <a:pt x="5778" y="287"/>
                    <a:pt x="5778" y="287"/>
                    <a:pt x="5778" y="287"/>
                  </a:cubicBezTo>
                  <a:cubicBezTo>
                    <a:pt x="5842" y="192"/>
                    <a:pt x="5922" y="143"/>
                    <a:pt x="6002" y="143"/>
                  </a:cubicBezTo>
                  <a:cubicBezTo>
                    <a:pt x="6050" y="143"/>
                    <a:pt x="6098" y="159"/>
                    <a:pt x="6146" y="207"/>
                  </a:cubicBezTo>
                  <a:cubicBezTo>
                    <a:pt x="6161" y="240"/>
                    <a:pt x="6193" y="271"/>
                    <a:pt x="6210" y="303"/>
                  </a:cubicBezTo>
                  <a:cubicBezTo>
                    <a:pt x="6289" y="399"/>
                    <a:pt x="6353" y="479"/>
                    <a:pt x="6481" y="495"/>
                  </a:cubicBezTo>
                  <a:cubicBezTo>
                    <a:pt x="6497" y="495"/>
                    <a:pt x="6497" y="495"/>
                    <a:pt x="6512" y="495"/>
                  </a:cubicBezTo>
                  <a:cubicBezTo>
                    <a:pt x="6672" y="495"/>
                    <a:pt x="6784" y="383"/>
                    <a:pt x="6848" y="271"/>
                  </a:cubicBezTo>
                  <a:cubicBezTo>
                    <a:pt x="6848" y="255"/>
                    <a:pt x="6864" y="240"/>
                    <a:pt x="6864" y="223"/>
                  </a:cubicBezTo>
                  <a:cubicBezTo>
                    <a:pt x="6896" y="176"/>
                    <a:pt x="6912" y="128"/>
                    <a:pt x="6944" y="95"/>
                  </a:cubicBezTo>
                  <a:cubicBezTo>
                    <a:pt x="6959" y="80"/>
                    <a:pt x="6976" y="64"/>
                    <a:pt x="6992" y="64"/>
                  </a:cubicBezTo>
                  <a:cubicBezTo>
                    <a:pt x="6992" y="0"/>
                    <a:pt x="6992" y="0"/>
                    <a:pt x="6992" y="0"/>
                  </a:cubicBezTo>
                  <a:cubicBezTo>
                    <a:pt x="6912" y="0"/>
                    <a:pt x="6848" y="112"/>
                    <a:pt x="6800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0"/>
            <p:cNvSpPr>
              <a:spLocks noChangeArrowheads="1"/>
            </p:cNvSpPr>
            <p:nvPr/>
          </p:nvSpPr>
          <p:spPr bwMode="auto">
            <a:xfrm>
              <a:off x="5040313" y="-1230485"/>
              <a:ext cx="2517775" cy="184150"/>
            </a:xfrm>
            <a:custGeom>
              <a:avLst/>
              <a:gdLst>
                <a:gd name="T0" fmla="*/ 6497 w 6993"/>
                <a:gd name="T1" fmla="*/ 383 h 511"/>
                <a:gd name="T2" fmla="*/ 6257 w 6993"/>
                <a:gd name="T3" fmla="*/ 191 h 511"/>
                <a:gd name="T4" fmla="*/ 5970 w 6993"/>
                <a:gd name="T5" fmla="*/ 31 h 511"/>
                <a:gd name="T6" fmla="*/ 5571 w 6993"/>
                <a:gd name="T7" fmla="*/ 335 h 511"/>
                <a:gd name="T8" fmla="*/ 5283 w 6993"/>
                <a:gd name="T9" fmla="*/ 175 h 511"/>
                <a:gd name="T10" fmla="*/ 5012 w 6993"/>
                <a:gd name="T11" fmla="*/ 0 h 511"/>
                <a:gd name="T12" fmla="*/ 4741 w 6993"/>
                <a:gd name="T13" fmla="*/ 207 h 511"/>
                <a:gd name="T14" fmla="*/ 4278 w 6993"/>
                <a:gd name="T15" fmla="*/ 239 h 511"/>
                <a:gd name="T16" fmla="*/ 3991 w 6993"/>
                <a:gd name="T17" fmla="*/ 31 h 511"/>
                <a:gd name="T18" fmla="*/ 3735 w 6993"/>
                <a:gd name="T19" fmla="*/ 207 h 511"/>
                <a:gd name="T20" fmla="*/ 3480 w 6993"/>
                <a:gd name="T21" fmla="*/ 367 h 511"/>
                <a:gd name="T22" fmla="*/ 3192 w 6993"/>
                <a:gd name="T23" fmla="*/ 159 h 511"/>
                <a:gd name="T24" fmla="*/ 2809 w 6993"/>
                <a:gd name="T25" fmla="*/ 175 h 511"/>
                <a:gd name="T26" fmla="*/ 2506 w 6993"/>
                <a:gd name="T27" fmla="*/ 398 h 511"/>
                <a:gd name="T28" fmla="*/ 2251 w 6993"/>
                <a:gd name="T29" fmla="*/ 239 h 511"/>
                <a:gd name="T30" fmla="*/ 2011 w 6993"/>
                <a:gd name="T31" fmla="*/ 63 h 511"/>
                <a:gd name="T32" fmla="*/ 1500 w 6993"/>
                <a:gd name="T33" fmla="*/ 446 h 511"/>
                <a:gd name="T34" fmla="*/ 1261 w 6993"/>
                <a:gd name="T35" fmla="*/ 271 h 511"/>
                <a:gd name="T36" fmla="*/ 1005 w 6993"/>
                <a:gd name="T37" fmla="*/ 95 h 511"/>
                <a:gd name="T38" fmla="*/ 702 w 6993"/>
                <a:gd name="T39" fmla="*/ 319 h 511"/>
                <a:gd name="T40" fmla="*/ 351 w 6993"/>
                <a:gd name="T41" fmla="*/ 398 h 511"/>
                <a:gd name="T42" fmla="*/ 0 w 6993"/>
                <a:gd name="T43" fmla="*/ 79 h 511"/>
                <a:gd name="T44" fmla="*/ 287 w 6993"/>
                <a:gd name="T45" fmla="*/ 383 h 511"/>
                <a:gd name="T46" fmla="*/ 718 w 6993"/>
                <a:gd name="T47" fmla="*/ 383 h 511"/>
                <a:gd name="T48" fmla="*/ 1005 w 6993"/>
                <a:gd name="T49" fmla="*/ 159 h 511"/>
                <a:gd name="T50" fmla="*/ 1261 w 6993"/>
                <a:gd name="T51" fmla="*/ 335 h 511"/>
                <a:gd name="T52" fmla="*/ 1500 w 6993"/>
                <a:gd name="T53" fmla="*/ 495 h 511"/>
                <a:gd name="T54" fmla="*/ 1851 w 6993"/>
                <a:gd name="T55" fmla="*/ 191 h 511"/>
                <a:gd name="T56" fmla="*/ 2218 w 6993"/>
                <a:gd name="T57" fmla="*/ 271 h 511"/>
                <a:gd name="T58" fmla="*/ 2570 w 6993"/>
                <a:gd name="T59" fmla="*/ 462 h 511"/>
                <a:gd name="T60" fmla="*/ 2921 w 6993"/>
                <a:gd name="T61" fmla="*/ 175 h 511"/>
                <a:gd name="T62" fmla="*/ 3256 w 6993"/>
                <a:gd name="T63" fmla="*/ 287 h 511"/>
                <a:gd name="T64" fmla="*/ 3623 w 6993"/>
                <a:gd name="T65" fmla="*/ 398 h 511"/>
                <a:gd name="T66" fmla="*/ 4006 w 6993"/>
                <a:gd name="T67" fmla="*/ 95 h 511"/>
                <a:gd name="T68" fmla="*/ 4246 w 6993"/>
                <a:gd name="T69" fmla="*/ 287 h 511"/>
                <a:gd name="T70" fmla="*/ 4501 w 6993"/>
                <a:gd name="T71" fmla="*/ 495 h 511"/>
                <a:gd name="T72" fmla="*/ 5012 w 6993"/>
                <a:gd name="T73" fmla="*/ 48 h 511"/>
                <a:gd name="T74" fmla="*/ 5252 w 6993"/>
                <a:gd name="T75" fmla="*/ 239 h 511"/>
                <a:gd name="T76" fmla="*/ 5507 w 6993"/>
                <a:gd name="T77" fmla="*/ 398 h 511"/>
                <a:gd name="T78" fmla="*/ 5858 w 6993"/>
                <a:gd name="T79" fmla="*/ 127 h 511"/>
                <a:gd name="T80" fmla="*/ 6241 w 6993"/>
                <a:gd name="T81" fmla="*/ 239 h 511"/>
                <a:gd name="T82" fmla="*/ 6512 w 6993"/>
                <a:gd name="T83" fmla="*/ 431 h 511"/>
                <a:gd name="T84" fmla="*/ 6928 w 6993"/>
                <a:gd name="T85" fmla="*/ 143 h 511"/>
                <a:gd name="T86" fmla="*/ 6992 w 6993"/>
                <a:gd name="T87" fmla="*/ 79 h 511"/>
                <a:gd name="T88" fmla="*/ 6497 w 6993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93" h="511">
                  <a:moveTo>
                    <a:pt x="6497" y="383"/>
                  </a:moveTo>
                  <a:lnTo>
                    <a:pt x="6497" y="383"/>
                  </a:lnTo>
                  <a:cubicBezTo>
                    <a:pt x="6449" y="383"/>
                    <a:pt x="6401" y="367"/>
                    <a:pt x="6369" y="319"/>
                  </a:cubicBezTo>
                  <a:cubicBezTo>
                    <a:pt x="6321" y="287"/>
                    <a:pt x="6289" y="239"/>
                    <a:pt x="6257" y="191"/>
                  </a:cubicBezTo>
                  <a:cubicBezTo>
                    <a:pt x="6193" y="111"/>
                    <a:pt x="6129" y="15"/>
                    <a:pt x="6002" y="15"/>
                  </a:cubicBezTo>
                  <a:cubicBezTo>
                    <a:pt x="6002" y="15"/>
                    <a:pt x="5986" y="15"/>
                    <a:pt x="5970" y="31"/>
                  </a:cubicBezTo>
                  <a:cubicBezTo>
                    <a:pt x="5874" y="31"/>
                    <a:pt x="5810" y="111"/>
                    <a:pt x="5763" y="191"/>
                  </a:cubicBezTo>
                  <a:cubicBezTo>
                    <a:pt x="5699" y="255"/>
                    <a:pt x="5651" y="319"/>
                    <a:pt x="5571" y="335"/>
                  </a:cubicBezTo>
                  <a:cubicBezTo>
                    <a:pt x="5555" y="350"/>
                    <a:pt x="5523" y="350"/>
                    <a:pt x="5507" y="350"/>
                  </a:cubicBezTo>
                  <a:cubicBezTo>
                    <a:pt x="5395" y="350"/>
                    <a:pt x="5331" y="271"/>
                    <a:pt x="5283" y="175"/>
                  </a:cubicBezTo>
                  <a:cubicBezTo>
                    <a:pt x="5252" y="143"/>
                    <a:pt x="5235" y="111"/>
                    <a:pt x="5204" y="95"/>
                  </a:cubicBezTo>
                  <a:cubicBezTo>
                    <a:pt x="5140" y="31"/>
                    <a:pt x="5076" y="0"/>
                    <a:pt x="5012" y="0"/>
                  </a:cubicBezTo>
                  <a:cubicBezTo>
                    <a:pt x="4948" y="0"/>
                    <a:pt x="4884" y="31"/>
                    <a:pt x="4836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77" y="319"/>
                    <a:pt x="4613" y="431"/>
                    <a:pt x="4501" y="431"/>
                  </a:cubicBezTo>
                  <a:cubicBezTo>
                    <a:pt x="4389" y="431"/>
                    <a:pt x="4326" y="319"/>
                    <a:pt x="4278" y="239"/>
                  </a:cubicBezTo>
                  <a:cubicBezTo>
                    <a:pt x="4246" y="207"/>
                    <a:pt x="4230" y="175"/>
                    <a:pt x="4214" y="143"/>
                  </a:cubicBezTo>
                  <a:cubicBezTo>
                    <a:pt x="4150" y="79"/>
                    <a:pt x="4070" y="31"/>
                    <a:pt x="3991" y="31"/>
                  </a:cubicBezTo>
                  <a:cubicBezTo>
                    <a:pt x="3942" y="31"/>
                    <a:pt x="3879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71" y="287"/>
                    <a:pt x="3607" y="367"/>
                    <a:pt x="3496" y="367"/>
                  </a:cubicBezTo>
                  <a:cubicBezTo>
                    <a:pt x="3496" y="367"/>
                    <a:pt x="3496" y="367"/>
                    <a:pt x="3480" y="367"/>
                  </a:cubicBezTo>
                  <a:cubicBezTo>
                    <a:pt x="3384" y="367"/>
                    <a:pt x="3336" y="303"/>
                    <a:pt x="3272" y="239"/>
                  </a:cubicBezTo>
                  <a:cubicBezTo>
                    <a:pt x="3256" y="207"/>
                    <a:pt x="3224" y="191"/>
                    <a:pt x="3192" y="159"/>
                  </a:cubicBezTo>
                  <a:cubicBezTo>
                    <a:pt x="3145" y="111"/>
                    <a:pt x="3081" y="95"/>
                    <a:pt x="3001" y="95"/>
                  </a:cubicBezTo>
                  <a:cubicBezTo>
                    <a:pt x="2937" y="95"/>
                    <a:pt x="2857" y="127"/>
                    <a:pt x="2809" y="175"/>
                  </a:cubicBezTo>
                  <a:cubicBezTo>
                    <a:pt x="2777" y="191"/>
                    <a:pt x="2745" y="223"/>
                    <a:pt x="2729" y="255"/>
                  </a:cubicBezTo>
                  <a:cubicBezTo>
                    <a:pt x="2665" y="335"/>
                    <a:pt x="2586" y="398"/>
                    <a:pt x="2506" y="398"/>
                  </a:cubicBezTo>
                  <a:cubicBezTo>
                    <a:pt x="2474" y="398"/>
                    <a:pt x="2426" y="398"/>
                    <a:pt x="2394" y="383"/>
                  </a:cubicBezTo>
                  <a:cubicBezTo>
                    <a:pt x="2330" y="350"/>
                    <a:pt x="2298" y="287"/>
                    <a:pt x="2251" y="239"/>
                  </a:cubicBezTo>
                  <a:cubicBezTo>
                    <a:pt x="2203" y="175"/>
                    <a:pt x="2155" y="111"/>
                    <a:pt x="2075" y="79"/>
                  </a:cubicBezTo>
                  <a:cubicBezTo>
                    <a:pt x="2059" y="79"/>
                    <a:pt x="2027" y="63"/>
                    <a:pt x="2011" y="63"/>
                  </a:cubicBezTo>
                  <a:cubicBezTo>
                    <a:pt x="1899" y="63"/>
                    <a:pt x="1820" y="175"/>
                    <a:pt x="1740" y="271"/>
                  </a:cubicBezTo>
                  <a:cubicBezTo>
                    <a:pt x="1676" y="367"/>
                    <a:pt x="1596" y="446"/>
                    <a:pt x="1500" y="446"/>
                  </a:cubicBezTo>
                  <a:cubicBezTo>
                    <a:pt x="1468" y="446"/>
                    <a:pt x="1421" y="431"/>
                    <a:pt x="1388" y="414"/>
                  </a:cubicBezTo>
                  <a:cubicBezTo>
                    <a:pt x="1325" y="367"/>
                    <a:pt x="1293" y="319"/>
                    <a:pt x="1261" y="271"/>
                  </a:cubicBezTo>
                  <a:cubicBezTo>
                    <a:pt x="1197" y="191"/>
                    <a:pt x="1149" y="127"/>
                    <a:pt x="1037" y="111"/>
                  </a:cubicBezTo>
                  <a:cubicBezTo>
                    <a:pt x="1021" y="111"/>
                    <a:pt x="1021" y="95"/>
                    <a:pt x="1005" y="95"/>
                  </a:cubicBezTo>
                  <a:cubicBezTo>
                    <a:pt x="878" y="95"/>
                    <a:pt x="798" y="191"/>
                    <a:pt x="734" y="303"/>
                  </a:cubicBezTo>
                  <a:cubicBezTo>
                    <a:pt x="718" y="303"/>
                    <a:pt x="718" y="319"/>
                    <a:pt x="702" y="319"/>
                  </a:cubicBezTo>
                  <a:cubicBezTo>
                    <a:pt x="638" y="398"/>
                    <a:pt x="574" y="446"/>
                    <a:pt x="494" y="446"/>
                  </a:cubicBezTo>
                  <a:cubicBezTo>
                    <a:pt x="446" y="446"/>
                    <a:pt x="399" y="431"/>
                    <a:pt x="351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75" y="175"/>
                    <a:pt x="111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1" y="127"/>
                    <a:pt x="271" y="350"/>
                    <a:pt x="287" y="383"/>
                  </a:cubicBezTo>
                  <a:cubicBezTo>
                    <a:pt x="335" y="462"/>
                    <a:pt x="399" y="510"/>
                    <a:pt x="494" y="510"/>
                  </a:cubicBezTo>
                  <a:cubicBezTo>
                    <a:pt x="574" y="510"/>
                    <a:pt x="654" y="462"/>
                    <a:pt x="718" y="383"/>
                  </a:cubicBezTo>
                  <a:cubicBezTo>
                    <a:pt x="734" y="367"/>
                    <a:pt x="750" y="350"/>
                    <a:pt x="766" y="319"/>
                  </a:cubicBezTo>
                  <a:cubicBezTo>
                    <a:pt x="830" y="239"/>
                    <a:pt x="910" y="159"/>
                    <a:pt x="1005" y="159"/>
                  </a:cubicBezTo>
                  <a:cubicBezTo>
                    <a:pt x="1037" y="159"/>
                    <a:pt x="1069" y="159"/>
                    <a:pt x="1085" y="175"/>
                  </a:cubicBezTo>
                  <a:cubicBezTo>
                    <a:pt x="1165" y="207"/>
                    <a:pt x="1213" y="271"/>
                    <a:pt x="1261" y="335"/>
                  </a:cubicBezTo>
                  <a:cubicBezTo>
                    <a:pt x="1309" y="414"/>
                    <a:pt x="1373" y="495"/>
                    <a:pt x="1484" y="495"/>
                  </a:cubicBezTo>
                  <a:cubicBezTo>
                    <a:pt x="1500" y="495"/>
                    <a:pt x="1500" y="495"/>
                    <a:pt x="1500" y="495"/>
                  </a:cubicBezTo>
                  <a:cubicBezTo>
                    <a:pt x="1628" y="495"/>
                    <a:pt x="1692" y="414"/>
                    <a:pt x="1756" y="319"/>
                  </a:cubicBezTo>
                  <a:cubicBezTo>
                    <a:pt x="1787" y="271"/>
                    <a:pt x="1820" y="223"/>
                    <a:pt x="1851" y="191"/>
                  </a:cubicBezTo>
                  <a:cubicBezTo>
                    <a:pt x="1899" y="159"/>
                    <a:pt x="1947" y="127"/>
                    <a:pt x="1995" y="127"/>
                  </a:cubicBezTo>
                  <a:cubicBezTo>
                    <a:pt x="2075" y="127"/>
                    <a:pt x="2139" y="175"/>
                    <a:pt x="2218" y="271"/>
                  </a:cubicBezTo>
                  <a:cubicBezTo>
                    <a:pt x="2298" y="367"/>
                    <a:pt x="2378" y="462"/>
                    <a:pt x="2506" y="462"/>
                  </a:cubicBezTo>
                  <a:cubicBezTo>
                    <a:pt x="2522" y="462"/>
                    <a:pt x="2554" y="462"/>
                    <a:pt x="2570" y="462"/>
                  </a:cubicBezTo>
                  <a:cubicBezTo>
                    <a:pt x="2650" y="431"/>
                    <a:pt x="2698" y="383"/>
                    <a:pt x="2761" y="303"/>
                  </a:cubicBezTo>
                  <a:cubicBezTo>
                    <a:pt x="2793" y="255"/>
                    <a:pt x="2841" y="191"/>
                    <a:pt x="2921" y="175"/>
                  </a:cubicBezTo>
                  <a:cubicBezTo>
                    <a:pt x="2937" y="159"/>
                    <a:pt x="2969" y="159"/>
                    <a:pt x="3001" y="159"/>
                  </a:cubicBezTo>
                  <a:cubicBezTo>
                    <a:pt x="3097" y="159"/>
                    <a:pt x="3176" y="223"/>
                    <a:pt x="3256" y="287"/>
                  </a:cubicBezTo>
                  <a:cubicBezTo>
                    <a:pt x="3336" y="367"/>
                    <a:pt x="3416" y="431"/>
                    <a:pt x="3511" y="431"/>
                  </a:cubicBezTo>
                  <a:cubicBezTo>
                    <a:pt x="3544" y="431"/>
                    <a:pt x="3592" y="431"/>
                    <a:pt x="3623" y="398"/>
                  </a:cubicBezTo>
                  <a:cubicBezTo>
                    <a:pt x="3687" y="383"/>
                    <a:pt x="3719" y="319"/>
                    <a:pt x="3767" y="271"/>
                  </a:cubicBezTo>
                  <a:cubicBezTo>
                    <a:pt x="3831" y="175"/>
                    <a:pt x="3894" y="95"/>
                    <a:pt x="4006" y="95"/>
                  </a:cubicBezTo>
                  <a:cubicBezTo>
                    <a:pt x="4006" y="95"/>
                    <a:pt x="4006" y="95"/>
                    <a:pt x="4022" y="95"/>
                  </a:cubicBezTo>
                  <a:cubicBezTo>
                    <a:pt x="4134" y="111"/>
                    <a:pt x="4182" y="191"/>
                    <a:pt x="4246" y="287"/>
                  </a:cubicBezTo>
                  <a:cubicBezTo>
                    <a:pt x="4278" y="350"/>
                    <a:pt x="4310" y="398"/>
                    <a:pt x="4358" y="431"/>
                  </a:cubicBezTo>
                  <a:cubicBezTo>
                    <a:pt x="4405" y="462"/>
                    <a:pt x="4453" y="495"/>
                    <a:pt x="4501" y="495"/>
                  </a:cubicBezTo>
                  <a:cubicBezTo>
                    <a:pt x="4613" y="495"/>
                    <a:pt x="4677" y="383"/>
                    <a:pt x="4757" y="271"/>
                  </a:cubicBezTo>
                  <a:cubicBezTo>
                    <a:pt x="4821" y="159"/>
                    <a:pt x="4900" y="48"/>
                    <a:pt x="5012" y="48"/>
                  </a:cubicBezTo>
                  <a:cubicBezTo>
                    <a:pt x="5044" y="48"/>
                    <a:pt x="5060" y="63"/>
                    <a:pt x="5092" y="79"/>
                  </a:cubicBezTo>
                  <a:cubicBezTo>
                    <a:pt x="5172" y="111"/>
                    <a:pt x="5220" y="175"/>
                    <a:pt x="5252" y="239"/>
                  </a:cubicBezTo>
                  <a:cubicBezTo>
                    <a:pt x="5316" y="319"/>
                    <a:pt x="5363" y="398"/>
                    <a:pt x="5491" y="398"/>
                  </a:cubicBezTo>
                  <a:lnTo>
                    <a:pt x="5507" y="398"/>
                  </a:lnTo>
                  <a:cubicBezTo>
                    <a:pt x="5618" y="398"/>
                    <a:pt x="5682" y="335"/>
                    <a:pt x="5746" y="239"/>
                  </a:cubicBezTo>
                  <a:cubicBezTo>
                    <a:pt x="5778" y="207"/>
                    <a:pt x="5810" y="159"/>
                    <a:pt x="5858" y="127"/>
                  </a:cubicBezTo>
                  <a:cubicBezTo>
                    <a:pt x="5906" y="95"/>
                    <a:pt x="5954" y="79"/>
                    <a:pt x="6002" y="79"/>
                  </a:cubicBezTo>
                  <a:cubicBezTo>
                    <a:pt x="6098" y="79"/>
                    <a:pt x="6161" y="159"/>
                    <a:pt x="6241" y="239"/>
                  </a:cubicBezTo>
                  <a:cubicBezTo>
                    <a:pt x="6321" y="335"/>
                    <a:pt x="6401" y="431"/>
                    <a:pt x="6512" y="431"/>
                  </a:cubicBezTo>
                  <a:lnTo>
                    <a:pt x="6512" y="431"/>
                  </a:lnTo>
                  <a:cubicBezTo>
                    <a:pt x="6608" y="431"/>
                    <a:pt x="6688" y="367"/>
                    <a:pt x="6768" y="287"/>
                  </a:cubicBezTo>
                  <a:cubicBezTo>
                    <a:pt x="6800" y="239"/>
                    <a:pt x="6848" y="175"/>
                    <a:pt x="6928" y="143"/>
                  </a:cubicBezTo>
                  <a:cubicBezTo>
                    <a:pt x="6944" y="127"/>
                    <a:pt x="6959" y="127"/>
                    <a:pt x="6992" y="127"/>
                  </a:cubicBezTo>
                  <a:cubicBezTo>
                    <a:pt x="6992" y="79"/>
                    <a:pt x="6992" y="79"/>
                    <a:pt x="6992" y="79"/>
                  </a:cubicBezTo>
                  <a:cubicBezTo>
                    <a:pt x="6912" y="79"/>
                    <a:pt x="6832" y="159"/>
                    <a:pt x="6752" y="239"/>
                  </a:cubicBezTo>
                  <a:cubicBezTo>
                    <a:pt x="6672" y="303"/>
                    <a:pt x="6593" y="383"/>
                    <a:pt x="6497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21"/>
            <p:cNvSpPr>
              <a:spLocks noChangeArrowheads="1"/>
            </p:cNvSpPr>
            <p:nvPr/>
          </p:nvSpPr>
          <p:spPr bwMode="auto">
            <a:xfrm>
              <a:off x="5040313" y="-874885"/>
              <a:ext cx="2517775" cy="173037"/>
            </a:xfrm>
            <a:custGeom>
              <a:avLst/>
              <a:gdLst>
                <a:gd name="T0" fmla="*/ 6545 w 6993"/>
                <a:gd name="T1" fmla="*/ 335 h 480"/>
                <a:gd name="T2" fmla="*/ 6257 w 6993"/>
                <a:gd name="T3" fmla="*/ 191 h 480"/>
                <a:gd name="T4" fmla="*/ 6002 w 6993"/>
                <a:gd name="T5" fmla="*/ 32 h 480"/>
                <a:gd name="T6" fmla="*/ 5507 w 6993"/>
                <a:gd name="T7" fmla="*/ 335 h 480"/>
                <a:gd name="T8" fmla="*/ 5268 w 6993"/>
                <a:gd name="T9" fmla="*/ 160 h 480"/>
                <a:gd name="T10" fmla="*/ 5012 w 6993"/>
                <a:gd name="T11" fmla="*/ 0 h 480"/>
                <a:gd name="T12" fmla="*/ 4725 w 6993"/>
                <a:gd name="T13" fmla="*/ 224 h 480"/>
                <a:gd name="T14" fmla="*/ 4437 w 6993"/>
                <a:gd name="T15" fmla="*/ 415 h 480"/>
                <a:gd name="T16" fmla="*/ 4150 w 6993"/>
                <a:gd name="T17" fmla="*/ 80 h 480"/>
                <a:gd name="T18" fmla="*/ 3767 w 6993"/>
                <a:gd name="T19" fmla="*/ 176 h 480"/>
                <a:gd name="T20" fmla="*/ 3256 w 6993"/>
                <a:gd name="T21" fmla="*/ 224 h 480"/>
                <a:gd name="T22" fmla="*/ 3017 w 6993"/>
                <a:gd name="T23" fmla="*/ 128 h 480"/>
                <a:gd name="T24" fmla="*/ 2665 w 6993"/>
                <a:gd name="T25" fmla="*/ 303 h 480"/>
                <a:gd name="T26" fmla="*/ 2282 w 6993"/>
                <a:gd name="T27" fmla="*/ 208 h 480"/>
                <a:gd name="T28" fmla="*/ 2011 w 6993"/>
                <a:gd name="T29" fmla="*/ 48 h 480"/>
                <a:gd name="T30" fmla="*/ 1500 w 6993"/>
                <a:gd name="T31" fmla="*/ 431 h 480"/>
                <a:gd name="T32" fmla="*/ 1261 w 6993"/>
                <a:gd name="T33" fmla="*/ 255 h 480"/>
                <a:gd name="T34" fmla="*/ 1005 w 6993"/>
                <a:gd name="T35" fmla="*/ 96 h 480"/>
                <a:gd name="T36" fmla="*/ 702 w 6993"/>
                <a:gd name="T37" fmla="*/ 319 h 480"/>
                <a:gd name="T38" fmla="*/ 319 w 6993"/>
                <a:gd name="T39" fmla="*/ 335 h 480"/>
                <a:gd name="T40" fmla="*/ 0 w 6993"/>
                <a:gd name="T41" fmla="*/ 80 h 480"/>
                <a:gd name="T42" fmla="*/ 111 w 6993"/>
                <a:gd name="T43" fmla="*/ 160 h 480"/>
                <a:gd name="T44" fmla="*/ 287 w 6993"/>
                <a:gd name="T45" fmla="*/ 367 h 480"/>
                <a:gd name="T46" fmla="*/ 686 w 6993"/>
                <a:gd name="T47" fmla="*/ 415 h 480"/>
                <a:gd name="T48" fmla="*/ 1005 w 6993"/>
                <a:gd name="T49" fmla="*/ 144 h 480"/>
                <a:gd name="T50" fmla="*/ 1245 w 6993"/>
                <a:gd name="T51" fmla="*/ 319 h 480"/>
                <a:gd name="T52" fmla="*/ 1484 w 6993"/>
                <a:gd name="T53" fmla="*/ 479 h 480"/>
                <a:gd name="T54" fmla="*/ 2011 w 6993"/>
                <a:gd name="T55" fmla="*/ 96 h 480"/>
                <a:gd name="T56" fmla="*/ 2251 w 6993"/>
                <a:gd name="T57" fmla="*/ 255 h 480"/>
                <a:gd name="T58" fmla="*/ 2522 w 6993"/>
                <a:gd name="T59" fmla="*/ 415 h 480"/>
                <a:gd name="T60" fmla="*/ 2921 w 6993"/>
                <a:gd name="T61" fmla="*/ 191 h 480"/>
                <a:gd name="T62" fmla="*/ 3224 w 6993"/>
                <a:gd name="T63" fmla="*/ 288 h 480"/>
                <a:gd name="T64" fmla="*/ 3496 w 6993"/>
                <a:gd name="T65" fmla="*/ 399 h 480"/>
                <a:gd name="T66" fmla="*/ 3767 w 6993"/>
                <a:gd name="T67" fmla="*/ 240 h 480"/>
                <a:gd name="T68" fmla="*/ 4086 w 6993"/>
                <a:gd name="T69" fmla="*/ 96 h 480"/>
                <a:gd name="T70" fmla="*/ 4405 w 6993"/>
                <a:gd name="T71" fmla="*/ 463 h 480"/>
                <a:gd name="T72" fmla="*/ 4773 w 6993"/>
                <a:gd name="T73" fmla="*/ 255 h 480"/>
                <a:gd name="T74" fmla="*/ 5124 w 6993"/>
                <a:gd name="T75" fmla="*/ 80 h 480"/>
                <a:gd name="T76" fmla="*/ 5443 w 6993"/>
                <a:gd name="T77" fmla="*/ 383 h 480"/>
                <a:gd name="T78" fmla="*/ 5651 w 6993"/>
                <a:gd name="T79" fmla="*/ 351 h 480"/>
                <a:gd name="T80" fmla="*/ 6002 w 6993"/>
                <a:gd name="T81" fmla="*/ 96 h 480"/>
                <a:gd name="T82" fmla="*/ 6257 w 6993"/>
                <a:gd name="T83" fmla="*/ 255 h 480"/>
                <a:gd name="T84" fmla="*/ 6497 w 6993"/>
                <a:gd name="T85" fmla="*/ 415 h 480"/>
                <a:gd name="T86" fmla="*/ 6768 w 6993"/>
                <a:gd name="T87" fmla="*/ 255 h 480"/>
                <a:gd name="T88" fmla="*/ 6992 w 6993"/>
                <a:gd name="T89" fmla="*/ 128 h 480"/>
                <a:gd name="T90" fmla="*/ 6768 w 6993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93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12" y="335"/>
                    <a:pt x="6512" y="335"/>
                  </a:cubicBezTo>
                  <a:cubicBezTo>
                    <a:pt x="6385" y="335"/>
                    <a:pt x="6321" y="272"/>
                    <a:pt x="6257" y="191"/>
                  </a:cubicBezTo>
                  <a:cubicBezTo>
                    <a:pt x="6225" y="144"/>
                    <a:pt x="6193" y="112"/>
                    <a:pt x="6146" y="80"/>
                  </a:cubicBezTo>
                  <a:cubicBezTo>
                    <a:pt x="6098" y="48"/>
                    <a:pt x="6050" y="32"/>
                    <a:pt x="6002" y="32"/>
                  </a:cubicBezTo>
                  <a:cubicBezTo>
                    <a:pt x="5906" y="32"/>
                    <a:pt x="5842" y="112"/>
                    <a:pt x="5763" y="176"/>
                  </a:cubicBezTo>
                  <a:cubicBezTo>
                    <a:pt x="5682" y="255"/>
                    <a:pt x="5603" y="335"/>
                    <a:pt x="5507" y="335"/>
                  </a:cubicBezTo>
                  <a:cubicBezTo>
                    <a:pt x="5491" y="335"/>
                    <a:pt x="5459" y="335"/>
                    <a:pt x="5427" y="319"/>
                  </a:cubicBezTo>
                  <a:cubicBezTo>
                    <a:pt x="5363" y="288"/>
                    <a:pt x="5316" y="224"/>
                    <a:pt x="5268" y="160"/>
                  </a:cubicBezTo>
                  <a:cubicBezTo>
                    <a:pt x="5220" y="96"/>
                    <a:pt x="5172" y="48"/>
                    <a:pt x="5092" y="16"/>
                  </a:cubicBezTo>
                  <a:cubicBezTo>
                    <a:pt x="5060" y="0"/>
                    <a:pt x="5044" y="0"/>
                    <a:pt x="5012" y="0"/>
                  </a:cubicBezTo>
                  <a:cubicBezTo>
                    <a:pt x="4916" y="0"/>
                    <a:pt x="4836" y="48"/>
                    <a:pt x="4773" y="160"/>
                  </a:cubicBezTo>
                  <a:cubicBezTo>
                    <a:pt x="4757" y="176"/>
                    <a:pt x="4741" y="208"/>
                    <a:pt x="4725" y="224"/>
                  </a:cubicBezTo>
                  <a:cubicBezTo>
                    <a:pt x="4677" y="319"/>
                    <a:pt x="4613" y="431"/>
                    <a:pt x="4501" y="431"/>
                  </a:cubicBezTo>
                  <a:cubicBezTo>
                    <a:pt x="4485" y="431"/>
                    <a:pt x="4453" y="415"/>
                    <a:pt x="4437" y="415"/>
                  </a:cubicBezTo>
                  <a:cubicBezTo>
                    <a:pt x="4358" y="383"/>
                    <a:pt x="4310" y="303"/>
                    <a:pt x="4262" y="224"/>
                  </a:cubicBezTo>
                  <a:cubicBezTo>
                    <a:pt x="4230" y="176"/>
                    <a:pt x="4198" y="112"/>
                    <a:pt x="4150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11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56" y="224"/>
                  </a:cubicBezTo>
                  <a:cubicBezTo>
                    <a:pt x="3208" y="191"/>
                    <a:pt x="3160" y="144"/>
                    <a:pt x="3097" y="128"/>
                  </a:cubicBezTo>
                  <a:cubicBezTo>
                    <a:pt x="3064" y="128"/>
                    <a:pt x="3033" y="128"/>
                    <a:pt x="3017" y="128"/>
                  </a:cubicBezTo>
                  <a:cubicBezTo>
                    <a:pt x="2905" y="128"/>
                    <a:pt x="2841" y="176"/>
                    <a:pt x="2745" y="240"/>
                  </a:cubicBezTo>
                  <a:cubicBezTo>
                    <a:pt x="2729" y="255"/>
                    <a:pt x="2698" y="288"/>
                    <a:pt x="2665" y="303"/>
                  </a:cubicBezTo>
                  <a:cubicBezTo>
                    <a:pt x="2617" y="335"/>
                    <a:pt x="2570" y="351"/>
                    <a:pt x="2522" y="351"/>
                  </a:cubicBezTo>
                  <a:cubicBezTo>
                    <a:pt x="2426" y="351"/>
                    <a:pt x="2346" y="288"/>
                    <a:pt x="2282" y="208"/>
                  </a:cubicBezTo>
                  <a:cubicBezTo>
                    <a:pt x="2203" y="128"/>
                    <a:pt x="2123" y="48"/>
                    <a:pt x="2011" y="48"/>
                  </a:cubicBezTo>
                  <a:lnTo>
                    <a:pt x="2011" y="48"/>
                  </a:lnTo>
                  <a:cubicBezTo>
                    <a:pt x="1899" y="48"/>
                    <a:pt x="1820" y="144"/>
                    <a:pt x="1740" y="240"/>
                  </a:cubicBezTo>
                  <a:cubicBezTo>
                    <a:pt x="1660" y="335"/>
                    <a:pt x="1596" y="431"/>
                    <a:pt x="1500" y="431"/>
                  </a:cubicBezTo>
                  <a:cubicBezTo>
                    <a:pt x="1452" y="431"/>
                    <a:pt x="1404" y="399"/>
                    <a:pt x="1357" y="367"/>
                  </a:cubicBezTo>
                  <a:cubicBezTo>
                    <a:pt x="1309" y="335"/>
                    <a:pt x="1277" y="288"/>
                    <a:pt x="1261" y="255"/>
                  </a:cubicBezTo>
                  <a:cubicBezTo>
                    <a:pt x="1197" y="176"/>
                    <a:pt x="1133" y="112"/>
                    <a:pt x="1021" y="96"/>
                  </a:cubicBezTo>
                  <a:lnTo>
                    <a:pt x="1005" y="96"/>
                  </a:lnTo>
                  <a:cubicBezTo>
                    <a:pt x="878" y="96"/>
                    <a:pt x="814" y="191"/>
                    <a:pt x="734" y="288"/>
                  </a:cubicBezTo>
                  <a:cubicBezTo>
                    <a:pt x="718" y="288"/>
                    <a:pt x="718" y="303"/>
                    <a:pt x="702" y="319"/>
                  </a:cubicBezTo>
                  <a:cubicBezTo>
                    <a:pt x="638" y="399"/>
                    <a:pt x="574" y="431"/>
                    <a:pt x="494" y="431"/>
                  </a:cubicBezTo>
                  <a:cubicBezTo>
                    <a:pt x="431" y="431"/>
                    <a:pt x="383" y="399"/>
                    <a:pt x="319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191" y="176"/>
                    <a:pt x="127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28"/>
                    <a:pt x="96" y="144"/>
                    <a:pt x="111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287" y="367"/>
                  </a:cubicBezTo>
                  <a:cubicBezTo>
                    <a:pt x="351" y="447"/>
                    <a:pt x="431" y="479"/>
                    <a:pt x="510" y="479"/>
                  </a:cubicBezTo>
                  <a:cubicBezTo>
                    <a:pt x="574" y="479"/>
                    <a:pt x="622" y="463"/>
                    <a:pt x="686" y="415"/>
                  </a:cubicBezTo>
                  <a:cubicBezTo>
                    <a:pt x="718" y="383"/>
                    <a:pt x="734" y="351"/>
                    <a:pt x="766" y="319"/>
                  </a:cubicBezTo>
                  <a:cubicBezTo>
                    <a:pt x="830" y="240"/>
                    <a:pt x="893" y="144"/>
                    <a:pt x="1005" y="144"/>
                  </a:cubicBezTo>
                  <a:cubicBezTo>
                    <a:pt x="1021" y="144"/>
                    <a:pt x="1037" y="144"/>
                    <a:pt x="1053" y="160"/>
                  </a:cubicBezTo>
                  <a:cubicBezTo>
                    <a:pt x="1149" y="176"/>
                    <a:pt x="1197" y="240"/>
                    <a:pt x="1245" y="319"/>
                  </a:cubicBezTo>
                  <a:cubicBezTo>
                    <a:pt x="1309" y="383"/>
                    <a:pt x="1357" y="447"/>
                    <a:pt x="1452" y="479"/>
                  </a:cubicBezTo>
                  <a:cubicBezTo>
                    <a:pt x="1452" y="479"/>
                    <a:pt x="1468" y="479"/>
                    <a:pt x="1484" y="479"/>
                  </a:cubicBezTo>
                  <a:cubicBezTo>
                    <a:pt x="1596" y="479"/>
                    <a:pt x="1692" y="383"/>
                    <a:pt x="1772" y="272"/>
                  </a:cubicBezTo>
                  <a:cubicBezTo>
                    <a:pt x="1851" y="191"/>
                    <a:pt x="1915" y="96"/>
                    <a:pt x="2011" y="96"/>
                  </a:cubicBezTo>
                  <a:cubicBezTo>
                    <a:pt x="2075" y="96"/>
                    <a:pt x="2123" y="128"/>
                    <a:pt x="2170" y="191"/>
                  </a:cubicBezTo>
                  <a:cubicBezTo>
                    <a:pt x="2203" y="208"/>
                    <a:pt x="2218" y="224"/>
                    <a:pt x="2251" y="255"/>
                  </a:cubicBezTo>
                  <a:cubicBezTo>
                    <a:pt x="2315" y="335"/>
                    <a:pt x="2394" y="415"/>
                    <a:pt x="2506" y="415"/>
                  </a:cubicBezTo>
                  <a:cubicBezTo>
                    <a:pt x="2522" y="415"/>
                    <a:pt x="2522" y="415"/>
                    <a:pt x="2522" y="415"/>
                  </a:cubicBezTo>
                  <a:cubicBezTo>
                    <a:pt x="2617" y="415"/>
                    <a:pt x="2681" y="351"/>
                    <a:pt x="2745" y="303"/>
                  </a:cubicBezTo>
                  <a:cubicBezTo>
                    <a:pt x="2793" y="255"/>
                    <a:pt x="2841" y="208"/>
                    <a:pt x="2921" y="191"/>
                  </a:cubicBezTo>
                  <a:cubicBezTo>
                    <a:pt x="2953" y="176"/>
                    <a:pt x="2969" y="176"/>
                    <a:pt x="3001" y="176"/>
                  </a:cubicBezTo>
                  <a:cubicBezTo>
                    <a:pt x="3097" y="176"/>
                    <a:pt x="3160" y="224"/>
                    <a:pt x="3224" y="288"/>
                  </a:cubicBezTo>
                  <a:cubicBezTo>
                    <a:pt x="3256" y="303"/>
                    <a:pt x="3304" y="335"/>
                    <a:pt x="3336" y="367"/>
                  </a:cubicBezTo>
                  <a:cubicBezTo>
                    <a:pt x="3384" y="383"/>
                    <a:pt x="3448" y="399"/>
                    <a:pt x="3496" y="399"/>
                  </a:cubicBezTo>
                  <a:cubicBezTo>
                    <a:pt x="3575" y="399"/>
                    <a:pt x="3655" y="367"/>
                    <a:pt x="3719" y="303"/>
                  </a:cubicBezTo>
                  <a:cubicBezTo>
                    <a:pt x="3735" y="288"/>
                    <a:pt x="3751" y="272"/>
                    <a:pt x="3767" y="240"/>
                  </a:cubicBezTo>
                  <a:cubicBezTo>
                    <a:pt x="3831" y="160"/>
                    <a:pt x="3911" y="80"/>
                    <a:pt x="4006" y="80"/>
                  </a:cubicBezTo>
                  <a:cubicBezTo>
                    <a:pt x="4022" y="80"/>
                    <a:pt x="4054" y="80"/>
                    <a:pt x="4086" y="96"/>
                  </a:cubicBezTo>
                  <a:cubicBezTo>
                    <a:pt x="4166" y="128"/>
                    <a:pt x="4198" y="208"/>
                    <a:pt x="4246" y="288"/>
                  </a:cubicBezTo>
                  <a:cubicBezTo>
                    <a:pt x="4294" y="351"/>
                    <a:pt x="4326" y="431"/>
                    <a:pt x="4405" y="463"/>
                  </a:cubicBezTo>
                  <a:cubicBezTo>
                    <a:pt x="4437" y="479"/>
                    <a:pt x="4469" y="479"/>
                    <a:pt x="4501" y="479"/>
                  </a:cubicBezTo>
                  <a:cubicBezTo>
                    <a:pt x="4613" y="479"/>
                    <a:pt x="4693" y="367"/>
                    <a:pt x="4773" y="255"/>
                  </a:cubicBezTo>
                  <a:cubicBezTo>
                    <a:pt x="4836" y="144"/>
                    <a:pt x="4900" y="48"/>
                    <a:pt x="5012" y="48"/>
                  </a:cubicBezTo>
                  <a:cubicBezTo>
                    <a:pt x="5044" y="48"/>
                    <a:pt x="5076" y="64"/>
                    <a:pt x="5124" y="80"/>
                  </a:cubicBezTo>
                  <a:cubicBezTo>
                    <a:pt x="5172" y="112"/>
                    <a:pt x="5220" y="176"/>
                    <a:pt x="5252" y="224"/>
                  </a:cubicBezTo>
                  <a:cubicBezTo>
                    <a:pt x="5299" y="288"/>
                    <a:pt x="5363" y="367"/>
                    <a:pt x="5443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03" y="367"/>
                    <a:pt x="5651" y="351"/>
                  </a:cubicBezTo>
                  <a:cubicBezTo>
                    <a:pt x="5699" y="319"/>
                    <a:pt x="5730" y="272"/>
                    <a:pt x="5763" y="240"/>
                  </a:cubicBezTo>
                  <a:cubicBezTo>
                    <a:pt x="5826" y="160"/>
                    <a:pt x="5890" y="96"/>
                    <a:pt x="6002" y="96"/>
                  </a:cubicBezTo>
                  <a:cubicBezTo>
                    <a:pt x="6002" y="96"/>
                    <a:pt x="6002" y="96"/>
                    <a:pt x="6018" y="96"/>
                  </a:cubicBezTo>
                  <a:cubicBezTo>
                    <a:pt x="6113" y="96"/>
                    <a:pt x="6193" y="176"/>
                    <a:pt x="6257" y="255"/>
                  </a:cubicBezTo>
                  <a:cubicBezTo>
                    <a:pt x="6305" y="303"/>
                    <a:pt x="6337" y="351"/>
                    <a:pt x="6385" y="383"/>
                  </a:cubicBezTo>
                  <a:cubicBezTo>
                    <a:pt x="6433" y="399"/>
                    <a:pt x="6465" y="415"/>
                    <a:pt x="6497" y="415"/>
                  </a:cubicBezTo>
                  <a:cubicBezTo>
                    <a:pt x="6593" y="415"/>
                    <a:pt x="6672" y="335"/>
                    <a:pt x="6752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48" y="176"/>
                    <a:pt x="6912" y="144"/>
                  </a:cubicBezTo>
                  <a:cubicBezTo>
                    <a:pt x="6944" y="128"/>
                    <a:pt x="6976" y="128"/>
                    <a:pt x="6992" y="128"/>
                  </a:cubicBezTo>
                  <a:cubicBezTo>
                    <a:pt x="6992" y="80"/>
                    <a:pt x="6992" y="80"/>
                    <a:pt x="6992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0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5040313" y="-506585"/>
              <a:ext cx="2517775" cy="177800"/>
            </a:xfrm>
            <a:custGeom>
              <a:avLst/>
              <a:gdLst>
                <a:gd name="T0" fmla="*/ 6784 w 6993"/>
                <a:gd name="T1" fmla="*/ 223 h 495"/>
                <a:gd name="T2" fmla="*/ 6512 w 6993"/>
                <a:gd name="T3" fmla="*/ 446 h 495"/>
                <a:gd name="T4" fmla="*/ 5986 w 6993"/>
                <a:gd name="T5" fmla="*/ 80 h 495"/>
                <a:gd name="T6" fmla="*/ 5730 w 6993"/>
                <a:gd name="T7" fmla="*/ 271 h 495"/>
                <a:gd name="T8" fmla="*/ 5427 w 6993"/>
                <a:gd name="T9" fmla="*/ 431 h 495"/>
                <a:gd name="T10" fmla="*/ 5108 w 6993"/>
                <a:gd name="T11" fmla="*/ 63 h 495"/>
                <a:gd name="T12" fmla="*/ 4773 w 6993"/>
                <a:gd name="T13" fmla="*/ 223 h 495"/>
                <a:gd name="T14" fmla="*/ 4501 w 6993"/>
                <a:gd name="T15" fmla="*/ 415 h 495"/>
                <a:gd name="T16" fmla="*/ 4246 w 6993"/>
                <a:gd name="T17" fmla="*/ 191 h 495"/>
                <a:gd name="T18" fmla="*/ 4022 w 6993"/>
                <a:gd name="T19" fmla="*/ 0 h 495"/>
                <a:gd name="T20" fmla="*/ 3496 w 6993"/>
                <a:gd name="T21" fmla="*/ 415 h 495"/>
                <a:gd name="T22" fmla="*/ 3352 w 6993"/>
                <a:gd name="T23" fmla="*/ 319 h 495"/>
                <a:gd name="T24" fmla="*/ 3064 w 6993"/>
                <a:gd name="T25" fmla="*/ 32 h 495"/>
                <a:gd name="T26" fmla="*/ 2713 w 6993"/>
                <a:gd name="T27" fmla="*/ 207 h 495"/>
                <a:gd name="T28" fmla="*/ 2362 w 6993"/>
                <a:gd name="T29" fmla="*/ 319 h 495"/>
                <a:gd name="T30" fmla="*/ 2043 w 6993"/>
                <a:gd name="T31" fmla="*/ 16 h 495"/>
                <a:gd name="T32" fmla="*/ 1660 w 6993"/>
                <a:gd name="T33" fmla="*/ 287 h 495"/>
                <a:gd name="T34" fmla="*/ 1373 w 6993"/>
                <a:gd name="T35" fmla="*/ 319 h 495"/>
                <a:gd name="T36" fmla="*/ 1037 w 6993"/>
                <a:gd name="T37" fmla="*/ 16 h 495"/>
                <a:gd name="T38" fmla="*/ 718 w 6993"/>
                <a:gd name="T39" fmla="*/ 223 h 495"/>
                <a:gd name="T40" fmla="*/ 335 w 6993"/>
                <a:gd name="T41" fmla="*/ 303 h 495"/>
                <a:gd name="T42" fmla="*/ 0 w 6993"/>
                <a:gd name="T43" fmla="*/ 32 h 495"/>
                <a:gd name="T44" fmla="*/ 127 w 6993"/>
                <a:gd name="T45" fmla="*/ 96 h 495"/>
                <a:gd name="T46" fmla="*/ 303 w 6993"/>
                <a:gd name="T47" fmla="*/ 319 h 495"/>
                <a:gd name="T48" fmla="*/ 702 w 6993"/>
                <a:gd name="T49" fmla="*/ 335 h 495"/>
                <a:gd name="T50" fmla="*/ 1005 w 6993"/>
                <a:gd name="T51" fmla="*/ 63 h 495"/>
                <a:gd name="T52" fmla="*/ 1277 w 6993"/>
                <a:gd name="T53" fmla="*/ 271 h 495"/>
                <a:gd name="T54" fmla="*/ 1516 w 6993"/>
                <a:gd name="T55" fmla="*/ 463 h 495"/>
                <a:gd name="T56" fmla="*/ 1851 w 6993"/>
                <a:gd name="T57" fmla="*/ 127 h 495"/>
                <a:gd name="T58" fmla="*/ 2234 w 6993"/>
                <a:gd name="T59" fmla="*/ 271 h 495"/>
                <a:gd name="T60" fmla="*/ 2634 w 6993"/>
                <a:gd name="T61" fmla="*/ 398 h 495"/>
                <a:gd name="T62" fmla="*/ 2985 w 6993"/>
                <a:gd name="T63" fmla="*/ 80 h 495"/>
                <a:gd name="T64" fmla="*/ 3272 w 6993"/>
                <a:gd name="T65" fmla="*/ 287 h 495"/>
                <a:gd name="T66" fmla="*/ 3687 w 6993"/>
                <a:gd name="T67" fmla="*/ 398 h 495"/>
                <a:gd name="T68" fmla="*/ 4006 w 6993"/>
                <a:gd name="T69" fmla="*/ 63 h 495"/>
                <a:gd name="T70" fmla="*/ 4230 w 6993"/>
                <a:gd name="T71" fmla="*/ 255 h 495"/>
                <a:gd name="T72" fmla="*/ 4501 w 6993"/>
                <a:gd name="T73" fmla="*/ 463 h 495"/>
                <a:gd name="T74" fmla="*/ 4805 w 6993"/>
                <a:gd name="T75" fmla="*/ 271 h 495"/>
                <a:gd name="T76" fmla="*/ 5092 w 6993"/>
                <a:gd name="T77" fmla="*/ 111 h 495"/>
                <a:gd name="T78" fmla="*/ 5252 w 6993"/>
                <a:gd name="T79" fmla="*/ 351 h 495"/>
                <a:gd name="T80" fmla="*/ 5507 w 6993"/>
                <a:gd name="T81" fmla="*/ 494 h 495"/>
                <a:gd name="T82" fmla="*/ 5778 w 6993"/>
                <a:gd name="T83" fmla="*/ 287 h 495"/>
                <a:gd name="T84" fmla="*/ 6146 w 6993"/>
                <a:gd name="T85" fmla="*/ 191 h 495"/>
                <a:gd name="T86" fmla="*/ 6512 w 6993"/>
                <a:gd name="T87" fmla="*/ 494 h 495"/>
                <a:gd name="T88" fmla="*/ 6832 w 6993"/>
                <a:gd name="T89" fmla="*/ 255 h 495"/>
                <a:gd name="T90" fmla="*/ 6944 w 6993"/>
                <a:gd name="T91" fmla="*/ 96 h 495"/>
                <a:gd name="T92" fmla="*/ 6992 w 6993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495">
                  <a:moveTo>
                    <a:pt x="6784" y="223"/>
                  </a:moveTo>
                  <a:lnTo>
                    <a:pt x="6784" y="223"/>
                  </a:lnTo>
                  <a:cubicBezTo>
                    <a:pt x="6752" y="287"/>
                    <a:pt x="6720" y="351"/>
                    <a:pt x="6656" y="383"/>
                  </a:cubicBezTo>
                  <a:cubicBezTo>
                    <a:pt x="6608" y="431"/>
                    <a:pt x="6560" y="446"/>
                    <a:pt x="6512" y="446"/>
                  </a:cubicBezTo>
                  <a:cubicBezTo>
                    <a:pt x="6385" y="446"/>
                    <a:pt x="6289" y="335"/>
                    <a:pt x="6241" y="239"/>
                  </a:cubicBezTo>
                  <a:cubicBezTo>
                    <a:pt x="6161" y="143"/>
                    <a:pt x="6065" y="80"/>
                    <a:pt x="5986" y="80"/>
                  </a:cubicBezTo>
                  <a:cubicBezTo>
                    <a:pt x="5922" y="80"/>
                    <a:pt x="5874" y="111"/>
                    <a:pt x="5810" y="159"/>
                  </a:cubicBezTo>
                  <a:cubicBezTo>
                    <a:pt x="5794" y="175"/>
                    <a:pt x="5763" y="223"/>
                    <a:pt x="5730" y="271"/>
                  </a:cubicBezTo>
                  <a:cubicBezTo>
                    <a:pt x="5667" y="351"/>
                    <a:pt x="5603" y="446"/>
                    <a:pt x="5507" y="446"/>
                  </a:cubicBezTo>
                  <a:cubicBezTo>
                    <a:pt x="5475" y="446"/>
                    <a:pt x="5459" y="446"/>
                    <a:pt x="5427" y="431"/>
                  </a:cubicBezTo>
                  <a:cubicBezTo>
                    <a:pt x="5331" y="383"/>
                    <a:pt x="5283" y="303"/>
                    <a:pt x="5235" y="223"/>
                  </a:cubicBezTo>
                  <a:cubicBezTo>
                    <a:pt x="5204" y="159"/>
                    <a:pt x="5172" y="96"/>
                    <a:pt x="5108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00" y="32"/>
                    <a:pt x="4836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693" y="351"/>
                    <a:pt x="4597" y="415"/>
                    <a:pt x="4501" y="415"/>
                  </a:cubicBezTo>
                  <a:cubicBezTo>
                    <a:pt x="4453" y="415"/>
                    <a:pt x="4389" y="383"/>
                    <a:pt x="4341" y="335"/>
                  </a:cubicBezTo>
                  <a:cubicBezTo>
                    <a:pt x="4310" y="303"/>
                    <a:pt x="4278" y="255"/>
                    <a:pt x="4246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39" y="0"/>
                    <a:pt x="4022" y="0"/>
                    <a:pt x="4022" y="0"/>
                  </a:cubicBezTo>
                  <a:cubicBezTo>
                    <a:pt x="3911" y="0"/>
                    <a:pt x="3831" y="111"/>
                    <a:pt x="3751" y="223"/>
                  </a:cubicBezTo>
                  <a:cubicBezTo>
                    <a:pt x="3671" y="319"/>
                    <a:pt x="3592" y="415"/>
                    <a:pt x="3496" y="415"/>
                  </a:cubicBezTo>
                  <a:lnTo>
                    <a:pt x="3496" y="415"/>
                  </a:lnTo>
                  <a:cubicBezTo>
                    <a:pt x="3448" y="415"/>
                    <a:pt x="3400" y="383"/>
                    <a:pt x="3352" y="319"/>
                  </a:cubicBezTo>
                  <a:cubicBezTo>
                    <a:pt x="3336" y="287"/>
                    <a:pt x="3320" y="271"/>
                    <a:pt x="3288" y="239"/>
                  </a:cubicBezTo>
                  <a:cubicBezTo>
                    <a:pt x="3240" y="143"/>
                    <a:pt x="3176" y="48"/>
                    <a:pt x="3064" y="32"/>
                  </a:cubicBezTo>
                  <a:cubicBezTo>
                    <a:pt x="3033" y="16"/>
                    <a:pt x="3017" y="16"/>
                    <a:pt x="3001" y="16"/>
                  </a:cubicBezTo>
                  <a:cubicBezTo>
                    <a:pt x="2873" y="16"/>
                    <a:pt x="2761" y="127"/>
                    <a:pt x="2713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42" y="383"/>
                    <a:pt x="2410" y="367"/>
                    <a:pt x="2362" y="319"/>
                  </a:cubicBezTo>
                  <a:cubicBezTo>
                    <a:pt x="2315" y="287"/>
                    <a:pt x="2282" y="239"/>
                    <a:pt x="2251" y="191"/>
                  </a:cubicBezTo>
                  <a:cubicBezTo>
                    <a:pt x="2187" y="111"/>
                    <a:pt x="2139" y="48"/>
                    <a:pt x="2043" y="16"/>
                  </a:cubicBezTo>
                  <a:cubicBezTo>
                    <a:pt x="2027" y="16"/>
                    <a:pt x="2011" y="16"/>
                    <a:pt x="1995" y="16"/>
                  </a:cubicBezTo>
                  <a:cubicBezTo>
                    <a:pt x="1835" y="16"/>
                    <a:pt x="1740" y="175"/>
                    <a:pt x="1660" y="287"/>
                  </a:cubicBezTo>
                  <a:cubicBezTo>
                    <a:pt x="1612" y="367"/>
                    <a:pt x="1564" y="398"/>
                    <a:pt x="1516" y="398"/>
                  </a:cubicBezTo>
                  <a:cubicBezTo>
                    <a:pt x="1468" y="398"/>
                    <a:pt x="1421" y="367"/>
                    <a:pt x="1373" y="319"/>
                  </a:cubicBezTo>
                  <a:cubicBezTo>
                    <a:pt x="1340" y="287"/>
                    <a:pt x="1325" y="255"/>
                    <a:pt x="1293" y="223"/>
                  </a:cubicBezTo>
                  <a:cubicBezTo>
                    <a:pt x="1229" y="111"/>
                    <a:pt x="1165" y="16"/>
                    <a:pt x="1037" y="16"/>
                  </a:cubicBezTo>
                  <a:cubicBezTo>
                    <a:pt x="1021" y="0"/>
                    <a:pt x="1021" y="0"/>
                    <a:pt x="1005" y="0"/>
                  </a:cubicBezTo>
                  <a:cubicBezTo>
                    <a:pt x="878" y="0"/>
                    <a:pt x="798" y="111"/>
                    <a:pt x="718" y="223"/>
                  </a:cubicBezTo>
                  <a:cubicBezTo>
                    <a:pt x="638" y="335"/>
                    <a:pt x="574" y="383"/>
                    <a:pt x="494" y="383"/>
                  </a:cubicBezTo>
                  <a:cubicBezTo>
                    <a:pt x="446" y="383"/>
                    <a:pt x="383" y="351"/>
                    <a:pt x="335" y="303"/>
                  </a:cubicBezTo>
                  <a:cubicBezTo>
                    <a:pt x="319" y="271"/>
                    <a:pt x="287" y="239"/>
                    <a:pt x="271" y="223"/>
                  </a:cubicBezTo>
                  <a:cubicBezTo>
                    <a:pt x="191" y="127"/>
                    <a:pt x="127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7" y="96"/>
                  </a:cubicBezTo>
                  <a:cubicBezTo>
                    <a:pt x="175" y="143"/>
                    <a:pt x="207" y="191"/>
                    <a:pt x="239" y="239"/>
                  </a:cubicBezTo>
                  <a:cubicBezTo>
                    <a:pt x="255" y="271"/>
                    <a:pt x="271" y="303"/>
                    <a:pt x="303" y="319"/>
                  </a:cubicBezTo>
                  <a:cubicBezTo>
                    <a:pt x="351" y="398"/>
                    <a:pt x="431" y="431"/>
                    <a:pt x="510" y="431"/>
                  </a:cubicBezTo>
                  <a:cubicBezTo>
                    <a:pt x="574" y="431"/>
                    <a:pt x="654" y="398"/>
                    <a:pt x="702" y="335"/>
                  </a:cubicBezTo>
                  <a:cubicBezTo>
                    <a:pt x="718" y="303"/>
                    <a:pt x="750" y="271"/>
                    <a:pt x="766" y="239"/>
                  </a:cubicBezTo>
                  <a:cubicBezTo>
                    <a:pt x="830" y="159"/>
                    <a:pt x="893" y="63"/>
                    <a:pt x="1005" y="63"/>
                  </a:cubicBezTo>
                  <a:cubicBezTo>
                    <a:pt x="1037" y="63"/>
                    <a:pt x="1085" y="63"/>
                    <a:pt x="1117" y="96"/>
                  </a:cubicBezTo>
                  <a:cubicBezTo>
                    <a:pt x="1181" y="127"/>
                    <a:pt x="1229" y="207"/>
                    <a:pt x="1277" y="271"/>
                  </a:cubicBezTo>
                  <a:cubicBezTo>
                    <a:pt x="1340" y="367"/>
                    <a:pt x="1388" y="463"/>
                    <a:pt x="1500" y="463"/>
                  </a:cubicBezTo>
                  <a:lnTo>
                    <a:pt x="1516" y="463"/>
                  </a:lnTo>
                  <a:cubicBezTo>
                    <a:pt x="1628" y="463"/>
                    <a:pt x="1676" y="367"/>
                    <a:pt x="1740" y="287"/>
                  </a:cubicBezTo>
                  <a:cubicBezTo>
                    <a:pt x="1772" y="223"/>
                    <a:pt x="1804" y="175"/>
                    <a:pt x="1851" y="127"/>
                  </a:cubicBezTo>
                  <a:cubicBezTo>
                    <a:pt x="1899" y="96"/>
                    <a:pt x="1947" y="80"/>
                    <a:pt x="1995" y="80"/>
                  </a:cubicBezTo>
                  <a:cubicBezTo>
                    <a:pt x="2091" y="80"/>
                    <a:pt x="2170" y="175"/>
                    <a:pt x="2234" y="271"/>
                  </a:cubicBezTo>
                  <a:cubicBezTo>
                    <a:pt x="2315" y="367"/>
                    <a:pt x="2410" y="431"/>
                    <a:pt x="2506" y="431"/>
                  </a:cubicBezTo>
                  <a:cubicBezTo>
                    <a:pt x="2554" y="431"/>
                    <a:pt x="2586" y="431"/>
                    <a:pt x="2634" y="398"/>
                  </a:cubicBezTo>
                  <a:cubicBezTo>
                    <a:pt x="2681" y="367"/>
                    <a:pt x="2713" y="303"/>
                    <a:pt x="2745" y="255"/>
                  </a:cubicBezTo>
                  <a:cubicBezTo>
                    <a:pt x="2809" y="175"/>
                    <a:pt x="2857" y="96"/>
                    <a:pt x="2985" y="80"/>
                  </a:cubicBezTo>
                  <a:lnTo>
                    <a:pt x="3001" y="80"/>
                  </a:lnTo>
                  <a:cubicBezTo>
                    <a:pt x="3112" y="80"/>
                    <a:pt x="3208" y="191"/>
                    <a:pt x="3272" y="287"/>
                  </a:cubicBezTo>
                  <a:cubicBezTo>
                    <a:pt x="3352" y="398"/>
                    <a:pt x="3416" y="479"/>
                    <a:pt x="3511" y="479"/>
                  </a:cubicBezTo>
                  <a:cubicBezTo>
                    <a:pt x="3559" y="479"/>
                    <a:pt x="3623" y="463"/>
                    <a:pt x="3687" y="398"/>
                  </a:cubicBezTo>
                  <a:cubicBezTo>
                    <a:pt x="3719" y="367"/>
                    <a:pt x="3735" y="319"/>
                    <a:pt x="3767" y="271"/>
                  </a:cubicBezTo>
                  <a:cubicBezTo>
                    <a:pt x="3831" y="175"/>
                    <a:pt x="3894" y="63"/>
                    <a:pt x="4006" y="63"/>
                  </a:cubicBezTo>
                  <a:lnTo>
                    <a:pt x="4022" y="63"/>
                  </a:lnTo>
                  <a:cubicBezTo>
                    <a:pt x="4118" y="80"/>
                    <a:pt x="4182" y="175"/>
                    <a:pt x="4230" y="255"/>
                  </a:cubicBezTo>
                  <a:cubicBezTo>
                    <a:pt x="4262" y="319"/>
                    <a:pt x="4310" y="383"/>
                    <a:pt x="4341" y="415"/>
                  </a:cubicBezTo>
                  <a:cubicBezTo>
                    <a:pt x="4389" y="446"/>
                    <a:pt x="4453" y="463"/>
                    <a:pt x="4501" y="463"/>
                  </a:cubicBezTo>
                  <a:cubicBezTo>
                    <a:pt x="4597" y="463"/>
                    <a:pt x="4677" y="431"/>
                    <a:pt x="4741" y="367"/>
                  </a:cubicBezTo>
                  <a:cubicBezTo>
                    <a:pt x="4773" y="335"/>
                    <a:pt x="4788" y="303"/>
                    <a:pt x="4805" y="271"/>
                  </a:cubicBezTo>
                  <a:cubicBezTo>
                    <a:pt x="4869" y="175"/>
                    <a:pt x="4916" y="80"/>
                    <a:pt x="5012" y="80"/>
                  </a:cubicBezTo>
                  <a:cubicBezTo>
                    <a:pt x="5028" y="80"/>
                    <a:pt x="5060" y="96"/>
                    <a:pt x="5092" y="111"/>
                  </a:cubicBezTo>
                  <a:cubicBezTo>
                    <a:pt x="5140" y="143"/>
                    <a:pt x="5156" y="207"/>
                    <a:pt x="5188" y="255"/>
                  </a:cubicBezTo>
                  <a:cubicBezTo>
                    <a:pt x="5204" y="287"/>
                    <a:pt x="5235" y="319"/>
                    <a:pt x="5252" y="351"/>
                  </a:cubicBezTo>
                  <a:cubicBezTo>
                    <a:pt x="5283" y="398"/>
                    <a:pt x="5347" y="463"/>
                    <a:pt x="5411" y="479"/>
                  </a:cubicBezTo>
                  <a:cubicBezTo>
                    <a:pt x="5443" y="494"/>
                    <a:pt x="5475" y="494"/>
                    <a:pt x="5507" y="494"/>
                  </a:cubicBezTo>
                  <a:cubicBezTo>
                    <a:pt x="5618" y="494"/>
                    <a:pt x="5699" y="383"/>
                    <a:pt x="5778" y="287"/>
                  </a:cubicBezTo>
                  <a:lnTo>
                    <a:pt x="5778" y="287"/>
                  </a:lnTo>
                  <a:cubicBezTo>
                    <a:pt x="5842" y="191"/>
                    <a:pt x="5938" y="127"/>
                    <a:pt x="6002" y="127"/>
                  </a:cubicBezTo>
                  <a:cubicBezTo>
                    <a:pt x="6050" y="127"/>
                    <a:pt x="6098" y="159"/>
                    <a:pt x="6146" y="191"/>
                  </a:cubicBezTo>
                  <a:cubicBezTo>
                    <a:pt x="6177" y="223"/>
                    <a:pt x="6210" y="271"/>
                    <a:pt x="6225" y="303"/>
                  </a:cubicBezTo>
                  <a:cubicBezTo>
                    <a:pt x="6305" y="398"/>
                    <a:pt x="6369" y="494"/>
                    <a:pt x="6512" y="494"/>
                  </a:cubicBezTo>
                  <a:lnTo>
                    <a:pt x="6512" y="494"/>
                  </a:lnTo>
                  <a:cubicBezTo>
                    <a:pt x="6656" y="494"/>
                    <a:pt x="6768" y="351"/>
                    <a:pt x="6832" y="255"/>
                  </a:cubicBezTo>
                  <a:cubicBezTo>
                    <a:pt x="6832" y="239"/>
                    <a:pt x="6848" y="223"/>
                    <a:pt x="6848" y="207"/>
                  </a:cubicBezTo>
                  <a:cubicBezTo>
                    <a:pt x="6880" y="175"/>
                    <a:pt x="6896" y="127"/>
                    <a:pt x="6944" y="96"/>
                  </a:cubicBezTo>
                  <a:cubicBezTo>
                    <a:pt x="6944" y="80"/>
                    <a:pt x="6976" y="63"/>
                    <a:pt x="6992" y="63"/>
                  </a:cubicBezTo>
                  <a:cubicBezTo>
                    <a:pt x="6992" y="32"/>
                    <a:pt x="6992" y="32"/>
                    <a:pt x="6992" y="32"/>
                  </a:cubicBezTo>
                  <a:cubicBezTo>
                    <a:pt x="6912" y="32"/>
                    <a:pt x="6848" y="127"/>
                    <a:pt x="6784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2517775" y="-1598785"/>
              <a:ext cx="2522538" cy="184150"/>
            </a:xfrm>
            <a:custGeom>
              <a:avLst/>
              <a:gdLst>
                <a:gd name="T0" fmla="*/ 6816 w 7008"/>
                <a:gd name="T1" fmla="*/ 207 h 512"/>
                <a:gd name="T2" fmla="*/ 6529 w 7008"/>
                <a:gd name="T3" fmla="*/ 447 h 512"/>
                <a:gd name="T4" fmla="*/ 6002 w 7008"/>
                <a:gd name="T5" fmla="*/ 95 h 512"/>
                <a:gd name="T6" fmla="*/ 5730 w 7008"/>
                <a:gd name="T7" fmla="*/ 271 h 512"/>
                <a:gd name="T8" fmla="*/ 5364 w 7008"/>
                <a:gd name="T9" fmla="*/ 383 h 512"/>
                <a:gd name="T10" fmla="*/ 5124 w 7008"/>
                <a:gd name="T11" fmla="*/ 64 h 512"/>
                <a:gd name="T12" fmla="*/ 4789 w 7008"/>
                <a:gd name="T13" fmla="*/ 223 h 512"/>
                <a:gd name="T14" fmla="*/ 4517 w 7008"/>
                <a:gd name="T15" fmla="*/ 399 h 512"/>
                <a:gd name="T16" fmla="*/ 4246 w 7008"/>
                <a:gd name="T17" fmla="*/ 192 h 512"/>
                <a:gd name="T18" fmla="*/ 4023 w 7008"/>
                <a:gd name="T19" fmla="*/ 0 h 512"/>
                <a:gd name="T20" fmla="*/ 3512 w 7008"/>
                <a:gd name="T21" fmla="*/ 447 h 512"/>
                <a:gd name="T22" fmla="*/ 3400 w 7008"/>
                <a:gd name="T23" fmla="*/ 383 h 512"/>
                <a:gd name="T24" fmla="*/ 3161 w 7008"/>
                <a:gd name="T25" fmla="*/ 80 h 512"/>
                <a:gd name="T26" fmla="*/ 2777 w 7008"/>
                <a:gd name="T27" fmla="*/ 143 h 512"/>
                <a:gd name="T28" fmla="*/ 2506 w 7008"/>
                <a:gd name="T29" fmla="*/ 383 h 512"/>
                <a:gd name="T30" fmla="*/ 2251 w 7008"/>
                <a:gd name="T31" fmla="*/ 192 h 512"/>
                <a:gd name="T32" fmla="*/ 2011 w 7008"/>
                <a:gd name="T33" fmla="*/ 16 h 512"/>
                <a:gd name="T34" fmla="*/ 1676 w 7008"/>
                <a:gd name="T35" fmla="*/ 255 h 512"/>
                <a:gd name="T36" fmla="*/ 1405 w 7008"/>
                <a:gd name="T37" fmla="*/ 367 h 512"/>
                <a:gd name="T38" fmla="*/ 1086 w 7008"/>
                <a:gd name="T39" fmla="*/ 32 h 512"/>
                <a:gd name="T40" fmla="*/ 766 w 7008"/>
                <a:gd name="T41" fmla="*/ 192 h 512"/>
                <a:gd name="T42" fmla="*/ 351 w 7008"/>
                <a:gd name="T43" fmla="*/ 303 h 512"/>
                <a:gd name="T44" fmla="*/ 0 w 7008"/>
                <a:gd name="T45" fmla="*/ 0 h 512"/>
                <a:gd name="T46" fmla="*/ 128 w 7008"/>
                <a:gd name="T47" fmla="*/ 112 h 512"/>
                <a:gd name="T48" fmla="*/ 303 w 7008"/>
                <a:gd name="T49" fmla="*/ 319 h 512"/>
                <a:gd name="T50" fmla="*/ 750 w 7008"/>
                <a:gd name="T51" fmla="*/ 303 h 512"/>
                <a:gd name="T52" fmla="*/ 1213 w 7008"/>
                <a:gd name="T53" fmla="*/ 159 h 512"/>
                <a:gd name="T54" fmla="*/ 1516 w 7008"/>
                <a:gd name="T55" fmla="*/ 479 h 512"/>
                <a:gd name="T56" fmla="*/ 1740 w 7008"/>
                <a:gd name="T57" fmla="*/ 271 h 512"/>
                <a:gd name="T58" fmla="*/ 1995 w 7008"/>
                <a:gd name="T59" fmla="*/ 64 h 512"/>
                <a:gd name="T60" fmla="*/ 2330 w 7008"/>
                <a:gd name="T61" fmla="*/ 383 h 512"/>
                <a:gd name="T62" fmla="*/ 2729 w 7008"/>
                <a:gd name="T63" fmla="*/ 287 h 512"/>
                <a:gd name="T64" fmla="*/ 3129 w 7008"/>
                <a:gd name="T65" fmla="*/ 128 h 512"/>
                <a:gd name="T66" fmla="*/ 3368 w 7008"/>
                <a:gd name="T67" fmla="*/ 447 h 512"/>
                <a:gd name="T68" fmla="*/ 3767 w 7008"/>
                <a:gd name="T69" fmla="*/ 319 h 512"/>
                <a:gd name="T70" fmla="*/ 4023 w 7008"/>
                <a:gd name="T71" fmla="*/ 64 h 512"/>
                <a:gd name="T72" fmla="*/ 4230 w 7008"/>
                <a:gd name="T73" fmla="*/ 255 h 512"/>
                <a:gd name="T74" fmla="*/ 4517 w 7008"/>
                <a:gd name="T75" fmla="*/ 463 h 512"/>
                <a:gd name="T76" fmla="*/ 5012 w 7008"/>
                <a:gd name="T77" fmla="*/ 80 h 512"/>
                <a:gd name="T78" fmla="*/ 5172 w 7008"/>
                <a:gd name="T79" fmla="*/ 223 h 512"/>
                <a:gd name="T80" fmla="*/ 5507 w 7008"/>
                <a:gd name="T81" fmla="*/ 511 h 512"/>
                <a:gd name="T82" fmla="*/ 5794 w 7008"/>
                <a:gd name="T83" fmla="*/ 287 h 512"/>
                <a:gd name="T84" fmla="*/ 6146 w 7008"/>
                <a:gd name="T85" fmla="*/ 207 h 512"/>
                <a:gd name="T86" fmla="*/ 6497 w 7008"/>
                <a:gd name="T87" fmla="*/ 495 h 512"/>
                <a:gd name="T88" fmla="*/ 6848 w 7008"/>
                <a:gd name="T89" fmla="*/ 271 h 512"/>
                <a:gd name="T90" fmla="*/ 6960 w 7008"/>
                <a:gd name="T91" fmla="*/ 95 h 512"/>
                <a:gd name="T92" fmla="*/ 7007 w 7008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512">
                  <a:moveTo>
                    <a:pt x="6816" y="207"/>
                  </a:moveTo>
                  <a:lnTo>
                    <a:pt x="6816" y="207"/>
                  </a:lnTo>
                  <a:cubicBezTo>
                    <a:pt x="6768" y="287"/>
                    <a:pt x="6720" y="367"/>
                    <a:pt x="6657" y="399"/>
                  </a:cubicBezTo>
                  <a:cubicBezTo>
                    <a:pt x="6609" y="431"/>
                    <a:pt x="6561" y="447"/>
                    <a:pt x="6529" y="447"/>
                  </a:cubicBezTo>
                  <a:cubicBezTo>
                    <a:pt x="6385" y="447"/>
                    <a:pt x="6289" y="303"/>
                    <a:pt x="6210" y="207"/>
                  </a:cubicBezTo>
                  <a:cubicBezTo>
                    <a:pt x="6146" y="128"/>
                    <a:pt x="6082" y="95"/>
                    <a:pt x="6002" y="95"/>
                  </a:cubicBezTo>
                  <a:cubicBezTo>
                    <a:pt x="5922" y="95"/>
                    <a:pt x="5842" y="128"/>
                    <a:pt x="5778" y="207"/>
                  </a:cubicBezTo>
                  <a:cubicBezTo>
                    <a:pt x="5763" y="223"/>
                    <a:pt x="5747" y="255"/>
                    <a:pt x="5730" y="271"/>
                  </a:cubicBezTo>
                  <a:cubicBezTo>
                    <a:pt x="5667" y="351"/>
                    <a:pt x="5603" y="447"/>
                    <a:pt x="5507" y="447"/>
                  </a:cubicBezTo>
                  <a:cubicBezTo>
                    <a:pt x="5459" y="447"/>
                    <a:pt x="5411" y="431"/>
                    <a:pt x="5364" y="383"/>
                  </a:cubicBezTo>
                  <a:cubicBezTo>
                    <a:pt x="5300" y="335"/>
                    <a:pt x="5268" y="271"/>
                    <a:pt x="5236" y="223"/>
                  </a:cubicBezTo>
                  <a:cubicBezTo>
                    <a:pt x="5204" y="159"/>
                    <a:pt x="5172" y="95"/>
                    <a:pt x="5124" y="64"/>
                  </a:cubicBezTo>
                  <a:cubicBezTo>
                    <a:pt x="5092" y="32"/>
                    <a:pt x="5044" y="16"/>
                    <a:pt x="5012" y="16"/>
                  </a:cubicBezTo>
                  <a:cubicBezTo>
                    <a:pt x="4917" y="16"/>
                    <a:pt x="4853" y="128"/>
                    <a:pt x="4789" y="223"/>
                  </a:cubicBezTo>
                  <a:cubicBezTo>
                    <a:pt x="4789" y="240"/>
                    <a:pt x="4789" y="240"/>
                    <a:pt x="4789" y="240"/>
                  </a:cubicBezTo>
                  <a:cubicBezTo>
                    <a:pt x="4725" y="335"/>
                    <a:pt x="4613" y="399"/>
                    <a:pt x="4517" y="399"/>
                  </a:cubicBezTo>
                  <a:cubicBezTo>
                    <a:pt x="4470" y="399"/>
                    <a:pt x="4438" y="383"/>
                    <a:pt x="4390" y="367"/>
                  </a:cubicBezTo>
                  <a:cubicBezTo>
                    <a:pt x="4326" y="319"/>
                    <a:pt x="4294" y="255"/>
                    <a:pt x="4246" y="192"/>
                  </a:cubicBezTo>
                  <a:cubicBezTo>
                    <a:pt x="4214" y="128"/>
                    <a:pt x="4182" y="64"/>
                    <a:pt x="4118" y="32"/>
                  </a:cubicBezTo>
                  <a:cubicBezTo>
                    <a:pt x="4087" y="16"/>
                    <a:pt x="4054" y="0"/>
                    <a:pt x="4023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87" y="335"/>
                    <a:pt x="3607" y="447"/>
                    <a:pt x="3512" y="447"/>
                  </a:cubicBezTo>
                  <a:lnTo>
                    <a:pt x="3512" y="447"/>
                  </a:lnTo>
                  <a:cubicBezTo>
                    <a:pt x="3480" y="447"/>
                    <a:pt x="3448" y="431"/>
                    <a:pt x="3400" y="383"/>
                  </a:cubicBezTo>
                  <a:cubicBezTo>
                    <a:pt x="3368" y="351"/>
                    <a:pt x="3336" y="303"/>
                    <a:pt x="3304" y="240"/>
                  </a:cubicBezTo>
                  <a:cubicBezTo>
                    <a:pt x="3257" y="176"/>
                    <a:pt x="3224" y="128"/>
                    <a:pt x="3161" y="80"/>
                  </a:cubicBezTo>
                  <a:cubicBezTo>
                    <a:pt x="3112" y="48"/>
                    <a:pt x="3065" y="32"/>
                    <a:pt x="3017" y="32"/>
                  </a:cubicBezTo>
                  <a:cubicBezTo>
                    <a:pt x="2937" y="32"/>
                    <a:pt x="2841" y="64"/>
                    <a:pt x="2777" y="143"/>
                  </a:cubicBezTo>
                  <a:cubicBezTo>
                    <a:pt x="2746" y="159"/>
                    <a:pt x="2714" y="207"/>
                    <a:pt x="2698" y="240"/>
                  </a:cubicBezTo>
                  <a:cubicBezTo>
                    <a:pt x="2650" y="303"/>
                    <a:pt x="2586" y="383"/>
                    <a:pt x="2506" y="383"/>
                  </a:cubicBezTo>
                  <a:cubicBezTo>
                    <a:pt x="2474" y="383"/>
                    <a:pt x="2458" y="383"/>
                    <a:pt x="2426" y="367"/>
                  </a:cubicBezTo>
                  <a:cubicBezTo>
                    <a:pt x="2346" y="335"/>
                    <a:pt x="2299" y="271"/>
                    <a:pt x="2251" y="192"/>
                  </a:cubicBezTo>
                  <a:cubicBezTo>
                    <a:pt x="2203" y="128"/>
                    <a:pt x="2171" y="48"/>
                    <a:pt x="2091" y="32"/>
                  </a:cubicBezTo>
                  <a:cubicBezTo>
                    <a:pt x="2059" y="16"/>
                    <a:pt x="2043" y="16"/>
                    <a:pt x="2011" y="16"/>
                  </a:cubicBezTo>
                  <a:cubicBezTo>
                    <a:pt x="1899" y="16"/>
                    <a:pt x="1804" y="80"/>
                    <a:pt x="1724" y="192"/>
                  </a:cubicBezTo>
                  <a:cubicBezTo>
                    <a:pt x="1708" y="207"/>
                    <a:pt x="1692" y="223"/>
                    <a:pt x="1676" y="255"/>
                  </a:cubicBezTo>
                  <a:cubicBezTo>
                    <a:pt x="1628" y="335"/>
                    <a:pt x="1580" y="415"/>
                    <a:pt x="1500" y="415"/>
                  </a:cubicBezTo>
                  <a:cubicBezTo>
                    <a:pt x="1469" y="415"/>
                    <a:pt x="1452" y="399"/>
                    <a:pt x="1405" y="367"/>
                  </a:cubicBezTo>
                  <a:cubicBezTo>
                    <a:pt x="1357" y="335"/>
                    <a:pt x="1325" y="271"/>
                    <a:pt x="1309" y="223"/>
                  </a:cubicBezTo>
                  <a:cubicBezTo>
                    <a:pt x="1245" y="143"/>
                    <a:pt x="1197" y="64"/>
                    <a:pt x="1086" y="32"/>
                  </a:cubicBezTo>
                  <a:cubicBezTo>
                    <a:pt x="1069" y="32"/>
                    <a:pt x="1038" y="16"/>
                    <a:pt x="1022" y="16"/>
                  </a:cubicBezTo>
                  <a:cubicBezTo>
                    <a:pt x="926" y="16"/>
                    <a:pt x="846" y="80"/>
                    <a:pt x="766" y="192"/>
                  </a:cubicBezTo>
                  <a:cubicBezTo>
                    <a:pt x="686" y="287"/>
                    <a:pt x="606" y="399"/>
                    <a:pt x="511" y="399"/>
                  </a:cubicBezTo>
                  <a:cubicBezTo>
                    <a:pt x="447" y="399"/>
                    <a:pt x="399" y="367"/>
                    <a:pt x="351" y="303"/>
                  </a:cubicBezTo>
                  <a:cubicBezTo>
                    <a:pt x="319" y="271"/>
                    <a:pt x="303" y="240"/>
                    <a:pt x="271" y="207"/>
                  </a:cubicBezTo>
                  <a:cubicBezTo>
                    <a:pt x="207" y="112"/>
                    <a:pt x="128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8" y="112"/>
                  </a:cubicBezTo>
                  <a:cubicBezTo>
                    <a:pt x="192" y="143"/>
                    <a:pt x="223" y="192"/>
                    <a:pt x="255" y="255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9"/>
                    <a:pt x="447" y="447"/>
                    <a:pt x="511" y="447"/>
                  </a:cubicBezTo>
                  <a:cubicBezTo>
                    <a:pt x="591" y="447"/>
                    <a:pt x="686" y="383"/>
                    <a:pt x="750" y="303"/>
                  </a:cubicBezTo>
                  <a:cubicBezTo>
                    <a:pt x="830" y="176"/>
                    <a:pt x="926" y="80"/>
                    <a:pt x="1038" y="80"/>
                  </a:cubicBezTo>
                  <a:cubicBezTo>
                    <a:pt x="1086" y="80"/>
                    <a:pt x="1149" y="95"/>
                    <a:pt x="1213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57" y="383"/>
                    <a:pt x="1421" y="479"/>
                    <a:pt x="1516" y="479"/>
                  </a:cubicBezTo>
                  <a:cubicBezTo>
                    <a:pt x="1548" y="479"/>
                    <a:pt x="1580" y="463"/>
                    <a:pt x="1612" y="431"/>
                  </a:cubicBezTo>
                  <a:cubicBezTo>
                    <a:pt x="1676" y="399"/>
                    <a:pt x="1708" y="335"/>
                    <a:pt x="1740" y="271"/>
                  </a:cubicBezTo>
                  <a:cubicBezTo>
                    <a:pt x="1788" y="176"/>
                    <a:pt x="1852" y="80"/>
                    <a:pt x="1980" y="64"/>
                  </a:cubicBezTo>
                  <a:lnTo>
                    <a:pt x="1995" y="64"/>
                  </a:lnTo>
                  <a:cubicBezTo>
                    <a:pt x="2107" y="64"/>
                    <a:pt x="2171" y="159"/>
                    <a:pt x="2235" y="255"/>
                  </a:cubicBezTo>
                  <a:cubicBezTo>
                    <a:pt x="2267" y="303"/>
                    <a:pt x="2299" y="351"/>
                    <a:pt x="2330" y="383"/>
                  </a:cubicBezTo>
                  <a:cubicBezTo>
                    <a:pt x="2394" y="431"/>
                    <a:pt x="2442" y="447"/>
                    <a:pt x="2490" y="447"/>
                  </a:cubicBezTo>
                  <a:cubicBezTo>
                    <a:pt x="2570" y="447"/>
                    <a:pt x="2666" y="383"/>
                    <a:pt x="2729" y="287"/>
                  </a:cubicBezTo>
                  <a:cubicBezTo>
                    <a:pt x="2825" y="159"/>
                    <a:pt x="2921" y="95"/>
                    <a:pt x="3001" y="95"/>
                  </a:cubicBezTo>
                  <a:cubicBezTo>
                    <a:pt x="3049" y="95"/>
                    <a:pt x="3081" y="112"/>
                    <a:pt x="3129" y="128"/>
                  </a:cubicBezTo>
                  <a:cubicBezTo>
                    <a:pt x="3193" y="176"/>
                    <a:pt x="3240" y="240"/>
                    <a:pt x="3272" y="303"/>
                  </a:cubicBezTo>
                  <a:cubicBezTo>
                    <a:pt x="3304" y="351"/>
                    <a:pt x="3336" y="399"/>
                    <a:pt x="3368" y="447"/>
                  </a:cubicBezTo>
                  <a:cubicBezTo>
                    <a:pt x="3416" y="479"/>
                    <a:pt x="3464" y="495"/>
                    <a:pt x="3512" y="495"/>
                  </a:cubicBezTo>
                  <a:cubicBezTo>
                    <a:pt x="3623" y="495"/>
                    <a:pt x="3735" y="383"/>
                    <a:pt x="3767" y="319"/>
                  </a:cubicBezTo>
                  <a:cubicBezTo>
                    <a:pt x="3783" y="303"/>
                    <a:pt x="3799" y="287"/>
                    <a:pt x="3815" y="255"/>
                  </a:cubicBezTo>
                  <a:cubicBezTo>
                    <a:pt x="3863" y="176"/>
                    <a:pt x="3927" y="64"/>
                    <a:pt x="4023" y="64"/>
                  </a:cubicBezTo>
                  <a:cubicBezTo>
                    <a:pt x="4054" y="64"/>
                    <a:pt x="4102" y="95"/>
                    <a:pt x="4150" y="143"/>
                  </a:cubicBezTo>
                  <a:cubicBezTo>
                    <a:pt x="4166" y="176"/>
                    <a:pt x="4198" y="207"/>
                    <a:pt x="4230" y="255"/>
                  </a:cubicBezTo>
                  <a:cubicBezTo>
                    <a:pt x="4278" y="335"/>
                    <a:pt x="4326" y="415"/>
                    <a:pt x="4438" y="447"/>
                  </a:cubicBezTo>
                  <a:cubicBezTo>
                    <a:pt x="4470" y="463"/>
                    <a:pt x="4486" y="463"/>
                    <a:pt x="4517" y="463"/>
                  </a:cubicBezTo>
                  <a:cubicBezTo>
                    <a:pt x="4645" y="463"/>
                    <a:pt x="4757" y="383"/>
                    <a:pt x="4837" y="255"/>
                  </a:cubicBezTo>
                  <a:cubicBezTo>
                    <a:pt x="4885" y="176"/>
                    <a:pt x="4948" y="80"/>
                    <a:pt x="5012" y="80"/>
                  </a:cubicBezTo>
                  <a:cubicBezTo>
                    <a:pt x="5060" y="80"/>
                    <a:pt x="5108" y="112"/>
                    <a:pt x="5140" y="176"/>
                  </a:cubicBezTo>
                  <a:cubicBezTo>
                    <a:pt x="5156" y="192"/>
                    <a:pt x="5156" y="207"/>
                    <a:pt x="5172" y="223"/>
                  </a:cubicBezTo>
                  <a:cubicBezTo>
                    <a:pt x="5236" y="335"/>
                    <a:pt x="5300" y="447"/>
                    <a:pt x="5428" y="495"/>
                  </a:cubicBezTo>
                  <a:cubicBezTo>
                    <a:pt x="5459" y="495"/>
                    <a:pt x="5475" y="511"/>
                    <a:pt x="5507" y="511"/>
                  </a:cubicBezTo>
                  <a:cubicBezTo>
                    <a:pt x="5635" y="511"/>
                    <a:pt x="5699" y="399"/>
                    <a:pt x="5778" y="303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2"/>
                    <a:pt x="5938" y="143"/>
                    <a:pt x="6002" y="143"/>
                  </a:cubicBezTo>
                  <a:cubicBezTo>
                    <a:pt x="6066" y="143"/>
                    <a:pt x="6114" y="159"/>
                    <a:pt x="6146" y="207"/>
                  </a:cubicBezTo>
                  <a:cubicBezTo>
                    <a:pt x="6177" y="240"/>
                    <a:pt x="6194" y="271"/>
                    <a:pt x="6225" y="303"/>
                  </a:cubicBezTo>
                  <a:cubicBezTo>
                    <a:pt x="6289" y="399"/>
                    <a:pt x="6353" y="479"/>
                    <a:pt x="6497" y="495"/>
                  </a:cubicBezTo>
                  <a:lnTo>
                    <a:pt x="6513" y="495"/>
                  </a:lnTo>
                  <a:cubicBezTo>
                    <a:pt x="6672" y="495"/>
                    <a:pt x="6800" y="383"/>
                    <a:pt x="6848" y="271"/>
                  </a:cubicBezTo>
                  <a:cubicBezTo>
                    <a:pt x="6864" y="255"/>
                    <a:pt x="6864" y="240"/>
                    <a:pt x="6880" y="223"/>
                  </a:cubicBezTo>
                  <a:cubicBezTo>
                    <a:pt x="6896" y="176"/>
                    <a:pt x="6928" y="128"/>
                    <a:pt x="6960" y="95"/>
                  </a:cubicBezTo>
                  <a:cubicBezTo>
                    <a:pt x="6976" y="80"/>
                    <a:pt x="6992" y="64"/>
                    <a:pt x="7007" y="64"/>
                  </a:cubicBezTo>
                  <a:cubicBezTo>
                    <a:pt x="7007" y="0"/>
                    <a:pt x="7007" y="0"/>
                    <a:pt x="7007" y="0"/>
                  </a:cubicBezTo>
                  <a:cubicBezTo>
                    <a:pt x="6912" y="0"/>
                    <a:pt x="6864" y="112"/>
                    <a:pt x="6816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30"/>
            <p:cNvSpPr>
              <a:spLocks noChangeArrowheads="1"/>
            </p:cNvSpPr>
            <p:nvPr/>
          </p:nvSpPr>
          <p:spPr bwMode="auto">
            <a:xfrm>
              <a:off x="2517775" y="-1230485"/>
              <a:ext cx="2522538" cy="184150"/>
            </a:xfrm>
            <a:custGeom>
              <a:avLst/>
              <a:gdLst>
                <a:gd name="T0" fmla="*/ 6513 w 7008"/>
                <a:gd name="T1" fmla="*/ 383 h 511"/>
                <a:gd name="T2" fmla="*/ 6258 w 7008"/>
                <a:gd name="T3" fmla="*/ 191 h 511"/>
                <a:gd name="T4" fmla="*/ 5986 w 7008"/>
                <a:gd name="T5" fmla="*/ 31 h 511"/>
                <a:gd name="T6" fmla="*/ 5571 w 7008"/>
                <a:gd name="T7" fmla="*/ 335 h 511"/>
                <a:gd name="T8" fmla="*/ 5283 w 7008"/>
                <a:gd name="T9" fmla="*/ 175 h 511"/>
                <a:gd name="T10" fmla="*/ 5012 w 7008"/>
                <a:gd name="T11" fmla="*/ 0 h 511"/>
                <a:gd name="T12" fmla="*/ 4741 w 7008"/>
                <a:gd name="T13" fmla="*/ 207 h 511"/>
                <a:gd name="T14" fmla="*/ 4278 w 7008"/>
                <a:gd name="T15" fmla="*/ 239 h 511"/>
                <a:gd name="T16" fmla="*/ 4006 w 7008"/>
                <a:gd name="T17" fmla="*/ 31 h 511"/>
                <a:gd name="T18" fmla="*/ 3735 w 7008"/>
                <a:gd name="T19" fmla="*/ 207 h 511"/>
                <a:gd name="T20" fmla="*/ 3496 w 7008"/>
                <a:gd name="T21" fmla="*/ 367 h 511"/>
                <a:gd name="T22" fmla="*/ 3209 w 7008"/>
                <a:gd name="T23" fmla="*/ 159 h 511"/>
                <a:gd name="T24" fmla="*/ 2810 w 7008"/>
                <a:gd name="T25" fmla="*/ 175 h 511"/>
                <a:gd name="T26" fmla="*/ 2506 w 7008"/>
                <a:gd name="T27" fmla="*/ 398 h 511"/>
                <a:gd name="T28" fmla="*/ 2267 w 7008"/>
                <a:gd name="T29" fmla="*/ 239 h 511"/>
                <a:gd name="T30" fmla="*/ 2027 w 7008"/>
                <a:gd name="T31" fmla="*/ 63 h 511"/>
                <a:gd name="T32" fmla="*/ 1516 w 7008"/>
                <a:gd name="T33" fmla="*/ 446 h 511"/>
                <a:gd name="T34" fmla="*/ 1261 w 7008"/>
                <a:gd name="T35" fmla="*/ 271 h 511"/>
                <a:gd name="T36" fmla="*/ 1005 w 7008"/>
                <a:gd name="T37" fmla="*/ 95 h 511"/>
                <a:gd name="T38" fmla="*/ 718 w 7008"/>
                <a:gd name="T39" fmla="*/ 319 h 511"/>
                <a:gd name="T40" fmla="*/ 367 w 7008"/>
                <a:gd name="T41" fmla="*/ 398 h 511"/>
                <a:gd name="T42" fmla="*/ 0 w 7008"/>
                <a:gd name="T43" fmla="*/ 79 h 511"/>
                <a:gd name="T44" fmla="*/ 303 w 7008"/>
                <a:gd name="T45" fmla="*/ 383 h 511"/>
                <a:gd name="T46" fmla="*/ 734 w 7008"/>
                <a:gd name="T47" fmla="*/ 383 h 511"/>
                <a:gd name="T48" fmla="*/ 1005 w 7008"/>
                <a:gd name="T49" fmla="*/ 159 h 511"/>
                <a:gd name="T50" fmla="*/ 1261 w 7008"/>
                <a:gd name="T51" fmla="*/ 335 h 511"/>
                <a:gd name="T52" fmla="*/ 1516 w 7008"/>
                <a:gd name="T53" fmla="*/ 495 h 511"/>
                <a:gd name="T54" fmla="*/ 1868 w 7008"/>
                <a:gd name="T55" fmla="*/ 191 h 511"/>
                <a:gd name="T56" fmla="*/ 2235 w 7008"/>
                <a:gd name="T57" fmla="*/ 271 h 511"/>
                <a:gd name="T58" fmla="*/ 2570 w 7008"/>
                <a:gd name="T59" fmla="*/ 462 h 511"/>
                <a:gd name="T60" fmla="*/ 2921 w 7008"/>
                <a:gd name="T61" fmla="*/ 175 h 511"/>
                <a:gd name="T62" fmla="*/ 3272 w 7008"/>
                <a:gd name="T63" fmla="*/ 287 h 511"/>
                <a:gd name="T64" fmla="*/ 3640 w 7008"/>
                <a:gd name="T65" fmla="*/ 398 h 511"/>
                <a:gd name="T66" fmla="*/ 4006 w 7008"/>
                <a:gd name="T67" fmla="*/ 95 h 511"/>
                <a:gd name="T68" fmla="*/ 4246 w 7008"/>
                <a:gd name="T69" fmla="*/ 287 h 511"/>
                <a:gd name="T70" fmla="*/ 4501 w 7008"/>
                <a:gd name="T71" fmla="*/ 495 h 511"/>
                <a:gd name="T72" fmla="*/ 5012 w 7008"/>
                <a:gd name="T73" fmla="*/ 48 h 511"/>
                <a:gd name="T74" fmla="*/ 5268 w 7008"/>
                <a:gd name="T75" fmla="*/ 239 h 511"/>
                <a:gd name="T76" fmla="*/ 5523 w 7008"/>
                <a:gd name="T77" fmla="*/ 398 h 511"/>
                <a:gd name="T78" fmla="*/ 5874 w 7008"/>
                <a:gd name="T79" fmla="*/ 127 h 511"/>
                <a:gd name="T80" fmla="*/ 6258 w 7008"/>
                <a:gd name="T81" fmla="*/ 239 h 511"/>
                <a:gd name="T82" fmla="*/ 6529 w 7008"/>
                <a:gd name="T83" fmla="*/ 431 h 511"/>
                <a:gd name="T84" fmla="*/ 6928 w 7008"/>
                <a:gd name="T85" fmla="*/ 143 h 511"/>
                <a:gd name="T86" fmla="*/ 7007 w 7008"/>
                <a:gd name="T87" fmla="*/ 79 h 511"/>
                <a:gd name="T88" fmla="*/ 6513 w 7008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8" h="511">
                  <a:moveTo>
                    <a:pt x="6513" y="383"/>
                  </a:moveTo>
                  <a:lnTo>
                    <a:pt x="6513" y="383"/>
                  </a:lnTo>
                  <a:cubicBezTo>
                    <a:pt x="6465" y="383"/>
                    <a:pt x="6417" y="367"/>
                    <a:pt x="6369" y="319"/>
                  </a:cubicBezTo>
                  <a:cubicBezTo>
                    <a:pt x="6321" y="287"/>
                    <a:pt x="6289" y="239"/>
                    <a:pt x="6258" y="191"/>
                  </a:cubicBezTo>
                  <a:cubicBezTo>
                    <a:pt x="6194" y="111"/>
                    <a:pt x="6130" y="15"/>
                    <a:pt x="6018" y="15"/>
                  </a:cubicBezTo>
                  <a:cubicBezTo>
                    <a:pt x="6002" y="15"/>
                    <a:pt x="5986" y="15"/>
                    <a:pt x="5986" y="31"/>
                  </a:cubicBezTo>
                  <a:cubicBezTo>
                    <a:pt x="5874" y="31"/>
                    <a:pt x="5826" y="111"/>
                    <a:pt x="5763" y="191"/>
                  </a:cubicBezTo>
                  <a:cubicBezTo>
                    <a:pt x="5715" y="255"/>
                    <a:pt x="5667" y="319"/>
                    <a:pt x="5571" y="335"/>
                  </a:cubicBezTo>
                  <a:cubicBezTo>
                    <a:pt x="5555" y="350"/>
                    <a:pt x="5539" y="350"/>
                    <a:pt x="5507" y="350"/>
                  </a:cubicBezTo>
                  <a:cubicBezTo>
                    <a:pt x="5411" y="350"/>
                    <a:pt x="5347" y="271"/>
                    <a:pt x="5283" y="175"/>
                  </a:cubicBezTo>
                  <a:cubicBezTo>
                    <a:pt x="5252" y="143"/>
                    <a:pt x="5236" y="111"/>
                    <a:pt x="5204" y="95"/>
                  </a:cubicBezTo>
                  <a:cubicBezTo>
                    <a:pt x="5156" y="31"/>
                    <a:pt x="5076" y="0"/>
                    <a:pt x="5012" y="0"/>
                  </a:cubicBezTo>
                  <a:cubicBezTo>
                    <a:pt x="4948" y="0"/>
                    <a:pt x="4885" y="31"/>
                    <a:pt x="4837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93" y="319"/>
                    <a:pt x="4629" y="431"/>
                    <a:pt x="4517" y="431"/>
                  </a:cubicBezTo>
                  <a:cubicBezTo>
                    <a:pt x="4390" y="431"/>
                    <a:pt x="4342" y="319"/>
                    <a:pt x="4278" y="239"/>
                  </a:cubicBezTo>
                  <a:cubicBezTo>
                    <a:pt x="4262" y="207"/>
                    <a:pt x="4230" y="175"/>
                    <a:pt x="4214" y="143"/>
                  </a:cubicBezTo>
                  <a:cubicBezTo>
                    <a:pt x="4150" y="79"/>
                    <a:pt x="4087" y="31"/>
                    <a:pt x="4006" y="31"/>
                  </a:cubicBezTo>
                  <a:cubicBezTo>
                    <a:pt x="3943" y="31"/>
                    <a:pt x="3895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87" y="287"/>
                    <a:pt x="3623" y="367"/>
                    <a:pt x="3512" y="367"/>
                  </a:cubicBezTo>
                  <a:cubicBezTo>
                    <a:pt x="3496" y="367"/>
                    <a:pt x="3496" y="367"/>
                    <a:pt x="3496" y="367"/>
                  </a:cubicBezTo>
                  <a:cubicBezTo>
                    <a:pt x="3400" y="367"/>
                    <a:pt x="3336" y="303"/>
                    <a:pt x="3288" y="239"/>
                  </a:cubicBezTo>
                  <a:cubicBezTo>
                    <a:pt x="3257" y="207"/>
                    <a:pt x="3240" y="191"/>
                    <a:pt x="3209" y="159"/>
                  </a:cubicBezTo>
                  <a:cubicBezTo>
                    <a:pt x="3145" y="111"/>
                    <a:pt x="3081" y="95"/>
                    <a:pt x="3017" y="95"/>
                  </a:cubicBezTo>
                  <a:cubicBezTo>
                    <a:pt x="2937" y="95"/>
                    <a:pt x="2873" y="127"/>
                    <a:pt x="2810" y="175"/>
                  </a:cubicBezTo>
                  <a:cubicBezTo>
                    <a:pt x="2793" y="191"/>
                    <a:pt x="2762" y="223"/>
                    <a:pt x="2729" y="255"/>
                  </a:cubicBezTo>
                  <a:cubicBezTo>
                    <a:pt x="2666" y="335"/>
                    <a:pt x="2602" y="398"/>
                    <a:pt x="2506" y="398"/>
                  </a:cubicBezTo>
                  <a:cubicBezTo>
                    <a:pt x="2474" y="398"/>
                    <a:pt x="2442" y="398"/>
                    <a:pt x="2410" y="383"/>
                  </a:cubicBezTo>
                  <a:cubicBezTo>
                    <a:pt x="2346" y="350"/>
                    <a:pt x="2299" y="287"/>
                    <a:pt x="2267" y="239"/>
                  </a:cubicBezTo>
                  <a:cubicBezTo>
                    <a:pt x="2219" y="175"/>
                    <a:pt x="2171" y="111"/>
                    <a:pt x="2075" y="79"/>
                  </a:cubicBezTo>
                  <a:cubicBezTo>
                    <a:pt x="2059" y="79"/>
                    <a:pt x="2043" y="63"/>
                    <a:pt x="2027" y="63"/>
                  </a:cubicBezTo>
                  <a:cubicBezTo>
                    <a:pt x="1899" y="63"/>
                    <a:pt x="1820" y="175"/>
                    <a:pt x="1756" y="271"/>
                  </a:cubicBezTo>
                  <a:cubicBezTo>
                    <a:pt x="1676" y="367"/>
                    <a:pt x="1612" y="446"/>
                    <a:pt x="1516" y="446"/>
                  </a:cubicBezTo>
                  <a:cubicBezTo>
                    <a:pt x="1469" y="446"/>
                    <a:pt x="1437" y="431"/>
                    <a:pt x="1405" y="414"/>
                  </a:cubicBezTo>
                  <a:cubicBezTo>
                    <a:pt x="1341" y="367"/>
                    <a:pt x="1293" y="319"/>
                    <a:pt x="1261" y="271"/>
                  </a:cubicBezTo>
                  <a:cubicBezTo>
                    <a:pt x="1213" y="191"/>
                    <a:pt x="1149" y="127"/>
                    <a:pt x="1053" y="111"/>
                  </a:cubicBezTo>
                  <a:cubicBezTo>
                    <a:pt x="1038" y="111"/>
                    <a:pt x="1022" y="95"/>
                    <a:pt x="1005" y="95"/>
                  </a:cubicBezTo>
                  <a:cubicBezTo>
                    <a:pt x="878" y="95"/>
                    <a:pt x="814" y="191"/>
                    <a:pt x="734" y="303"/>
                  </a:cubicBezTo>
                  <a:lnTo>
                    <a:pt x="718" y="319"/>
                  </a:lnTo>
                  <a:cubicBezTo>
                    <a:pt x="654" y="398"/>
                    <a:pt x="575" y="446"/>
                    <a:pt x="511" y="446"/>
                  </a:cubicBezTo>
                  <a:cubicBezTo>
                    <a:pt x="447" y="446"/>
                    <a:pt x="399" y="431"/>
                    <a:pt x="367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92" y="175"/>
                    <a:pt x="128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1" y="127"/>
                    <a:pt x="271" y="350"/>
                    <a:pt x="303" y="383"/>
                  </a:cubicBezTo>
                  <a:cubicBezTo>
                    <a:pt x="351" y="462"/>
                    <a:pt x="415" y="510"/>
                    <a:pt x="495" y="510"/>
                  </a:cubicBezTo>
                  <a:cubicBezTo>
                    <a:pt x="575" y="510"/>
                    <a:pt x="670" y="462"/>
                    <a:pt x="734" y="383"/>
                  </a:cubicBezTo>
                  <a:cubicBezTo>
                    <a:pt x="750" y="367"/>
                    <a:pt x="766" y="350"/>
                    <a:pt x="782" y="319"/>
                  </a:cubicBezTo>
                  <a:cubicBezTo>
                    <a:pt x="846" y="239"/>
                    <a:pt x="910" y="159"/>
                    <a:pt x="1005" y="159"/>
                  </a:cubicBezTo>
                  <a:cubicBezTo>
                    <a:pt x="1038" y="159"/>
                    <a:pt x="1069" y="159"/>
                    <a:pt x="1101" y="175"/>
                  </a:cubicBezTo>
                  <a:cubicBezTo>
                    <a:pt x="1181" y="207"/>
                    <a:pt x="1213" y="271"/>
                    <a:pt x="1261" y="335"/>
                  </a:cubicBezTo>
                  <a:cubicBezTo>
                    <a:pt x="1325" y="414"/>
                    <a:pt x="1373" y="495"/>
                    <a:pt x="1500" y="495"/>
                  </a:cubicBezTo>
                  <a:cubicBezTo>
                    <a:pt x="1500" y="495"/>
                    <a:pt x="1500" y="495"/>
                    <a:pt x="1516" y="495"/>
                  </a:cubicBezTo>
                  <a:cubicBezTo>
                    <a:pt x="1644" y="495"/>
                    <a:pt x="1692" y="414"/>
                    <a:pt x="1756" y="319"/>
                  </a:cubicBezTo>
                  <a:cubicBezTo>
                    <a:pt x="1788" y="271"/>
                    <a:pt x="1820" y="223"/>
                    <a:pt x="1868" y="191"/>
                  </a:cubicBezTo>
                  <a:cubicBezTo>
                    <a:pt x="1916" y="159"/>
                    <a:pt x="1963" y="127"/>
                    <a:pt x="2011" y="127"/>
                  </a:cubicBezTo>
                  <a:cubicBezTo>
                    <a:pt x="2075" y="127"/>
                    <a:pt x="2155" y="175"/>
                    <a:pt x="2235" y="271"/>
                  </a:cubicBezTo>
                  <a:cubicBezTo>
                    <a:pt x="2315" y="367"/>
                    <a:pt x="2394" y="462"/>
                    <a:pt x="2522" y="462"/>
                  </a:cubicBezTo>
                  <a:cubicBezTo>
                    <a:pt x="2538" y="462"/>
                    <a:pt x="2554" y="462"/>
                    <a:pt x="2570" y="462"/>
                  </a:cubicBezTo>
                  <a:cubicBezTo>
                    <a:pt x="2666" y="431"/>
                    <a:pt x="2714" y="383"/>
                    <a:pt x="2762" y="303"/>
                  </a:cubicBezTo>
                  <a:cubicBezTo>
                    <a:pt x="2810" y="255"/>
                    <a:pt x="2857" y="191"/>
                    <a:pt x="2921" y="175"/>
                  </a:cubicBezTo>
                  <a:cubicBezTo>
                    <a:pt x="2953" y="159"/>
                    <a:pt x="2985" y="159"/>
                    <a:pt x="3017" y="159"/>
                  </a:cubicBezTo>
                  <a:cubicBezTo>
                    <a:pt x="3112" y="159"/>
                    <a:pt x="3193" y="223"/>
                    <a:pt x="3272" y="287"/>
                  </a:cubicBezTo>
                  <a:cubicBezTo>
                    <a:pt x="3336" y="367"/>
                    <a:pt x="3416" y="431"/>
                    <a:pt x="3512" y="431"/>
                  </a:cubicBezTo>
                  <a:cubicBezTo>
                    <a:pt x="3559" y="431"/>
                    <a:pt x="3592" y="431"/>
                    <a:pt x="3640" y="398"/>
                  </a:cubicBezTo>
                  <a:cubicBezTo>
                    <a:pt x="3687" y="383"/>
                    <a:pt x="3735" y="319"/>
                    <a:pt x="3767" y="271"/>
                  </a:cubicBezTo>
                  <a:cubicBezTo>
                    <a:pt x="3831" y="175"/>
                    <a:pt x="3895" y="95"/>
                    <a:pt x="4006" y="95"/>
                  </a:cubicBezTo>
                  <a:lnTo>
                    <a:pt x="4023" y="95"/>
                  </a:lnTo>
                  <a:cubicBezTo>
                    <a:pt x="4134" y="111"/>
                    <a:pt x="4198" y="191"/>
                    <a:pt x="4246" y="287"/>
                  </a:cubicBezTo>
                  <a:cubicBezTo>
                    <a:pt x="4294" y="350"/>
                    <a:pt x="4326" y="398"/>
                    <a:pt x="4358" y="431"/>
                  </a:cubicBezTo>
                  <a:cubicBezTo>
                    <a:pt x="4422" y="462"/>
                    <a:pt x="4470" y="495"/>
                    <a:pt x="4501" y="495"/>
                  </a:cubicBezTo>
                  <a:cubicBezTo>
                    <a:pt x="4613" y="495"/>
                    <a:pt x="4693" y="383"/>
                    <a:pt x="4757" y="271"/>
                  </a:cubicBezTo>
                  <a:cubicBezTo>
                    <a:pt x="4837" y="159"/>
                    <a:pt x="4917" y="48"/>
                    <a:pt x="5012" y="48"/>
                  </a:cubicBezTo>
                  <a:cubicBezTo>
                    <a:pt x="5044" y="48"/>
                    <a:pt x="5076" y="63"/>
                    <a:pt x="5108" y="79"/>
                  </a:cubicBezTo>
                  <a:cubicBezTo>
                    <a:pt x="5172" y="111"/>
                    <a:pt x="5220" y="175"/>
                    <a:pt x="5268" y="239"/>
                  </a:cubicBezTo>
                  <a:cubicBezTo>
                    <a:pt x="5316" y="319"/>
                    <a:pt x="5380" y="398"/>
                    <a:pt x="5491" y="398"/>
                  </a:cubicBezTo>
                  <a:cubicBezTo>
                    <a:pt x="5507" y="398"/>
                    <a:pt x="5507" y="398"/>
                    <a:pt x="5523" y="398"/>
                  </a:cubicBezTo>
                  <a:cubicBezTo>
                    <a:pt x="5635" y="398"/>
                    <a:pt x="5699" y="335"/>
                    <a:pt x="5763" y="239"/>
                  </a:cubicBezTo>
                  <a:cubicBezTo>
                    <a:pt x="5794" y="207"/>
                    <a:pt x="5826" y="159"/>
                    <a:pt x="5874" y="127"/>
                  </a:cubicBezTo>
                  <a:cubicBezTo>
                    <a:pt x="5922" y="95"/>
                    <a:pt x="5954" y="79"/>
                    <a:pt x="6002" y="79"/>
                  </a:cubicBezTo>
                  <a:cubicBezTo>
                    <a:pt x="6098" y="79"/>
                    <a:pt x="6177" y="159"/>
                    <a:pt x="6258" y="239"/>
                  </a:cubicBezTo>
                  <a:cubicBezTo>
                    <a:pt x="6337" y="335"/>
                    <a:pt x="6417" y="431"/>
                    <a:pt x="6513" y="431"/>
                  </a:cubicBezTo>
                  <a:cubicBezTo>
                    <a:pt x="6529" y="431"/>
                    <a:pt x="6529" y="431"/>
                    <a:pt x="6529" y="431"/>
                  </a:cubicBezTo>
                  <a:cubicBezTo>
                    <a:pt x="6624" y="431"/>
                    <a:pt x="6688" y="367"/>
                    <a:pt x="6768" y="287"/>
                  </a:cubicBezTo>
                  <a:cubicBezTo>
                    <a:pt x="6816" y="239"/>
                    <a:pt x="6864" y="175"/>
                    <a:pt x="6928" y="143"/>
                  </a:cubicBezTo>
                  <a:cubicBezTo>
                    <a:pt x="6944" y="127"/>
                    <a:pt x="6976" y="127"/>
                    <a:pt x="7007" y="127"/>
                  </a:cubicBezTo>
                  <a:cubicBezTo>
                    <a:pt x="7007" y="79"/>
                    <a:pt x="7007" y="79"/>
                    <a:pt x="7007" y="79"/>
                  </a:cubicBezTo>
                  <a:cubicBezTo>
                    <a:pt x="6912" y="79"/>
                    <a:pt x="6848" y="159"/>
                    <a:pt x="6768" y="239"/>
                  </a:cubicBezTo>
                  <a:cubicBezTo>
                    <a:pt x="6688" y="303"/>
                    <a:pt x="6609" y="383"/>
                    <a:pt x="6513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31"/>
            <p:cNvSpPr>
              <a:spLocks noChangeArrowheads="1"/>
            </p:cNvSpPr>
            <p:nvPr/>
          </p:nvSpPr>
          <p:spPr bwMode="auto">
            <a:xfrm>
              <a:off x="2517775" y="-874885"/>
              <a:ext cx="2522538" cy="173037"/>
            </a:xfrm>
            <a:custGeom>
              <a:avLst/>
              <a:gdLst>
                <a:gd name="T0" fmla="*/ 6545 w 7008"/>
                <a:gd name="T1" fmla="*/ 335 h 480"/>
                <a:gd name="T2" fmla="*/ 6273 w 7008"/>
                <a:gd name="T3" fmla="*/ 191 h 480"/>
                <a:gd name="T4" fmla="*/ 6018 w 7008"/>
                <a:gd name="T5" fmla="*/ 32 h 480"/>
                <a:gd name="T6" fmla="*/ 5523 w 7008"/>
                <a:gd name="T7" fmla="*/ 335 h 480"/>
                <a:gd name="T8" fmla="*/ 5268 w 7008"/>
                <a:gd name="T9" fmla="*/ 160 h 480"/>
                <a:gd name="T10" fmla="*/ 5012 w 7008"/>
                <a:gd name="T11" fmla="*/ 0 h 480"/>
                <a:gd name="T12" fmla="*/ 4741 w 7008"/>
                <a:gd name="T13" fmla="*/ 224 h 480"/>
                <a:gd name="T14" fmla="*/ 4438 w 7008"/>
                <a:gd name="T15" fmla="*/ 415 h 480"/>
                <a:gd name="T16" fmla="*/ 4166 w 7008"/>
                <a:gd name="T17" fmla="*/ 80 h 480"/>
                <a:gd name="T18" fmla="*/ 3767 w 7008"/>
                <a:gd name="T19" fmla="*/ 176 h 480"/>
                <a:gd name="T20" fmla="*/ 3272 w 7008"/>
                <a:gd name="T21" fmla="*/ 224 h 480"/>
                <a:gd name="T22" fmla="*/ 3017 w 7008"/>
                <a:gd name="T23" fmla="*/ 128 h 480"/>
                <a:gd name="T24" fmla="*/ 2682 w 7008"/>
                <a:gd name="T25" fmla="*/ 303 h 480"/>
                <a:gd name="T26" fmla="*/ 2282 w 7008"/>
                <a:gd name="T27" fmla="*/ 208 h 480"/>
                <a:gd name="T28" fmla="*/ 2011 w 7008"/>
                <a:gd name="T29" fmla="*/ 48 h 480"/>
                <a:gd name="T30" fmla="*/ 1500 w 7008"/>
                <a:gd name="T31" fmla="*/ 431 h 480"/>
                <a:gd name="T32" fmla="*/ 1261 w 7008"/>
                <a:gd name="T33" fmla="*/ 255 h 480"/>
                <a:gd name="T34" fmla="*/ 1005 w 7008"/>
                <a:gd name="T35" fmla="*/ 96 h 480"/>
                <a:gd name="T36" fmla="*/ 718 w 7008"/>
                <a:gd name="T37" fmla="*/ 319 h 480"/>
                <a:gd name="T38" fmla="*/ 335 w 7008"/>
                <a:gd name="T39" fmla="*/ 335 h 480"/>
                <a:gd name="T40" fmla="*/ 0 w 7008"/>
                <a:gd name="T41" fmla="*/ 80 h 480"/>
                <a:gd name="T42" fmla="*/ 128 w 7008"/>
                <a:gd name="T43" fmla="*/ 160 h 480"/>
                <a:gd name="T44" fmla="*/ 287 w 7008"/>
                <a:gd name="T45" fmla="*/ 367 h 480"/>
                <a:gd name="T46" fmla="*/ 686 w 7008"/>
                <a:gd name="T47" fmla="*/ 415 h 480"/>
                <a:gd name="T48" fmla="*/ 1005 w 7008"/>
                <a:gd name="T49" fmla="*/ 144 h 480"/>
                <a:gd name="T50" fmla="*/ 1261 w 7008"/>
                <a:gd name="T51" fmla="*/ 319 h 480"/>
                <a:gd name="T52" fmla="*/ 1500 w 7008"/>
                <a:gd name="T53" fmla="*/ 479 h 480"/>
                <a:gd name="T54" fmla="*/ 2027 w 7008"/>
                <a:gd name="T55" fmla="*/ 96 h 480"/>
                <a:gd name="T56" fmla="*/ 2251 w 7008"/>
                <a:gd name="T57" fmla="*/ 255 h 480"/>
                <a:gd name="T58" fmla="*/ 2538 w 7008"/>
                <a:gd name="T59" fmla="*/ 415 h 480"/>
                <a:gd name="T60" fmla="*/ 2921 w 7008"/>
                <a:gd name="T61" fmla="*/ 191 h 480"/>
                <a:gd name="T62" fmla="*/ 3240 w 7008"/>
                <a:gd name="T63" fmla="*/ 288 h 480"/>
                <a:gd name="T64" fmla="*/ 3496 w 7008"/>
                <a:gd name="T65" fmla="*/ 399 h 480"/>
                <a:gd name="T66" fmla="*/ 3783 w 7008"/>
                <a:gd name="T67" fmla="*/ 240 h 480"/>
                <a:gd name="T68" fmla="*/ 4087 w 7008"/>
                <a:gd name="T69" fmla="*/ 96 h 480"/>
                <a:gd name="T70" fmla="*/ 4406 w 7008"/>
                <a:gd name="T71" fmla="*/ 463 h 480"/>
                <a:gd name="T72" fmla="*/ 4773 w 7008"/>
                <a:gd name="T73" fmla="*/ 255 h 480"/>
                <a:gd name="T74" fmla="*/ 5124 w 7008"/>
                <a:gd name="T75" fmla="*/ 80 h 480"/>
                <a:gd name="T76" fmla="*/ 5459 w 7008"/>
                <a:gd name="T77" fmla="*/ 383 h 480"/>
                <a:gd name="T78" fmla="*/ 5651 w 7008"/>
                <a:gd name="T79" fmla="*/ 351 h 480"/>
                <a:gd name="T80" fmla="*/ 6002 w 7008"/>
                <a:gd name="T81" fmla="*/ 96 h 480"/>
                <a:gd name="T82" fmla="*/ 6258 w 7008"/>
                <a:gd name="T83" fmla="*/ 255 h 480"/>
                <a:gd name="T84" fmla="*/ 6513 w 7008"/>
                <a:gd name="T85" fmla="*/ 415 h 480"/>
                <a:gd name="T86" fmla="*/ 6768 w 7008"/>
                <a:gd name="T87" fmla="*/ 255 h 480"/>
                <a:gd name="T88" fmla="*/ 7007 w 7008"/>
                <a:gd name="T89" fmla="*/ 128 h 480"/>
                <a:gd name="T90" fmla="*/ 6768 w 7008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08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29" y="335"/>
                    <a:pt x="6513" y="335"/>
                  </a:cubicBezTo>
                  <a:cubicBezTo>
                    <a:pt x="6401" y="335"/>
                    <a:pt x="6337" y="272"/>
                    <a:pt x="6273" y="191"/>
                  </a:cubicBezTo>
                  <a:cubicBezTo>
                    <a:pt x="6241" y="144"/>
                    <a:pt x="6194" y="112"/>
                    <a:pt x="6146" y="80"/>
                  </a:cubicBezTo>
                  <a:cubicBezTo>
                    <a:pt x="6098" y="48"/>
                    <a:pt x="6066" y="32"/>
                    <a:pt x="6018" y="32"/>
                  </a:cubicBezTo>
                  <a:cubicBezTo>
                    <a:pt x="5922" y="32"/>
                    <a:pt x="5842" y="112"/>
                    <a:pt x="5778" y="176"/>
                  </a:cubicBezTo>
                  <a:cubicBezTo>
                    <a:pt x="5699" y="255"/>
                    <a:pt x="5619" y="335"/>
                    <a:pt x="5523" y="335"/>
                  </a:cubicBezTo>
                  <a:cubicBezTo>
                    <a:pt x="5491" y="335"/>
                    <a:pt x="5459" y="335"/>
                    <a:pt x="5443" y="319"/>
                  </a:cubicBezTo>
                  <a:cubicBezTo>
                    <a:pt x="5364" y="288"/>
                    <a:pt x="5316" y="224"/>
                    <a:pt x="5268" y="160"/>
                  </a:cubicBezTo>
                  <a:cubicBezTo>
                    <a:pt x="5220" y="96"/>
                    <a:pt x="5172" y="48"/>
                    <a:pt x="5108" y="16"/>
                  </a:cubicBezTo>
                  <a:cubicBezTo>
                    <a:pt x="5076" y="0"/>
                    <a:pt x="5044" y="0"/>
                    <a:pt x="5012" y="0"/>
                  </a:cubicBezTo>
                  <a:cubicBezTo>
                    <a:pt x="4933" y="0"/>
                    <a:pt x="4853" y="48"/>
                    <a:pt x="4773" y="160"/>
                  </a:cubicBezTo>
                  <a:cubicBezTo>
                    <a:pt x="4757" y="176"/>
                    <a:pt x="4757" y="208"/>
                    <a:pt x="4741" y="224"/>
                  </a:cubicBezTo>
                  <a:cubicBezTo>
                    <a:pt x="4693" y="319"/>
                    <a:pt x="4613" y="431"/>
                    <a:pt x="4517" y="431"/>
                  </a:cubicBezTo>
                  <a:cubicBezTo>
                    <a:pt x="4486" y="431"/>
                    <a:pt x="4470" y="415"/>
                    <a:pt x="4438" y="415"/>
                  </a:cubicBezTo>
                  <a:cubicBezTo>
                    <a:pt x="4358" y="383"/>
                    <a:pt x="4326" y="303"/>
                    <a:pt x="4278" y="224"/>
                  </a:cubicBezTo>
                  <a:cubicBezTo>
                    <a:pt x="4246" y="176"/>
                    <a:pt x="4214" y="112"/>
                    <a:pt x="4166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27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72" y="224"/>
                  </a:cubicBezTo>
                  <a:cubicBezTo>
                    <a:pt x="3224" y="191"/>
                    <a:pt x="3161" y="144"/>
                    <a:pt x="3112" y="128"/>
                  </a:cubicBezTo>
                  <a:cubicBezTo>
                    <a:pt x="3081" y="128"/>
                    <a:pt x="3049" y="128"/>
                    <a:pt x="3017" y="128"/>
                  </a:cubicBezTo>
                  <a:cubicBezTo>
                    <a:pt x="2921" y="128"/>
                    <a:pt x="2841" y="176"/>
                    <a:pt x="2762" y="240"/>
                  </a:cubicBezTo>
                  <a:cubicBezTo>
                    <a:pt x="2729" y="255"/>
                    <a:pt x="2714" y="288"/>
                    <a:pt x="2682" y="303"/>
                  </a:cubicBezTo>
                  <a:cubicBezTo>
                    <a:pt x="2634" y="335"/>
                    <a:pt x="2570" y="351"/>
                    <a:pt x="2522" y="351"/>
                  </a:cubicBezTo>
                  <a:cubicBezTo>
                    <a:pt x="2426" y="351"/>
                    <a:pt x="2363" y="288"/>
                    <a:pt x="2282" y="208"/>
                  </a:cubicBezTo>
                  <a:cubicBezTo>
                    <a:pt x="2203" y="128"/>
                    <a:pt x="2123" y="48"/>
                    <a:pt x="2027" y="48"/>
                  </a:cubicBezTo>
                  <a:cubicBezTo>
                    <a:pt x="2011" y="48"/>
                    <a:pt x="2011" y="48"/>
                    <a:pt x="2011" y="48"/>
                  </a:cubicBezTo>
                  <a:cubicBezTo>
                    <a:pt x="1899" y="48"/>
                    <a:pt x="1820" y="144"/>
                    <a:pt x="1740" y="240"/>
                  </a:cubicBezTo>
                  <a:cubicBezTo>
                    <a:pt x="1676" y="335"/>
                    <a:pt x="1596" y="431"/>
                    <a:pt x="1500" y="431"/>
                  </a:cubicBezTo>
                  <a:cubicBezTo>
                    <a:pt x="1452" y="431"/>
                    <a:pt x="1405" y="399"/>
                    <a:pt x="1357" y="367"/>
                  </a:cubicBezTo>
                  <a:cubicBezTo>
                    <a:pt x="1325" y="335"/>
                    <a:pt x="1293" y="288"/>
                    <a:pt x="1261" y="255"/>
                  </a:cubicBezTo>
                  <a:cubicBezTo>
                    <a:pt x="1197" y="176"/>
                    <a:pt x="1149" y="112"/>
                    <a:pt x="1038" y="96"/>
                  </a:cubicBezTo>
                  <a:cubicBezTo>
                    <a:pt x="1022" y="96"/>
                    <a:pt x="1022" y="96"/>
                    <a:pt x="1005" y="96"/>
                  </a:cubicBezTo>
                  <a:cubicBezTo>
                    <a:pt x="894" y="96"/>
                    <a:pt x="814" y="191"/>
                    <a:pt x="734" y="288"/>
                  </a:cubicBezTo>
                  <a:cubicBezTo>
                    <a:pt x="734" y="288"/>
                    <a:pt x="718" y="303"/>
                    <a:pt x="718" y="319"/>
                  </a:cubicBezTo>
                  <a:cubicBezTo>
                    <a:pt x="654" y="399"/>
                    <a:pt x="575" y="431"/>
                    <a:pt x="511" y="431"/>
                  </a:cubicBezTo>
                  <a:cubicBezTo>
                    <a:pt x="447" y="431"/>
                    <a:pt x="383" y="399"/>
                    <a:pt x="335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207" y="176"/>
                    <a:pt x="144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8" y="128"/>
                    <a:pt x="96" y="144"/>
                    <a:pt x="128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287" y="367"/>
                  </a:cubicBezTo>
                  <a:cubicBezTo>
                    <a:pt x="351" y="447"/>
                    <a:pt x="431" y="479"/>
                    <a:pt x="527" y="479"/>
                  </a:cubicBezTo>
                  <a:cubicBezTo>
                    <a:pt x="575" y="479"/>
                    <a:pt x="639" y="463"/>
                    <a:pt x="686" y="415"/>
                  </a:cubicBezTo>
                  <a:cubicBezTo>
                    <a:pt x="718" y="383"/>
                    <a:pt x="750" y="351"/>
                    <a:pt x="782" y="319"/>
                  </a:cubicBezTo>
                  <a:cubicBezTo>
                    <a:pt x="846" y="240"/>
                    <a:pt x="910" y="144"/>
                    <a:pt x="1005" y="144"/>
                  </a:cubicBezTo>
                  <a:cubicBezTo>
                    <a:pt x="1022" y="144"/>
                    <a:pt x="1038" y="144"/>
                    <a:pt x="1069" y="160"/>
                  </a:cubicBezTo>
                  <a:cubicBezTo>
                    <a:pt x="1149" y="176"/>
                    <a:pt x="1197" y="240"/>
                    <a:pt x="1261" y="319"/>
                  </a:cubicBezTo>
                  <a:cubicBezTo>
                    <a:pt x="1309" y="383"/>
                    <a:pt x="1357" y="447"/>
                    <a:pt x="1452" y="479"/>
                  </a:cubicBezTo>
                  <a:cubicBezTo>
                    <a:pt x="1469" y="479"/>
                    <a:pt x="1485" y="479"/>
                    <a:pt x="1500" y="479"/>
                  </a:cubicBezTo>
                  <a:cubicBezTo>
                    <a:pt x="1612" y="479"/>
                    <a:pt x="1692" y="383"/>
                    <a:pt x="1772" y="272"/>
                  </a:cubicBezTo>
                  <a:cubicBezTo>
                    <a:pt x="1852" y="191"/>
                    <a:pt x="1931" y="96"/>
                    <a:pt x="2027" y="96"/>
                  </a:cubicBezTo>
                  <a:cubicBezTo>
                    <a:pt x="2075" y="96"/>
                    <a:pt x="2123" y="128"/>
                    <a:pt x="2187" y="191"/>
                  </a:cubicBezTo>
                  <a:cubicBezTo>
                    <a:pt x="2203" y="208"/>
                    <a:pt x="2235" y="224"/>
                    <a:pt x="2251" y="255"/>
                  </a:cubicBezTo>
                  <a:cubicBezTo>
                    <a:pt x="2330" y="335"/>
                    <a:pt x="2394" y="415"/>
                    <a:pt x="2522" y="415"/>
                  </a:cubicBezTo>
                  <a:lnTo>
                    <a:pt x="2538" y="415"/>
                  </a:lnTo>
                  <a:cubicBezTo>
                    <a:pt x="2634" y="415"/>
                    <a:pt x="2698" y="351"/>
                    <a:pt x="2762" y="303"/>
                  </a:cubicBezTo>
                  <a:cubicBezTo>
                    <a:pt x="2810" y="255"/>
                    <a:pt x="2857" y="208"/>
                    <a:pt x="2921" y="191"/>
                  </a:cubicBezTo>
                  <a:cubicBezTo>
                    <a:pt x="2953" y="176"/>
                    <a:pt x="2985" y="176"/>
                    <a:pt x="3001" y="176"/>
                  </a:cubicBezTo>
                  <a:cubicBezTo>
                    <a:pt x="3097" y="176"/>
                    <a:pt x="3161" y="224"/>
                    <a:pt x="3240" y="288"/>
                  </a:cubicBezTo>
                  <a:cubicBezTo>
                    <a:pt x="3272" y="303"/>
                    <a:pt x="3304" y="335"/>
                    <a:pt x="3352" y="367"/>
                  </a:cubicBezTo>
                  <a:cubicBezTo>
                    <a:pt x="3400" y="383"/>
                    <a:pt x="3448" y="399"/>
                    <a:pt x="3496" y="399"/>
                  </a:cubicBezTo>
                  <a:cubicBezTo>
                    <a:pt x="3576" y="399"/>
                    <a:pt x="3655" y="367"/>
                    <a:pt x="3719" y="303"/>
                  </a:cubicBezTo>
                  <a:cubicBezTo>
                    <a:pt x="3735" y="288"/>
                    <a:pt x="3767" y="272"/>
                    <a:pt x="3783" y="240"/>
                  </a:cubicBezTo>
                  <a:cubicBezTo>
                    <a:pt x="3847" y="160"/>
                    <a:pt x="3911" y="80"/>
                    <a:pt x="4006" y="80"/>
                  </a:cubicBezTo>
                  <a:cubicBezTo>
                    <a:pt x="4039" y="80"/>
                    <a:pt x="4054" y="80"/>
                    <a:pt x="4087" y="96"/>
                  </a:cubicBezTo>
                  <a:cubicBezTo>
                    <a:pt x="4166" y="128"/>
                    <a:pt x="4214" y="208"/>
                    <a:pt x="4246" y="288"/>
                  </a:cubicBezTo>
                  <a:cubicBezTo>
                    <a:pt x="4294" y="351"/>
                    <a:pt x="4342" y="431"/>
                    <a:pt x="4406" y="463"/>
                  </a:cubicBezTo>
                  <a:cubicBezTo>
                    <a:pt x="4453" y="479"/>
                    <a:pt x="4486" y="479"/>
                    <a:pt x="4517" y="479"/>
                  </a:cubicBezTo>
                  <a:cubicBezTo>
                    <a:pt x="4629" y="479"/>
                    <a:pt x="4709" y="367"/>
                    <a:pt x="4773" y="255"/>
                  </a:cubicBezTo>
                  <a:cubicBezTo>
                    <a:pt x="4853" y="144"/>
                    <a:pt x="4917" y="48"/>
                    <a:pt x="5012" y="48"/>
                  </a:cubicBezTo>
                  <a:cubicBezTo>
                    <a:pt x="5044" y="48"/>
                    <a:pt x="5092" y="64"/>
                    <a:pt x="5124" y="80"/>
                  </a:cubicBezTo>
                  <a:cubicBezTo>
                    <a:pt x="5188" y="112"/>
                    <a:pt x="5220" y="176"/>
                    <a:pt x="5268" y="224"/>
                  </a:cubicBezTo>
                  <a:cubicBezTo>
                    <a:pt x="5316" y="288"/>
                    <a:pt x="5364" y="367"/>
                    <a:pt x="5459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19" y="367"/>
                    <a:pt x="5651" y="351"/>
                  </a:cubicBezTo>
                  <a:cubicBezTo>
                    <a:pt x="5699" y="319"/>
                    <a:pt x="5747" y="272"/>
                    <a:pt x="5778" y="240"/>
                  </a:cubicBezTo>
                  <a:cubicBezTo>
                    <a:pt x="5842" y="160"/>
                    <a:pt x="5906" y="96"/>
                    <a:pt x="6002" y="96"/>
                  </a:cubicBezTo>
                  <a:lnTo>
                    <a:pt x="6018" y="96"/>
                  </a:lnTo>
                  <a:cubicBezTo>
                    <a:pt x="6130" y="96"/>
                    <a:pt x="6194" y="176"/>
                    <a:pt x="6258" y="255"/>
                  </a:cubicBezTo>
                  <a:cubicBezTo>
                    <a:pt x="6305" y="303"/>
                    <a:pt x="6353" y="351"/>
                    <a:pt x="6401" y="383"/>
                  </a:cubicBezTo>
                  <a:cubicBezTo>
                    <a:pt x="6433" y="399"/>
                    <a:pt x="6465" y="415"/>
                    <a:pt x="6513" y="415"/>
                  </a:cubicBezTo>
                  <a:cubicBezTo>
                    <a:pt x="6593" y="415"/>
                    <a:pt x="6688" y="335"/>
                    <a:pt x="6752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64" y="176"/>
                    <a:pt x="6928" y="144"/>
                  </a:cubicBezTo>
                  <a:cubicBezTo>
                    <a:pt x="6944" y="128"/>
                    <a:pt x="6976" y="128"/>
                    <a:pt x="7007" y="128"/>
                  </a:cubicBezTo>
                  <a:cubicBezTo>
                    <a:pt x="7007" y="80"/>
                    <a:pt x="7007" y="80"/>
                    <a:pt x="7007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5" y="272"/>
                    <a:pt x="6641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32"/>
            <p:cNvSpPr>
              <a:spLocks noChangeArrowheads="1"/>
            </p:cNvSpPr>
            <p:nvPr/>
          </p:nvSpPr>
          <p:spPr bwMode="auto">
            <a:xfrm>
              <a:off x="2517775" y="-506585"/>
              <a:ext cx="2522538" cy="177800"/>
            </a:xfrm>
            <a:custGeom>
              <a:avLst/>
              <a:gdLst>
                <a:gd name="T0" fmla="*/ 6800 w 7008"/>
                <a:gd name="T1" fmla="*/ 223 h 495"/>
                <a:gd name="T2" fmla="*/ 6529 w 7008"/>
                <a:gd name="T3" fmla="*/ 446 h 495"/>
                <a:gd name="T4" fmla="*/ 5986 w 7008"/>
                <a:gd name="T5" fmla="*/ 80 h 495"/>
                <a:gd name="T6" fmla="*/ 5730 w 7008"/>
                <a:gd name="T7" fmla="*/ 271 h 495"/>
                <a:gd name="T8" fmla="*/ 5428 w 7008"/>
                <a:gd name="T9" fmla="*/ 431 h 495"/>
                <a:gd name="T10" fmla="*/ 5124 w 7008"/>
                <a:gd name="T11" fmla="*/ 63 h 495"/>
                <a:gd name="T12" fmla="*/ 4773 w 7008"/>
                <a:gd name="T13" fmla="*/ 223 h 495"/>
                <a:gd name="T14" fmla="*/ 4517 w 7008"/>
                <a:gd name="T15" fmla="*/ 415 h 495"/>
                <a:gd name="T16" fmla="*/ 4262 w 7008"/>
                <a:gd name="T17" fmla="*/ 191 h 495"/>
                <a:gd name="T18" fmla="*/ 4023 w 7008"/>
                <a:gd name="T19" fmla="*/ 0 h 495"/>
                <a:gd name="T20" fmla="*/ 3512 w 7008"/>
                <a:gd name="T21" fmla="*/ 415 h 495"/>
                <a:gd name="T22" fmla="*/ 3368 w 7008"/>
                <a:gd name="T23" fmla="*/ 319 h 495"/>
                <a:gd name="T24" fmla="*/ 3065 w 7008"/>
                <a:gd name="T25" fmla="*/ 32 h 495"/>
                <a:gd name="T26" fmla="*/ 2714 w 7008"/>
                <a:gd name="T27" fmla="*/ 207 h 495"/>
                <a:gd name="T28" fmla="*/ 2363 w 7008"/>
                <a:gd name="T29" fmla="*/ 319 h 495"/>
                <a:gd name="T30" fmla="*/ 2043 w 7008"/>
                <a:gd name="T31" fmla="*/ 16 h 495"/>
                <a:gd name="T32" fmla="*/ 1676 w 7008"/>
                <a:gd name="T33" fmla="*/ 287 h 495"/>
                <a:gd name="T34" fmla="*/ 1373 w 7008"/>
                <a:gd name="T35" fmla="*/ 319 h 495"/>
                <a:gd name="T36" fmla="*/ 1038 w 7008"/>
                <a:gd name="T37" fmla="*/ 16 h 495"/>
                <a:gd name="T38" fmla="*/ 734 w 7008"/>
                <a:gd name="T39" fmla="*/ 223 h 495"/>
                <a:gd name="T40" fmla="*/ 335 w 7008"/>
                <a:gd name="T41" fmla="*/ 303 h 495"/>
                <a:gd name="T42" fmla="*/ 0 w 7008"/>
                <a:gd name="T43" fmla="*/ 32 h 495"/>
                <a:gd name="T44" fmla="*/ 128 w 7008"/>
                <a:gd name="T45" fmla="*/ 96 h 495"/>
                <a:gd name="T46" fmla="*/ 303 w 7008"/>
                <a:gd name="T47" fmla="*/ 319 h 495"/>
                <a:gd name="T48" fmla="*/ 718 w 7008"/>
                <a:gd name="T49" fmla="*/ 335 h 495"/>
                <a:gd name="T50" fmla="*/ 1022 w 7008"/>
                <a:gd name="T51" fmla="*/ 63 h 495"/>
                <a:gd name="T52" fmla="*/ 1277 w 7008"/>
                <a:gd name="T53" fmla="*/ 271 h 495"/>
                <a:gd name="T54" fmla="*/ 1533 w 7008"/>
                <a:gd name="T55" fmla="*/ 463 h 495"/>
                <a:gd name="T56" fmla="*/ 1868 w 7008"/>
                <a:gd name="T57" fmla="*/ 127 h 495"/>
                <a:gd name="T58" fmla="*/ 2251 w 7008"/>
                <a:gd name="T59" fmla="*/ 271 h 495"/>
                <a:gd name="T60" fmla="*/ 2634 w 7008"/>
                <a:gd name="T61" fmla="*/ 398 h 495"/>
                <a:gd name="T62" fmla="*/ 2985 w 7008"/>
                <a:gd name="T63" fmla="*/ 80 h 495"/>
                <a:gd name="T64" fmla="*/ 3288 w 7008"/>
                <a:gd name="T65" fmla="*/ 287 h 495"/>
                <a:gd name="T66" fmla="*/ 3687 w 7008"/>
                <a:gd name="T67" fmla="*/ 398 h 495"/>
                <a:gd name="T68" fmla="*/ 4006 w 7008"/>
                <a:gd name="T69" fmla="*/ 63 h 495"/>
                <a:gd name="T70" fmla="*/ 4230 w 7008"/>
                <a:gd name="T71" fmla="*/ 255 h 495"/>
                <a:gd name="T72" fmla="*/ 4517 w 7008"/>
                <a:gd name="T73" fmla="*/ 463 h 495"/>
                <a:gd name="T74" fmla="*/ 4821 w 7008"/>
                <a:gd name="T75" fmla="*/ 271 h 495"/>
                <a:gd name="T76" fmla="*/ 5092 w 7008"/>
                <a:gd name="T77" fmla="*/ 111 h 495"/>
                <a:gd name="T78" fmla="*/ 5252 w 7008"/>
                <a:gd name="T79" fmla="*/ 351 h 495"/>
                <a:gd name="T80" fmla="*/ 5507 w 7008"/>
                <a:gd name="T81" fmla="*/ 494 h 495"/>
                <a:gd name="T82" fmla="*/ 5794 w 7008"/>
                <a:gd name="T83" fmla="*/ 287 h 495"/>
                <a:gd name="T84" fmla="*/ 6146 w 7008"/>
                <a:gd name="T85" fmla="*/ 191 h 495"/>
                <a:gd name="T86" fmla="*/ 6513 w 7008"/>
                <a:gd name="T87" fmla="*/ 494 h 495"/>
                <a:gd name="T88" fmla="*/ 6832 w 7008"/>
                <a:gd name="T89" fmla="*/ 255 h 495"/>
                <a:gd name="T90" fmla="*/ 6944 w 7008"/>
                <a:gd name="T91" fmla="*/ 96 h 495"/>
                <a:gd name="T92" fmla="*/ 7007 w 7008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495">
                  <a:moveTo>
                    <a:pt x="6800" y="223"/>
                  </a:moveTo>
                  <a:lnTo>
                    <a:pt x="6800" y="223"/>
                  </a:lnTo>
                  <a:cubicBezTo>
                    <a:pt x="6768" y="287"/>
                    <a:pt x="6720" y="351"/>
                    <a:pt x="6672" y="383"/>
                  </a:cubicBezTo>
                  <a:cubicBezTo>
                    <a:pt x="6624" y="431"/>
                    <a:pt x="6577" y="446"/>
                    <a:pt x="6529" y="446"/>
                  </a:cubicBezTo>
                  <a:cubicBezTo>
                    <a:pt x="6401" y="446"/>
                    <a:pt x="6305" y="335"/>
                    <a:pt x="6241" y="239"/>
                  </a:cubicBezTo>
                  <a:cubicBezTo>
                    <a:pt x="6162" y="143"/>
                    <a:pt x="6082" y="80"/>
                    <a:pt x="5986" y="80"/>
                  </a:cubicBezTo>
                  <a:cubicBezTo>
                    <a:pt x="5938" y="80"/>
                    <a:pt x="5874" y="111"/>
                    <a:pt x="5826" y="159"/>
                  </a:cubicBezTo>
                  <a:cubicBezTo>
                    <a:pt x="5794" y="175"/>
                    <a:pt x="5763" y="223"/>
                    <a:pt x="5730" y="271"/>
                  </a:cubicBezTo>
                  <a:cubicBezTo>
                    <a:pt x="5683" y="351"/>
                    <a:pt x="5619" y="446"/>
                    <a:pt x="5507" y="446"/>
                  </a:cubicBezTo>
                  <a:cubicBezTo>
                    <a:pt x="5491" y="446"/>
                    <a:pt x="5459" y="446"/>
                    <a:pt x="5428" y="431"/>
                  </a:cubicBezTo>
                  <a:cubicBezTo>
                    <a:pt x="5347" y="383"/>
                    <a:pt x="5300" y="303"/>
                    <a:pt x="5252" y="223"/>
                  </a:cubicBezTo>
                  <a:cubicBezTo>
                    <a:pt x="5204" y="159"/>
                    <a:pt x="5172" y="96"/>
                    <a:pt x="5124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17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709" y="351"/>
                    <a:pt x="4613" y="415"/>
                    <a:pt x="4517" y="415"/>
                  </a:cubicBezTo>
                  <a:cubicBezTo>
                    <a:pt x="4453" y="415"/>
                    <a:pt x="4406" y="383"/>
                    <a:pt x="4358" y="335"/>
                  </a:cubicBezTo>
                  <a:cubicBezTo>
                    <a:pt x="4310" y="303"/>
                    <a:pt x="4278" y="255"/>
                    <a:pt x="4262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54" y="0"/>
                    <a:pt x="4039" y="0"/>
                    <a:pt x="4023" y="0"/>
                  </a:cubicBezTo>
                  <a:cubicBezTo>
                    <a:pt x="3927" y="0"/>
                    <a:pt x="3831" y="111"/>
                    <a:pt x="3751" y="223"/>
                  </a:cubicBezTo>
                  <a:cubicBezTo>
                    <a:pt x="3671" y="319"/>
                    <a:pt x="3592" y="415"/>
                    <a:pt x="3512" y="415"/>
                  </a:cubicBezTo>
                  <a:lnTo>
                    <a:pt x="3512" y="415"/>
                  </a:lnTo>
                  <a:cubicBezTo>
                    <a:pt x="3464" y="415"/>
                    <a:pt x="3416" y="383"/>
                    <a:pt x="3368" y="319"/>
                  </a:cubicBezTo>
                  <a:cubicBezTo>
                    <a:pt x="3336" y="287"/>
                    <a:pt x="3320" y="271"/>
                    <a:pt x="3304" y="239"/>
                  </a:cubicBezTo>
                  <a:cubicBezTo>
                    <a:pt x="3240" y="143"/>
                    <a:pt x="3176" y="48"/>
                    <a:pt x="3065" y="32"/>
                  </a:cubicBezTo>
                  <a:cubicBezTo>
                    <a:pt x="3049" y="16"/>
                    <a:pt x="3033" y="16"/>
                    <a:pt x="3017" y="16"/>
                  </a:cubicBezTo>
                  <a:cubicBezTo>
                    <a:pt x="2873" y="16"/>
                    <a:pt x="2777" y="127"/>
                    <a:pt x="2714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58" y="383"/>
                    <a:pt x="2410" y="367"/>
                    <a:pt x="2363" y="319"/>
                  </a:cubicBezTo>
                  <a:cubicBezTo>
                    <a:pt x="2315" y="287"/>
                    <a:pt x="2282" y="239"/>
                    <a:pt x="2251" y="191"/>
                  </a:cubicBezTo>
                  <a:cubicBezTo>
                    <a:pt x="2203" y="111"/>
                    <a:pt x="2155" y="48"/>
                    <a:pt x="2043" y="16"/>
                  </a:cubicBezTo>
                  <a:cubicBezTo>
                    <a:pt x="2027" y="16"/>
                    <a:pt x="2011" y="16"/>
                    <a:pt x="2011" y="16"/>
                  </a:cubicBezTo>
                  <a:cubicBezTo>
                    <a:pt x="1852" y="16"/>
                    <a:pt x="1756" y="175"/>
                    <a:pt x="1676" y="287"/>
                  </a:cubicBezTo>
                  <a:cubicBezTo>
                    <a:pt x="1628" y="367"/>
                    <a:pt x="1564" y="398"/>
                    <a:pt x="1516" y="398"/>
                  </a:cubicBezTo>
                  <a:cubicBezTo>
                    <a:pt x="1469" y="398"/>
                    <a:pt x="1421" y="367"/>
                    <a:pt x="1373" y="319"/>
                  </a:cubicBezTo>
                  <a:cubicBezTo>
                    <a:pt x="1357" y="287"/>
                    <a:pt x="1325" y="255"/>
                    <a:pt x="1309" y="223"/>
                  </a:cubicBezTo>
                  <a:cubicBezTo>
                    <a:pt x="1245" y="111"/>
                    <a:pt x="1181" y="16"/>
                    <a:pt x="1038" y="16"/>
                  </a:cubicBezTo>
                  <a:cubicBezTo>
                    <a:pt x="1038" y="0"/>
                    <a:pt x="1022" y="0"/>
                    <a:pt x="1005" y="0"/>
                  </a:cubicBezTo>
                  <a:cubicBezTo>
                    <a:pt x="878" y="0"/>
                    <a:pt x="798" y="111"/>
                    <a:pt x="734" y="223"/>
                  </a:cubicBezTo>
                  <a:cubicBezTo>
                    <a:pt x="654" y="335"/>
                    <a:pt x="575" y="383"/>
                    <a:pt x="495" y="383"/>
                  </a:cubicBezTo>
                  <a:cubicBezTo>
                    <a:pt x="447" y="383"/>
                    <a:pt x="399" y="351"/>
                    <a:pt x="335" y="303"/>
                  </a:cubicBezTo>
                  <a:cubicBezTo>
                    <a:pt x="319" y="271"/>
                    <a:pt x="303" y="239"/>
                    <a:pt x="271" y="223"/>
                  </a:cubicBezTo>
                  <a:cubicBezTo>
                    <a:pt x="207" y="127"/>
                    <a:pt x="128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8" y="96"/>
                  </a:cubicBezTo>
                  <a:cubicBezTo>
                    <a:pt x="175" y="143"/>
                    <a:pt x="223" y="191"/>
                    <a:pt x="255" y="239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8"/>
                    <a:pt x="431" y="431"/>
                    <a:pt x="511" y="431"/>
                  </a:cubicBezTo>
                  <a:cubicBezTo>
                    <a:pt x="591" y="431"/>
                    <a:pt x="654" y="398"/>
                    <a:pt x="718" y="335"/>
                  </a:cubicBezTo>
                  <a:cubicBezTo>
                    <a:pt x="734" y="303"/>
                    <a:pt x="750" y="271"/>
                    <a:pt x="766" y="239"/>
                  </a:cubicBezTo>
                  <a:cubicBezTo>
                    <a:pt x="830" y="159"/>
                    <a:pt x="910" y="63"/>
                    <a:pt x="1022" y="63"/>
                  </a:cubicBezTo>
                  <a:cubicBezTo>
                    <a:pt x="1053" y="63"/>
                    <a:pt x="1086" y="63"/>
                    <a:pt x="1133" y="96"/>
                  </a:cubicBezTo>
                  <a:cubicBezTo>
                    <a:pt x="1197" y="127"/>
                    <a:pt x="1245" y="207"/>
                    <a:pt x="1277" y="271"/>
                  </a:cubicBezTo>
                  <a:cubicBezTo>
                    <a:pt x="1341" y="367"/>
                    <a:pt x="1405" y="463"/>
                    <a:pt x="1516" y="463"/>
                  </a:cubicBezTo>
                  <a:cubicBezTo>
                    <a:pt x="1516" y="463"/>
                    <a:pt x="1516" y="463"/>
                    <a:pt x="1533" y="463"/>
                  </a:cubicBezTo>
                  <a:cubicBezTo>
                    <a:pt x="1628" y="463"/>
                    <a:pt x="1692" y="367"/>
                    <a:pt x="1740" y="287"/>
                  </a:cubicBezTo>
                  <a:cubicBezTo>
                    <a:pt x="1772" y="223"/>
                    <a:pt x="1804" y="175"/>
                    <a:pt x="1868" y="127"/>
                  </a:cubicBezTo>
                  <a:cubicBezTo>
                    <a:pt x="1916" y="96"/>
                    <a:pt x="1947" y="80"/>
                    <a:pt x="1995" y="80"/>
                  </a:cubicBezTo>
                  <a:cubicBezTo>
                    <a:pt x="2107" y="80"/>
                    <a:pt x="2187" y="175"/>
                    <a:pt x="2251" y="271"/>
                  </a:cubicBezTo>
                  <a:cubicBezTo>
                    <a:pt x="2330" y="367"/>
                    <a:pt x="2426" y="431"/>
                    <a:pt x="2522" y="431"/>
                  </a:cubicBezTo>
                  <a:cubicBezTo>
                    <a:pt x="2554" y="431"/>
                    <a:pt x="2602" y="431"/>
                    <a:pt x="2634" y="398"/>
                  </a:cubicBezTo>
                  <a:cubicBezTo>
                    <a:pt x="2682" y="367"/>
                    <a:pt x="2729" y="303"/>
                    <a:pt x="2762" y="255"/>
                  </a:cubicBezTo>
                  <a:cubicBezTo>
                    <a:pt x="2810" y="175"/>
                    <a:pt x="2873" y="96"/>
                    <a:pt x="2985" y="80"/>
                  </a:cubicBezTo>
                  <a:cubicBezTo>
                    <a:pt x="3001" y="80"/>
                    <a:pt x="3001" y="80"/>
                    <a:pt x="3001" y="80"/>
                  </a:cubicBezTo>
                  <a:cubicBezTo>
                    <a:pt x="3129" y="80"/>
                    <a:pt x="3209" y="191"/>
                    <a:pt x="3288" y="287"/>
                  </a:cubicBezTo>
                  <a:cubicBezTo>
                    <a:pt x="3368" y="398"/>
                    <a:pt x="3432" y="479"/>
                    <a:pt x="3528" y="479"/>
                  </a:cubicBezTo>
                  <a:cubicBezTo>
                    <a:pt x="3576" y="479"/>
                    <a:pt x="3623" y="463"/>
                    <a:pt x="3687" y="398"/>
                  </a:cubicBezTo>
                  <a:cubicBezTo>
                    <a:pt x="3719" y="367"/>
                    <a:pt x="3751" y="319"/>
                    <a:pt x="3783" y="271"/>
                  </a:cubicBezTo>
                  <a:cubicBezTo>
                    <a:pt x="3847" y="175"/>
                    <a:pt x="3911" y="63"/>
                    <a:pt x="4006" y="63"/>
                  </a:cubicBezTo>
                  <a:cubicBezTo>
                    <a:pt x="4023" y="63"/>
                    <a:pt x="4023" y="63"/>
                    <a:pt x="4039" y="63"/>
                  </a:cubicBezTo>
                  <a:cubicBezTo>
                    <a:pt x="4134" y="80"/>
                    <a:pt x="4182" y="175"/>
                    <a:pt x="4230" y="255"/>
                  </a:cubicBezTo>
                  <a:cubicBezTo>
                    <a:pt x="4278" y="319"/>
                    <a:pt x="4310" y="383"/>
                    <a:pt x="4358" y="415"/>
                  </a:cubicBezTo>
                  <a:cubicBezTo>
                    <a:pt x="4406" y="446"/>
                    <a:pt x="4453" y="463"/>
                    <a:pt x="4517" y="463"/>
                  </a:cubicBezTo>
                  <a:cubicBezTo>
                    <a:pt x="4597" y="463"/>
                    <a:pt x="4693" y="431"/>
                    <a:pt x="4757" y="367"/>
                  </a:cubicBezTo>
                  <a:cubicBezTo>
                    <a:pt x="4773" y="335"/>
                    <a:pt x="4789" y="303"/>
                    <a:pt x="4821" y="271"/>
                  </a:cubicBezTo>
                  <a:cubicBezTo>
                    <a:pt x="4869" y="175"/>
                    <a:pt x="4933" y="80"/>
                    <a:pt x="5012" y="80"/>
                  </a:cubicBezTo>
                  <a:cubicBezTo>
                    <a:pt x="5044" y="80"/>
                    <a:pt x="5060" y="96"/>
                    <a:pt x="5092" y="111"/>
                  </a:cubicBezTo>
                  <a:cubicBezTo>
                    <a:pt x="5140" y="143"/>
                    <a:pt x="5172" y="207"/>
                    <a:pt x="5204" y="255"/>
                  </a:cubicBezTo>
                  <a:cubicBezTo>
                    <a:pt x="5220" y="287"/>
                    <a:pt x="5236" y="319"/>
                    <a:pt x="5252" y="351"/>
                  </a:cubicBezTo>
                  <a:cubicBezTo>
                    <a:pt x="5300" y="398"/>
                    <a:pt x="5347" y="463"/>
                    <a:pt x="5428" y="479"/>
                  </a:cubicBezTo>
                  <a:cubicBezTo>
                    <a:pt x="5459" y="494"/>
                    <a:pt x="5475" y="494"/>
                    <a:pt x="5507" y="494"/>
                  </a:cubicBezTo>
                  <a:cubicBezTo>
                    <a:pt x="5635" y="494"/>
                    <a:pt x="5715" y="383"/>
                    <a:pt x="5778" y="287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1"/>
                    <a:pt x="5938" y="127"/>
                    <a:pt x="6018" y="127"/>
                  </a:cubicBezTo>
                  <a:cubicBezTo>
                    <a:pt x="6066" y="127"/>
                    <a:pt x="6114" y="159"/>
                    <a:pt x="6146" y="191"/>
                  </a:cubicBezTo>
                  <a:cubicBezTo>
                    <a:pt x="6177" y="223"/>
                    <a:pt x="6210" y="271"/>
                    <a:pt x="6241" y="303"/>
                  </a:cubicBezTo>
                  <a:cubicBezTo>
                    <a:pt x="6305" y="398"/>
                    <a:pt x="6369" y="494"/>
                    <a:pt x="6513" y="494"/>
                  </a:cubicBezTo>
                  <a:lnTo>
                    <a:pt x="6513" y="494"/>
                  </a:lnTo>
                  <a:cubicBezTo>
                    <a:pt x="6672" y="494"/>
                    <a:pt x="6784" y="351"/>
                    <a:pt x="6832" y="255"/>
                  </a:cubicBezTo>
                  <a:cubicBezTo>
                    <a:pt x="6848" y="239"/>
                    <a:pt x="6848" y="223"/>
                    <a:pt x="6864" y="207"/>
                  </a:cubicBezTo>
                  <a:cubicBezTo>
                    <a:pt x="6880" y="175"/>
                    <a:pt x="6896" y="127"/>
                    <a:pt x="6944" y="96"/>
                  </a:cubicBezTo>
                  <a:cubicBezTo>
                    <a:pt x="6960" y="80"/>
                    <a:pt x="6976" y="63"/>
                    <a:pt x="7007" y="63"/>
                  </a:cubicBezTo>
                  <a:cubicBezTo>
                    <a:pt x="7007" y="32"/>
                    <a:pt x="7007" y="32"/>
                    <a:pt x="7007" y="32"/>
                  </a:cubicBezTo>
                  <a:cubicBezTo>
                    <a:pt x="6912" y="32"/>
                    <a:pt x="6848" y="127"/>
                    <a:pt x="6800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39"/>
            <p:cNvSpPr>
              <a:spLocks noChangeArrowheads="1"/>
            </p:cNvSpPr>
            <p:nvPr/>
          </p:nvSpPr>
          <p:spPr bwMode="auto">
            <a:xfrm>
              <a:off x="0" y="-1598785"/>
              <a:ext cx="2517775" cy="184150"/>
            </a:xfrm>
            <a:custGeom>
              <a:avLst/>
              <a:gdLst>
                <a:gd name="T0" fmla="*/ 6801 w 6993"/>
                <a:gd name="T1" fmla="*/ 207 h 512"/>
                <a:gd name="T2" fmla="*/ 6513 w 6993"/>
                <a:gd name="T3" fmla="*/ 447 h 512"/>
                <a:gd name="T4" fmla="*/ 6002 w 6993"/>
                <a:gd name="T5" fmla="*/ 95 h 512"/>
                <a:gd name="T6" fmla="*/ 5715 w 6993"/>
                <a:gd name="T7" fmla="*/ 271 h 512"/>
                <a:gd name="T8" fmla="*/ 5348 w 6993"/>
                <a:gd name="T9" fmla="*/ 383 h 512"/>
                <a:gd name="T10" fmla="*/ 5124 w 6993"/>
                <a:gd name="T11" fmla="*/ 64 h 512"/>
                <a:gd name="T12" fmla="*/ 4789 w 6993"/>
                <a:gd name="T13" fmla="*/ 223 h 512"/>
                <a:gd name="T14" fmla="*/ 4502 w 6993"/>
                <a:gd name="T15" fmla="*/ 399 h 512"/>
                <a:gd name="T16" fmla="*/ 4246 w 6993"/>
                <a:gd name="T17" fmla="*/ 192 h 512"/>
                <a:gd name="T18" fmla="*/ 4007 w 6993"/>
                <a:gd name="T19" fmla="*/ 0 h 512"/>
                <a:gd name="T20" fmla="*/ 3512 w 6993"/>
                <a:gd name="T21" fmla="*/ 447 h 512"/>
                <a:gd name="T22" fmla="*/ 3400 w 6993"/>
                <a:gd name="T23" fmla="*/ 383 h 512"/>
                <a:gd name="T24" fmla="*/ 3161 w 6993"/>
                <a:gd name="T25" fmla="*/ 80 h 512"/>
                <a:gd name="T26" fmla="*/ 2761 w 6993"/>
                <a:gd name="T27" fmla="*/ 143 h 512"/>
                <a:gd name="T28" fmla="*/ 2490 w 6993"/>
                <a:gd name="T29" fmla="*/ 383 h 512"/>
                <a:gd name="T30" fmla="*/ 2251 w 6993"/>
                <a:gd name="T31" fmla="*/ 192 h 512"/>
                <a:gd name="T32" fmla="*/ 1995 w 6993"/>
                <a:gd name="T33" fmla="*/ 16 h 512"/>
                <a:gd name="T34" fmla="*/ 1676 w 6993"/>
                <a:gd name="T35" fmla="*/ 255 h 512"/>
                <a:gd name="T36" fmla="*/ 1405 w 6993"/>
                <a:gd name="T37" fmla="*/ 367 h 512"/>
                <a:gd name="T38" fmla="*/ 1085 w 6993"/>
                <a:gd name="T39" fmla="*/ 32 h 512"/>
                <a:gd name="T40" fmla="*/ 750 w 6993"/>
                <a:gd name="T41" fmla="*/ 192 h 512"/>
                <a:gd name="T42" fmla="*/ 335 w 6993"/>
                <a:gd name="T43" fmla="*/ 303 h 512"/>
                <a:gd name="T44" fmla="*/ 0 w 6993"/>
                <a:gd name="T45" fmla="*/ 0 h 512"/>
                <a:gd name="T46" fmla="*/ 128 w 6993"/>
                <a:gd name="T47" fmla="*/ 112 h 512"/>
                <a:gd name="T48" fmla="*/ 303 w 6993"/>
                <a:gd name="T49" fmla="*/ 319 h 512"/>
                <a:gd name="T50" fmla="*/ 735 w 6993"/>
                <a:gd name="T51" fmla="*/ 303 h 512"/>
                <a:gd name="T52" fmla="*/ 1197 w 6993"/>
                <a:gd name="T53" fmla="*/ 159 h 512"/>
                <a:gd name="T54" fmla="*/ 1501 w 6993"/>
                <a:gd name="T55" fmla="*/ 479 h 512"/>
                <a:gd name="T56" fmla="*/ 1724 w 6993"/>
                <a:gd name="T57" fmla="*/ 271 h 512"/>
                <a:gd name="T58" fmla="*/ 1995 w 6993"/>
                <a:gd name="T59" fmla="*/ 64 h 512"/>
                <a:gd name="T60" fmla="*/ 2331 w 6993"/>
                <a:gd name="T61" fmla="*/ 383 h 512"/>
                <a:gd name="T62" fmla="*/ 2714 w 6993"/>
                <a:gd name="T63" fmla="*/ 287 h 512"/>
                <a:gd name="T64" fmla="*/ 3113 w 6993"/>
                <a:gd name="T65" fmla="*/ 128 h 512"/>
                <a:gd name="T66" fmla="*/ 3368 w 6993"/>
                <a:gd name="T67" fmla="*/ 447 h 512"/>
                <a:gd name="T68" fmla="*/ 3767 w 6993"/>
                <a:gd name="T69" fmla="*/ 319 h 512"/>
                <a:gd name="T70" fmla="*/ 4007 w 6993"/>
                <a:gd name="T71" fmla="*/ 64 h 512"/>
                <a:gd name="T72" fmla="*/ 4214 w 6993"/>
                <a:gd name="T73" fmla="*/ 255 h 512"/>
                <a:gd name="T74" fmla="*/ 4518 w 6993"/>
                <a:gd name="T75" fmla="*/ 463 h 512"/>
                <a:gd name="T76" fmla="*/ 5013 w 6993"/>
                <a:gd name="T77" fmla="*/ 80 h 512"/>
                <a:gd name="T78" fmla="*/ 5156 w 6993"/>
                <a:gd name="T79" fmla="*/ 223 h 512"/>
                <a:gd name="T80" fmla="*/ 5507 w 6993"/>
                <a:gd name="T81" fmla="*/ 511 h 512"/>
                <a:gd name="T82" fmla="*/ 5779 w 6993"/>
                <a:gd name="T83" fmla="*/ 287 h 512"/>
                <a:gd name="T84" fmla="*/ 6146 w 6993"/>
                <a:gd name="T85" fmla="*/ 207 h 512"/>
                <a:gd name="T86" fmla="*/ 6481 w 6993"/>
                <a:gd name="T87" fmla="*/ 495 h 512"/>
                <a:gd name="T88" fmla="*/ 6848 w 6993"/>
                <a:gd name="T89" fmla="*/ 271 h 512"/>
                <a:gd name="T90" fmla="*/ 6944 w 6993"/>
                <a:gd name="T91" fmla="*/ 95 h 512"/>
                <a:gd name="T92" fmla="*/ 6992 w 6993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512">
                  <a:moveTo>
                    <a:pt x="6801" y="207"/>
                  </a:moveTo>
                  <a:lnTo>
                    <a:pt x="6801" y="207"/>
                  </a:lnTo>
                  <a:cubicBezTo>
                    <a:pt x="6768" y="287"/>
                    <a:pt x="6720" y="367"/>
                    <a:pt x="6656" y="399"/>
                  </a:cubicBezTo>
                  <a:cubicBezTo>
                    <a:pt x="6609" y="431"/>
                    <a:pt x="6561" y="447"/>
                    <a:pt x="6513" y="447"/>
                  </a:cubicBezTo>
                  <a:cubicBezTo>
                    <a:pt x="6369" y="447"/>
                    <a:pt x="6273" y="303"/>
                    <a:pt x="6194" y="207"/>
                  </a:cubicBezTo>
                  <a:cubicBezTo>
                    <a:pt x="6146" y="128"/>
                    <a:pt x="6066" y="95"/>
                    <a:pt x="6002" y="95"/>
                  </a:cubicBezTo>
                  <a:cubicBezTo>
                    <a:pt x="5907" y="95"/>
                    <a:pt x="5826" y="128"/>
                    <a:pt x="5763" y="207"/>
                  </a:cubicBezTo>
                  <a:cubicBezTo>
                    <a:pt x="5747" y="223"/>
                    <a:pt x="5731" y="255"/>
                    <a:pt x="5715" y="271"/>
                  </a:cubicBezTo>
                  <a:cubicBezTo>
                    <a:pt x="5651" y="351"/>
                    <a:pt x="5587" y="447"/>
                    <a:pt x="5491" y="447"/>
                  </a:cubicBezTo>
                  <a:cubicBezTo>
                    <a:pt x="5443" y="447"/>
                    <a:pt x="5396" y="431"/>
                    <a:pt x="5348" y="383"/>
                  </a:cubicBezTo>
                  <a:cubicBezTo>
                    <a:pt x="5300" y="335"/>
                    <a:pt x="5268" y="271"/>
                    <a:pt x="5220" y="223"/>
                  </a:cubicBezTo>
                  <a:cubicBezTo>
                    <a:pt x="5188" y="159"/>
                    <a:pt x="5172" y="95"/>
                    <a:pt x="5124" y="64"/>
                  </a:cubicBezTo>
                  <a:cubicBezTo>
                    <a:pt x="5077" y="32"/>
                    <a:pt x="5044" y="16"/>
                    <a:pt x="5013" y="16"/>
                  </a:cubicBezTo>
                  <a:cubicBezTo>
                    <a:pt x="4917" y="16"/>
                    <a:pt x="4837" y="128"/>
                    <a:pt x="4789" y="223"/>
                  </a:cubicBezTo>
                  <a:cubicBezTo>
                    <a:pt x="4773" y="240"/>
                    <a:pt x="4773" y="240"/>
                    <a:pt x="4773" y="240"/>
                  </a:cubicBezTo>
                  <a:cubicBezTo>
                    <a:pt x="4709" y="335"/>
                    <a:pt x="4613" y="399"/>
                    <a:pt x="4502" y="399"/>
                  </a:cubicBezTo>
                  <a:cubicBezTo>
                    <a:pt x="4470" y="399"/>
                    <a:pt x="4422" y="383"/>
                    <a:pt x="4390" y="367"/>
                  </a:cubicBezTo>
                  <a:cubicBezTo>
                    <a:pt x="4326" y="319"/>
                    <a:pt x="4278" y="255"/>
                    <a:pt x="4246" y="192"/>
                  </a:cubicBezTo>
                  <a:cubicBezTo>
                    <a:pt x="4198" y="128"/>
                    <a:pt x="4166" y="64"/>
                    <a:pt x="4102" y="32"/>
                  </a:cubicBezTo>
                  <a:cubicBezTo>
                    <a:pt x="4071" y="16"/>
                    <a:pt x="4039" y="0"/>
                    <a:pt x="4007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72" y="335"/>
                    <a:pt x="3608" y="447"/>
                    <a:pt x="3512" y="447"/>
                  </a:cubicBezTo>
                  <a:lnTo>
                    <a:pt x="3512" y="447"/>
                  </a:lnTo>
                  <a:cubicBezTo>
                    <a:pt x="3480" y="447"/>
                    <a:pt x="3432" y="431"/>
                    <a:pt x="3400" y="383"/>
                  </a:cubicBezTo>
                  <a:cubicBezTo>
                    <a:pt x="3353" y="351"/>
                    <a:pt x="3320" y="303"/>
                    <a:pt x="3289" y="240"/>
                  </a:cubicBezTo>
                  <a:cubicBezTo>
                    <a:pt x="3256" y="176"/>
                    <a:pt x="3225" y="128"/>
                    <a:pt x="3161" y="80"/>
                  </a:cubicBezTo>
                  <a:cubicBezTo>
                    <a:pt x="3113" y="48"/>
                    <a:pt x="3065" y="32"/>
                    <a:pt x="3001" y="32"/>
                  </a:cubicBezTo>
                  <a:cubicBezTo>
                    <a:pt x="2921" y="32"/>
                    <a:pt x="2842" y="64"/>
                    <a:pt x="2761" y="143"/>
                  </a:cubicBezTo>
                  <a:cubicBezTo>
                    <a:pt x="2730" y="159"/>
                    <a:pt x="2714" y="207"/>
                    <a:pt x="2682" y="240"/>
                  </a:cubicBezTo>
                  <a:cubicBezTo>
                    <a:pt x="2634" y="303"/>
                    <a:pt x="2586" y="383"/>
                    <a:pt x="2490" y="383"/>
                  </a:cubicBezTo>
                  <a:cubicBezTo>
                    <a:pt x="2474" y="383"/>
                    <a:pt x="2442" y="383"/>
                    <a:pt x="2426" y="367"/>
                  </a:cubicBezTo>
                  <a:cubicBezTo>
                    <a:pt x="2347" y="335"/>
                    <a:pt x="2299" y="271"/>
                    <a:pt x="2251" y="192"/>
                  </a:cubicBezTo>
                  <a:cubicBezTo>
                    <a:pt x="2203" y="128"/>
                    <a:pt x="2155" y="48"/>
                    <a:pt x="2091" y="32"/>
                  </a:cubicBezTo>
                  <a:cubicBezTo>
                    <a:pt x="2059" y="16"/>
                    <a:pt x="2027" y="16"/>
                    <a:pt x="1995" y="16"/>
                  </a:cubicBezTo>
                  <a:cubicBezTo>
                    <a:pt x="1900" y="16"/>
                    <a:pt x="1788" y="80"/>
                    <a:pt x="1708" y="192"/>
                  </a:cubicBezTo>
                  <a:cubicBezTo>
                    <a:pt x="1692" y="207"/>
                    <a:pt x="1676" y="223"/>
                    <a:pt x="1676" y="255"/>
                  </a:cubicBezTo>
                  <a:cubicBezTo>
                    <a:pt x="1628" y="335"/>
                    <a:pt x="1580" y="415"/>
                    <a:pt x="1501" y="415"/>
                  </a:cubicBezTo>
                  <a:cubicBezTo>
                    <a:pt x="1469" y="415"/>
                    <a:pt x="1437" y="399"/>
                    <a:pt x="1405" y="367"/>
                  </a:cubicBezTo>
                  <a:cubicBezTo>
                    <a:pt x="1357" y="335"/>
                    <a:pt x="1325" y="271"/>
                    <a:pt x="1293" y="223"/>
                  </a:cubicBezTo>
                  <a:cubicBezTo>
                    <a:pt x="1245" y="143"/>
                    <a:pt x="1197" y="64"/>
                    <a:pt x="1085" y="32"/>
                  </a:cubicBezTo>
                  <a:cubicBezTo>
                    <a:pt x="1054" y="32"/>
                    <a:pt x="1037" y="16"/>
                    <a:pt x="1006" y="16"/>
                  </a:cubicBezTo>
                  <a:cubicBezTo>
                    <a:pt x="910" y="16"/>
                    <a:pt x="830" y="80"/>
                    <a:pt x="750" y="192"/>
                  </a:cubicBezTo>
                  <a:cubicBezTo>
                    <a:pt x="687" y="287"/>
                    <a:pt x="607" y="399"/>
                    <a:pt x="495" y="399"/>
                  </a:cubicBezTo>
                  <a:cubicBezTo>
                    <a:pt x="447" y="399"/>
                    <a:pt x="399" y="367"/>
                    <a:pt x="335" y="303"/>
                  </a:cubicBezTo>
                  <a:cubicBezTo>
                    <a:pt x="319" y="271"/>
                    <a:pt x="288" y="240"/>
                    <a:pt x="271" y="207"/>
                  </a:cubicBezTo>
                  <a:cubicBezTo>
                    <a:pt x="192" y="112"/>
                    <a:pt x="112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8" y="112"/>
                  </a:cubicBezTo>
                  <a:cubicBezTo>
                    <a:pt x="176" y="143"/>
                    <a:pt x="207" y="192"/>
                    <a:pt x="240" y="255"/>
                  </a:cubicBezTo>
                  <a:cubicBezTo>
                    <a:pt x="255" y="271"/>
                    <a:pt x="288" y="303"/>
                    <a:pt x="303" y="319"/>
                  </a:cubicBezTo>
                  <a:cubicBezTo>
                    <a:pt x="367" y="399"/>
                    <a:pt x="431" y="447"/>
                    <a:pt x="511" y="447"/>
                  </a:cubicBezTo>
                  <a:cubicBezTo>
                    <a:pt x="591" y="447"/>
                    <a:pt x="671" y="383"/>
                    <a:pt x="735" y="303"/>
                  </a:cubicBezTo>
                  <a:cubicBezTo>
                    <a:pt x="830" y="176"/>
                    <a:pt x="910" y="80"/>
                    <a:pt x="1022" y="80"/>
                  </a:cubicBezTo>
                  <a:cubicBezTo>
                    <a:pt x="1085" y="80"/>
                    <a:pt x="1134" y="95"/>
                    <a:pt x="1197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41" y="383"/>
                    <a:pt x="1405" y="479"/>
                    <a:pt x="1501" y="479"/>
                  </a:cubicBezTo>
                  <a:cubicBezTo>
                    <a:pt x="1532" y="479"/>
                    <a:pt x="1564" y="463"/>
                    <a:pt x="1612" y="431"/>
                  </a:cubicBezTo>
                  <a:cubicBezTo>
                    <a:pt x="1660" y="399"/>
                    <a:pt x="1692" y="335"/>
                    <a:pt x="1724" y="271"/>
                  </a:cubicBezTo>
                  <a:cubicBezTo>
                    <a:pt x="1788" y="176"/>
                    <a:pt x="1836" y="80"/>
                    <a:pt x="1964" y="64"/>
                  </a:cubicBezTo>
                  <a:cubicBezTo>
                    <a:pt x="1979" y="64"/>
                    <a:pt x="1979" y="64"/>
                    <a:pt x="1995" y="64"/>
                  </a:cubicBezTo>
                  <a:cubicBezTo>
                    <a:pt x="2107" y="64"/>
                    <a:pt x="2171" y="159"/>
                    <a:pt x="2219" y="255"/>
                  </a:cubicBezTo>
                  <a:cubicBezTo>
                    <a:pt x="2251" y="303"/>
                    <a:pt x="2283" y="351"/>
                    <a:pt x="2331" y="383"/>
                  </a:cubicBezTo>
                  <a:cubicBezTo>
                    <a:pt x="2378" y="431"/>
                    <a:pt x="2426" y="447"/>
                    <a:pt x="2474" y="447"/>
                  </a:cubicBezTo>
                  <a:cubicBezTo>
                    <a:pt x="2570" y="447"/>
                    <a:pt x="2650" y="383"/>
                    <a:pt x="2714" y="287"/>
                  </a:cubicBezTo>
                  <a:cubicBezTo>
                    <a:pt x="2810" y="159"/>
                    <a:pt x="2906" y="95"/>
                    <a:pt x="3001" y="95"/>
                  </a:cubicBezTo>
                  <a:cubicBezTo>
                    <a:pt x="3033" y="95"/>
                    <a:pt x="3081" y="112"/>
                    <a:pt x="3113" y="128"/>
                  </a:cubicBezTo>
                  <a:cubicBezTo>
                    <a:pt x="3193" y="176"/>
                    <a:pt x="3225" y="240"/>
                    <a:pt x="3256" y="303"/>
                  </a:cubicBezTo>
                  <a:cubicBezTo>
                    <a:pt x="3289" y="351"/>
                    <a:pt x="3320" y="399"/>
                    <a:pt x="3368" y="447"/>
                  </a:cubicBezTo>
                  <a:cubicBezTo>
                    <a:pt x="3400" y="479"/>
                    <a:pt x="3448" y="495"/>
                    <a:pt x="3496" y="495"/>
                  </a:cubicBezTo>
                  <a:cubicBezTo>
                    <a:pt x="3624" y="495"/>
                    <a:pt x="3719" y="383"/>
                    <a:pt x="3767" y="319"/>
                  </a:cubicBezTo>
                  <a:cubicBezTo>
                    <a:pt x="3767" y="303"/>
                    <a:pt x="3783" y="287"/>
                    <a:pt x="3799" y="255"/>
                  </a:cubicBezTo>
                  <a:cubicBezTo>
                    <a:pt x="3863" y="176"/>
                    <a:pt x="3927" y="64"/>
                    <a:pt x="4007" y="64"/>
                  </a:cubicBezTo>
                  <a:cubicBezTo>
                    <a:pt x="4055" y="64"/>
                    <a:pt x="4087" y="95"/>
                    <a:pt x="4135" y="143"/>
                  </a:cubicBezTo>
                  <a:cubicBezTo>
                    <a:pt x="4166" y="176"/>
                    <a:pt x="4198" y="207"/>
                    <a:pt x="4214" y="255"/>
                  </a:cubicBezTo>
                  <a:cubicBezTo>
                    <a:pt x="4278" y="335"/>
                    <a:pt x="4326" y="415"/>
                    <a:pt x="4422" y="447"/>
                  </a:cubicBezTo>
                  <a:cubicBezTo>
                    <a:pt x="4454" y="463"/>
                    <a:pt x="4485" y="463"/>
                    <a:pt x="4518" y="463"/>
                  </a:cubicBezTo>
                  <a:cubicBezTo>
                    <a:pt x="4630" y="463"/>
                    <a:pt x="4757" y="383"/>
                    <a:pt x="4821" y="255"/>
                  </a:cubicBezTo>
                  <a:cubicBezTo>
                    <a:pt x="4885" y="176"/>
                    <a:pt x="4932" y="80"/>
                    <a:pt x="5013" y="80"/>
                  </a:cubicBezTo>
                  <a:cubicBezTo>
                    <a:pt x="5060" y="80"/>
                    <a:pt x="5092" y="112"/>
                    <a:pt x="5140" y="176"/>
                  </a:cubicBezTo>
                  <a:cubicBezTo>
                    <a:pt x="5140" y="192"/>
                    <a:pt x="5156" y="207"/>
                    <a:pt x="5156" y="223"/>
                  </a:cubicBezTo>
                  <a:cubicBezTo>
                    <a:pt x="5220" y="335"/>
                    <a:pt x="5284" y="447"/>
                    <a:pt x="5412" y="495"/>
                  </a:cubicBezTo>
                  <a:cubicBezTo>
                    <a:pt x="5443" y="495"/>
                    <a:pt x="5475" y="511"/>
                    <a:pt x="5507" y="511"/>
                  </a:cubicBezTo>
                  <a:cubicBezTo>
                    <a:pt x="5619" y="511"/>
                    <a:pt x="5699" y="399"/>
                    <a:pt x="5763" y="303"/>
                  </a:cubicBezTo>
                  <a:cubicBezTo>
                    <a:pt x="5779" y="287"/>
                    <a:pt x="5779" y="287"/>
                    <a:pt x="5779" y="287"/>
                  </a:cubicBezTo>
                  <a:cubicBezTo>
                    <a:pt x="5843" y="192"/>
                    <a:pt x="5922" y="143"/>
                    <a:pt x="6002" y="143"/>
                  </a:cubicBezTo>
                  <a:cubicBezTo>
                    <a:pt x="6050" y="143"/>
                    <a:pt x="6098" y="159"/>
                    <a:pt x="6146" y="207"/>
                  </a:cubicBezTo>
                  <a:cubicBezTo>
                    <a:pt x="6162" y="240"/>
                    <a:pt x="6194" y="271"/>
                    <a:pt x="6210" y="303"/>
                  </a:cubicBezTo>
                  <a:cubicBezTo>
                    <a:pt x="6290" y="399"/>
                    <a:pt x="6354" y="479"/>
                    <a:pt x="6481" y="495"/>
                  </a:cubicBezTo>
                  <a:cubicBezTo>
                    <a:pt x="6497" y="495"/>
                    <a:pt x="6497" y="495"/>
                    <a:pt x="6513" y="495"/>
                  </a:cubicBezTo>
                  <a:cubicBezTo>
                    <a:pt x="6673" y="495"/>
                    <a:pt x="6784" y="383"/>
                    <a:pt x="6848" y="271"/>
                  </a:cubicBezTo>
                  <a:cubicBezTo>
                    <a:pt x="6848" y="255"/>
                    <a:pt x="6864" y="240"/>
                    <a:pt x="6864" y="223"/>
                  </a:cubicBezTo>
                  <a:cubicBezTo>
                    <a:pt x="6896" y="176"/>
                    <a:pt x="6912" y="128"/>
                    <a:pt x="6944" y="95"/>
                  </a:cubicBezTo>
                  <a:cubicBezTo>
                    <a:pt x="6960" y="80"/>
                    <a:pt x="6976" y="64"/>
                    <a:pt x="6992" y="64"/>
                  </a:cubicBezTo>
                  <a:cubicBezTo>
                    <a:pt x="6992" y="0"/>
                    <a:pt x="6992" y="0"/>
                    <a:pt x="6992" y="0"/>
                  </a:cubicBezTo>
                  <a:cubicBezTo>
                    <a:pt x="6912" y="0"/>
                    <a:pt x="6848" y="112"/>
                    <a:pt x="6801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40"/>
            <p:cNvSpPr>
              <a:spLocks noChangeArrowheads="1"/>
            </p:cNvSpPr>
            <p:nvPr/>
          </p:nvSpPr>
          <p:spPr bwMode="auto">
            <a:xfrm>
              <a:off x="0" y="-1230485"/>
              <a:ext cx="2517775" cy="184150"/>
            </a:xfrm>
            <a:custGeom>
              <a:avLst/>
              <a:gdLst>
                <a:gd name="T0" fmla="*/ 6497 w 6993"/>
                <a:gd name="T1" fmla="*/ 383 h 511"/>
                <a:gd name="T2" fmla="*/ 6258 w 6993"/>
                <a:gd name="T3" fmla="*/ 191 h 511"/>
                <a:gd name="T4" fmla="*/ 5970 w 6993"/>
                <a:gd name="T5" fmla="*/ 31 h 511"/>
                <a:gd name="T6" fmla="*/ 5571 w 6993"/>
                <a:gd name="T7" fmla="*/ 335 h 511"/>
                <a:gd name="T8" fmla="*/ 5268 w 6993"/>
                <a:gd name="T9" fmla="*/ 175 h 511"/>
                <a:gd name="T10" fmla="*/ 5013 w 6993"/>
                <a:gd name="T11" fmla="*/ 0 h 511"/>
                <a:gd name="T12" fmla="*/ 4741 w 6993"/>
                <a:gd name="T13" fmla="*/ 207 h 511"/>
                <a:gd name="T14" fmla="*/ 4278 w 6993"/>
                <a:gd name="T15" fmla="*/ 239 h 511"/>
                <a:gd name="T16" fmla="*/ 3991 w 6993"/>
                <a:gd name="T17" fmla="*/ 31 h 511"/>
                <a:gd name="T18" fmla="*/ 3736 w 6993"/>
                <a:gd name="T19" fmla="*/ 207 h 511"/>
                <a:gd name="T20" fmla="*/ 3480 w 6993"/>
                <a:gd name="T21" fmla="*/ 367 h 511"/>
                <a:gd name="T22" fmla="*/ 3193 w 6993"/>
                <a:gd name="T23" fmla="*/ 159 h 511"/>
                <a:gd name="T24" fmla="*/ 2810 w 6993"/>
                <a:gd name="T25" fmla="*/ 175 h 511"/>
                <a:gd name="T26" fmla="*/ 2506 w 6993"/>
                <a:gd name="T27" fmla="*/ 398 h 511"/>
                <a:gd name="T28" fmla="*/ 2251 w 6993"/>
                <a:gd name="T29" fmla="*/ 239 h 511"/>
                <a:gd name="T30" fmla="*/ 2012 w 6993"/>
                <a:gd name="T31" fmla="*/ 63 h 511"/>
                <a:gd name="T32" fmla="*/ 1501 w 6993"/>
                <a:gd name="T33" fmla="*/ 446 h 511"/>
                <a:gd name="T34" fmla="*/ 1261 w 6993"/>
                <a:gd name="T35" fmla="*/ 271 h 511"/>
                <a:gd name="T36" fmla="*/ 1006 w 6993"/>
                <a:gd name="T37" fmla="*/ 95 h 511"/>
                <a:gd name="T38" fmla="*/ 702 w 6993"/>
                <a:gd name="T39" fmla="*/ 319 h 511"/>
                <a:gd name="T40" fmla="*/ 351 w 6993"/>
                <a:gd name="T41" fmla="*/ 398 h 511"/>
                <a:gd name="T42" fmla="*/ 0 w 6993"/>
                <a:gd name="T43" fmla="*/ 79 h 511"/>
                <a:gd name="T44" fmla="*/ 288 w 6993"/>
                <a:gd name="T45" fmla="*/ 383 h 511"/>
                <a:gd name="T46" fmla="*/ 718 w 6993"/>
                <a:gd name="T47" fmla="*/ 383 h 511"/>
                <a:gd name="T48" fmla="*/ 1006 w 6993"/>
                <a:gd name="T49" fmla="*/ 159 h 511"/>
                <a:gd name="T50" fmla="*/ 1261 w 6993"/>
                <a:gd name="T51" fmla="*/ 335 h 511"/>
                <a:gd name="T52" fmla="*/ 1501 w 6993"/>
                <a:gd name="T53" fmla="*/ 495 h 511"/>
                <a:gd name="T54" fmla="*/ 1852 w 6993"/>
                <a:gd name="T55" fmla="*/ 191 h 511"/>
                <a:gd name="T56" fmla="*/ 2219 w 6993"/>
                <a:gd name="T57" fmla="*/ 271 h 511"/>
                <a:gd name="T58" fmla="*/ 2570 w 6993"/>
                <a:gd name="T59" fmla="*/ 462 h 511"/>
                <a:gd name="T60" fmla="*/ 2921 w 6993"/>
                <a:gd name="T61" fmla="*/ 175 h 511"/>
                <a:gd name="T62" fmla="*/ 3256 w 6993"/>
                <a:gd name="T63" fmla="*/ 287 h 511"/>
                <a:gd name="T64" fmla="*/ 3624 w 6993"/>
                <a:gd name="T65" fmla="*/ 398 h 511"/>
                <a:gd name="T66" fmla="*/ 4007 w 6993"/>
                <a:gd name="T67" fmla="*/ 95 h 511"/>
                <a:gd name="T68" fmla="*/ 4246 w 6993"/>
                <a:gd name="T69" fmla="*/ 287 h 511"/>
                <a:gd name="T70" fmla="*/ 4502 w 6993"/>
                <a:gd name="T71" fmla="*/ 495 h 511"/>
                <a:gd name="T72" fmla="*/ 5013 w 6993"/>
                <a:gd name="T73" fmla="*/ 48 h 511"/>
                <a:gd name="T74" fmla="*/ 5252 w 6993"/>
                <a:gd name="T75" fmla="*/ 239 h 511"/>
                <a:gd name="T76" fmla="*/ 5507 w 6993"/>
                <a:gd name="T77" fmla="*/ 398 h 511"/>
                <a:gd name="T78" fmla="*/ 5859 w 6993"/>
                <a:gd name="T79" fmla="*/ 127 h 511"/>
                <a:gd name="T80" fmla="*/ 6242 w 6993"/>
                <a:gd name="T81" fmla="*/ 239 h 511"/>
                <a:gd name="T82" fmla="*/ 6513 w 6993"/>
                <a:gd name="T83" fmla="*/ 431 h 511"/>
                <a:gd name="T84" fmla="*/ 6928 w 6993"/>
                <a:gd name="T85" fmla="*/ 143 h 511"/>
                <a:gd name="T86" fmla="*/ 6992 w 6993"/>
                <a:gd name="T87" fmla="*/ 79 h 511"/>
                <a:gd name="T88" fmla="*/ 6497 w 6993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93" h="511">
                  <a:moveTo>
                    <a:pt x="6497" y="383"/>
                  </a:moveTo>
                  <a:lnTo>
                    <a:pt x="6497" y="383"/>
                  </a:lnTo>
                  <a:cubicBezTo>
                    <a:pt x="6449" y="383"/>
                    <a:pt x="6401" y="367"/>
                    <a:pt x="6369" y="319"/>
                  </a:cubicBezTo>
                  <a:cubicBezTo>
                    <a:pt x="6321" y="287"/>
                    <a:pt x="6290" y="239"/>
                    <a:pt x="6258" y="191"/>
                  </a:cubicBezTo>
                  <a:cubicBezTo>
                    <a:pt x="6194" y="111"/>
                    <a:pt x="6130" y="15"/>
                    <a:pt x="6002" y="15"/>
                  </a:cubicBezTo>
                  <a:cubicBezTo>
                    <a:pt x="6002" y="15"/>
                    <a:pt x="5986" y="15"/>
                    <a:pt x="5970" y="31"/>
                  </a:cubicBezTo>
                  <a:cubicBezTo>
                    <a:pt x="5874" y="31"/>
                    <a:pt x="5811" y="111"/>
                    <a:pt x="5763" y="191"/>
                  </a:cubicBezTo>
                  <a:cubicBezTo>
                    <a:pt x="5699" y="255"/>
                    <a:pt x="5651" y="319"/>
                    <a:pt x="5571" y="335"/>
                  </a:cubicBezTo>
                  <a:cubicBezTo>
                    <a:pt x="5539" y="350"/>
                    <a:pt x="5523" y="350"/>
                    <a:pt x="5507" y="350"/>
                  </a:cubicBezTo>
                  <a:cubicBezTo>
                    <a:pt x="5396" y="350"/>
                    <a:pt x="5332" y="271"/>
                    <a:pt x="5268" y="175"/>
                  </a:cubicBezTo>
                  <a:cubicBezTo>
                    <a:pt x="5252" y="143"/>
                    <a:pt x="5220" y="111"/>
                    <a:pt x="5204" y="95"/>
                  </a:cubicBezTo>
                  <a:cubicBezTo>
                    <a:pt x="5140" y="31"/>
                    <a:pt x="5077" y="0"/>
                    <a:pt x="5013" y="0"/>
                  </a:cubicBezTo>
                  <a:cubicBezTo>
                    <a:pt x="4949" y="0"/>
                    <a:pt x="4885" y="31"/>
                    <a:pt x="4837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77" y="319"/>
                    <a:pt x="4613" y="431"/>
                    <a:pt x="4502" y="431"/>
                  </a:cubicBezTo>
                  <a:cubicBezTo>
                    <a:pt x="4390" y="431"/>
                    <a:pt x="4326" y="319"/>
                    <a:pt x="4278" y="239"/>
                  </a:cubicBezTo>
                  <a:cubicBezTo>
                    <a:pt x="4246" y="207"/>
                    <a:pt x="4230" y="175"/>
                    <a:pt x="4214" y="143"/>
                  </a:cubicBezTo>
                  <a:cubicBezTo>
                    <a:pt x="4150" y="79"/>
                    <a:pt x="4071" y="31"/>
                    <a:pt x="3991" y="31"/>
                  </a:cubicBezTo>
                  <a:cubicBezTo>
                    <a:pt x="3943" y="31"/>
                    <a:pt x="3879" y="63"/>
                    <a:pt x="3831" y="95"/>
                  </a:cubicBezTo>
                  <a:cubicBezTo>
                    <a:pt x="3799" y="127"/>
                    <a:pt x="3767" y="175"/>
                    <a:pt x="3736" y="207"/>
                  </a:cubicBezTo>
                  <a:cubicBezTo>
                    <a:pt x="3672" y="287"/>
                    <a:pt x="3608" y="367"/>
                    <a:pt x="3496" y="367"/>
                  </a:cubicBezTo>
                  <a:lnTo>
                    <a:pt x="3480" y="367"/>
                  </a:lnTo>
                  <a:cubicBezTo>
                    <a:pt x="3384" y="367"/>
                    <a:pt x="3336" y="303"/>
                    <a:pt x="3272" y="239"/>
                  </a:cubicBezTo>
                  <a:cubicBezTo>
                    <a:pt x="3256" y="207"/>
                    <a:pt x="3225" y="191"/>
                    <a:pt x="3193" y="159"/>
                  </a:cubicBezTo>
                  <a:cubicBezTo>
                    <a:pt x="3145" y="111"/>
                    <a:pt x="3081" y="95"/>
                    <a:pt x="3001" y="95"/>
                  </a:cubicBezTo>
                  <a:cubicBezTo>
                    <a:pt x="2937" y="95"/>
                    <a:pt x="2858" y="127"/>
                    <a:pt x="2810" y="175"/>
                  </a:cubicBezTo>
                  <a:cubicBezTo>
                    <a:pt x="2778" y="191"/>
                    <a:pt x="2746" y="223"/>
                    <a:pt x="2730" y="255"/>
                  </a:cubicBezTo>
                  <a:cubicBezTo>
                    <a:pt x="2650" y="335"/>
                    <a:pt x="2586" y="398"/>
                    <a:pt x="2506" y="398"/>
                  </a:cubicBezTo>
                  <a:cubicBezTo>
                    <a:pt x="2474" y="398"/>
                    <a:pt x="2426" y="398"/>
                    <a:pt x="2395" y="383"/>
                  </a:cubicBezTo>
                  <a:cubicBezTo>
                    <a:pt x="2331" y="350"/>
                    <a:pt x="2299" y="287"/>
                    <a:pt x="2251" y="239"/>
                  </a:cubicBezTo>
                  <a:cubicBezTo>
                    <a:pt x="2203" y="175"/>
                    <a:pt x="2155" y="111"/>
                    <a:pt x="2075" y="79"/>
                  </a:cubicBezTo>
                  <a:cubicBezTo>
                    <a:pt x="2059" y="79"/>
                    <a:pt x="2027" y="63"/>
                    <a:pt x="2012" y="63"/>
                  </a:cubicBezTo>
                  <a:cubicBezTo>
                    <a:pt x="1900" y="63"/>
                    <a:pt x="1820" y="175"/>
                    <a:pt x="1740" y="271"/>
                  </a:cubicBezTo>
                  <a:cubicBezTo>
                    <a:pt x="1660" y="367"/>
                    <a:pt x="1596" y="446"/>
                    <a:pt x="1501" y="446"/>
                  </a:cubicBezTo>
                  <a:cubicBezTo>
                    <a:pt x="1469" y="446"/>
                    <a:pt x="1421" y="431"/>
                    <a:pt x="1389" y="414"/>
                  </a:cubicBezTo>
                  <a:cubicBezTo>
                    <a:pt x="1325" y="367"/>
                    <a:pt x="1293" y="319"/>
                    <a:pt x="1261" y="271"/>
                  </a:cubicBezTo>
                  <a:cubicBezTo>
                    <a:pt x="1197" y="191"/>
                    <a:pt x="1149" y="127"/>
                    <a:pt x="1037" y="111"/>
                  </a:cubicBezTo>
                  <a:cubicBezTo>
                    <a:pt x="1022" y="111"/>
                    <a:pt x="1022" y="95"/>
                    <a:pt x="1006" y="95"/>
                  </a:cubicBezTo>
                  <a:cubicBezTo>
                    <a:pt x="878" y="95"/>
                    <a:pt x="798" y="191"/>
                    <a:pt x="735" y="303"/>
                  </a:cubicBezTo>
                  <a:cubicBezTo>
                    <a:pt x="718" y="303"/>
                    <a:pt x="718" y="319"/>
                    <a:pt x="702" y="319"/>
                  </a:cubicBezTo>
                  <a:cubicBezTo>
                    <a:pt x="639" y="398"/>
                    <a:pt x="575" y="446"/>
                    <a:pt x="495" y="446"/>
                  </a:cubicBezTo>
                  <a:cubicBezTo>
                    <a:pt x="447" y="446"/>
                    <a:pt x="399" y="431"/>
                    <a:pt x="351" y="398"/>
                  </a:cubicBezTo>
                  <a:cubicBezTo>
                    <a:pt x="319" y="350"/>
                    <a:pt x="288" y="319"/>
                    <a:pt x="255" y="271"/>
                  </a:cubicBezTo>
                  <a:cubicBezTo>
                    <a:pt x="176" y="175"/>
                    <a:pt x="112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2" y="127"/>
                    <a:pt x="271" y="350"/>
                    <a:pt x="288" y="383"/>
                  </a:cubicBezTo>
                  <a:cubicBezTo>
                    <a:pt x="335" y="462"/>
                    <a:pt x="399" y="510"/>
                    <a:pt x="495" y="510"/>
                  </a:cubicBezTo>
                  <a:cubicBezTo>
                    <a:pt x="575" y="510"/>
                    <a:pt x="654" y="462"/>
                    <a:pt x="718" y="383"/>
                  </a:cubicBezTo>
                  <a:cubicBezTo>
                    <a:pt x="735" y="367"/>
                    <a:pt x="750" y="350"/>
                    <a:pt x="766" y="319"/>
                  </a:cubicBezTo>
                  <a:cubicBezTo>
                    <a:pt x="830" y="239"/>
                    <a:pt x="910" y="159"/>
                    <a:pt x="1006" y="159"/>
                  </a:cubicBezTo>
                  <a:cubicBezTo>
                    <a:pt x="1037" y="159"/>
                    <a:pt x="1054" y="159"/>
                    <a:pt x="1085" y="175"/>
                  </a:cubicBezTo>
                  <a:cubicBezTo>
                    <a:pt x="1165" y="207"/>
                    <a:pt x="1213" y="271"/>
                    <a:pt x="1261" y="335"/>
                  </a:cubicBezTo>
                  <a:cubicBezTo>
                    <a:pt x="1309" y="414"/>
                    <a:pt x="1373" y="495"/>
                    <a:pt x="1484" y="495"/>
                  </a:cubicBezTo>
                  <a:cubicBezTo>
                    <a:pt x="1501" y="495"/>
                    <a:pt x="1501" y="495"/>
                    <a:pt x="1501" y="495"/>
                  </a:cubicBezTo>
                  <a:cubicBezTo>
                    <a:pt x="1628" y="495"/>
                    <a:pt x="1692" y="414"/>
                    <a:pt x="1756" y="319"/>
                  </a:cubicBezTo>
                  <a:cubicBezTo>
                    <a:pt x="1788" y="271"/>
                    <a:pt x="1820" y="223"/>
                    <a:pt x="1852" y="191"/>
                  </a:cubicBezTo>
                  <a:cubicBezTo>
                    <a:pt x="1900" y="159"/>
                    <a:pt x="1948" y="127"/>
                    <a:pt x="1995" y="127"/>
                  </a:cubicBezTo>
                  <a:cubicBezTo>
                    <a:pt x="2075" y="127"/>
                    <a:pt x="2139" y="175"/>
                    <a:pt x="2219" y="271"/>
                  </a:cubicBezTo>
                  <a:cubicBezTo>
                    <a:pt x="2299" y="367"/>
                    <a:pt x="2378" y="462"/>
                    <a:pt x="2506" y="462"/>
                  </a:cubicBezTo>
                  <a:cubicBezTo>
                    <a:pt x="2522" y="462"/>
                    <a:pt x="2554" y="462"/>
                    <a:pt x="2570" y="462"/>
                  </a:cubicBezTo>
                  <a:cubicBezTo>
                    <a:pt x="2650" y="431"/>
                    <a:pt x="2698" y="383"/>
                    <a:pt x="2761" y="303"/>
                  </a:cubicBezTo>
                  <a:cubicBezTo>
                    <a:pt x="2794" y="255"/>
                    <a:pt x="2842" y="191"/>
                    <a:pt x="2921" y="175"/>
                  </a:cubicBezTo>
                  <a:cubicBezTo>
                    <a:pt x="2937" y="159"/>
                    <a:pt x="2969" y="159"/>
                    <a:pt x="3001" y="159"/>
                  </a:cubicBezTo>
                  <a:cubicBezTo>
                    <a:pt x="3097" y="159"/>
                    <a:pt x="3177" y="223"/>
                    <a:pt x="3256" y="287"/>
                  </a:cubicBezTo>
                  <a:cubicBezTo>
                    <a:pt x="3336" y="367"/>
                    <a:pt x="3416" y="431"/>
                    <a:pt x="3512" y="431"/>
                  </a:cubicBezTo>
                  <a:cubicBezTo>
                    <a:pt x="3544" y="431"/>
                    <a:pt x="3592" y="431"/>
                    <a:pt x="3624" y="398"/>
                  </a:cubicBezTo>
                  <a:cubicBezTo>
                    <a:pt x="3688" y="383"/>
                    <a:pt x="3719" y="319"/>
                    <a:pt x="3767" y="271"/>
                  </a:cubicBezTo>
                  <a:cubicBezTo>
                    <a:pt x="3831" y="175"/>
                    <a:pt x="3895" y="95"/>
                    <a:pt x="4007" y="95"/>
                  </a:cubicBezTo>
                  <a:cubicBezTo>
                    <a:pt x="4007" y="95"/>
                    <a:pt x="4007" y="95"/>
                    <a:pt x="4023" y="95"/>
                  </a:cubicBezTo>
                  <a:cubicBezTo>
                    <a:pt x="4135" y="111"/>
                    <a:pt x="4183" y="191"/>
                    <a:pt x="4246" y="287"/>
                  </a:cubicBezTo>
                  <a:cubicBezTo>
                    <a:pt x="4278" y="350"/>
                    <a:pt x="4310" y="398"/>
                    <a:pt x="4358" y="431"/>
                  </a:cubicBezTo>
                  <a:cubicBezTo>
                    <a:pt x="4406" y="462"/>
                    <a:pt x="4454" y="495"/>
                    <a:pt x="4502" y="495"/>
                  </a:cubicBezTo>
                  <a:cubicBezTo>
                    <a:pt x="4597" y="495"/>
                    <a:pt x="4677" y="383"/>
                    <a:pt x="4757" y="271"/>
                  </a:cubicBezTo>
                  <a:cubicBezTo>
                    <a:pt x="4821" y="159"/>
                    <a:pt x="4901" y="48"/>
                    <a:pt x="5013" y="48"/>
                  </a:cubicBezTo>
                  <a:cubicBezTo>
                    <a:pt x="5044" y="48"/>
                    <a:pt x="5060" y="63"/>
                    <a:pt x="5092" y="79"/>
                  </a:cubicBezTo>
                  <a:cubicBezTo>
                    <a:pt x="5172" y="111"/>
                    <a:pt x="5220" y="175"/>
                    <a:pt x="5252" y="239"/>
                  </a:cubicBezTo>
                  <a:cubicBezTo>
                    <a:pt x="5316" y="319"/>
                    <a:pt x="5364" y="398"/>
                    <a:pt x="5491" y="398"/>
                  </a:cubicBezTo>
                  <a:lnTo>
                    <a:pt x="5507" y="398"/>
                  </a:lnTo>
                  <a:cubicBezTo>
                    <a:pt x="5619" y="398"/>
                    <a:pt x="5683" y="335"/>
                    <a:pt x="5747" y="239"/>
                  </a:cubicBezTo>
                  <a:cubicBezTo>
                    <a:pt x="5779" y="207"/>
                    <a:pt x="5811" y="159"/>
                    <a:pt x="5859" y="127"/>
                  </a:cubicBezTo>
                  <a:cubicBezTo>
                    <a:pt x="5907" y="95"/>
                    <a:pt x="5954" y="79"/>
                    <a:pt x="6002" y="79"/>
                  </a:cubicBezTo>
                  <a:cubicBezTo>
                    <a:pt x="6098" y="79"/>
                    <a:pt x="6162" y="159"/>
                    <a:pt x="6242" y="239"/>
                  </a:cubicBezTo>
                  <a:cubicBezTo>
                    <a:pt x="6321" y="335"/>
                    <a:pt x="6401" y="431"/>
                    <a:pt x="6513" y="431"/>
                  </a:cubicBezTo>
                  <a:lnTo>
                    <a:pt x="6513" y="431"/>
                  </a:lnTo>
                  <a:cubicBezTo>
                    <a:pt x="6609" y="431"/>
                    <a:pt x="6689" y="367"/>
                    <a:pt x="6753" y="287"/>
                  </a:cubicBezTo>
                  <a:cubicBezTo>
                    <a:pt x="6801" y="239"/>
                    <a:pt x="6848" y="175"/>
                    <a:pt x="6928" y="143"/>
                  </a:cubicBezTo>
                  <a:cubicBezTo>
                    <a:pt x="6944" y="127"/>
                    <a:pt x="6960" y="127"/>
                    <a:pt x="6992" y="127"/>
                  </a:cubicBezTo>
                  <a:cubicBezTo>
                    <a:pt x="6992" y="79"/>
                    <a:pt x="6992" y="79"/>
                    <a:pt x="6992" y="79"/>
                  </a:cubicBezTo>
                  <a:cubicBezTo>
                    <a:pt x="6912" y="79"/>
                    <a:pt x="6832" y="159"/>
                    <a:pt x="6753" y="239"/>
                  </a:cubicBezTo>
                  <a:cubicBezTo>
                    <a:pt x="6673" y="303"/>
                    <a:pt x="6593" y="383"/>
                    <a:pt x="6497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41"/>
            <p:cNvSpPr>
              <a:spLocks noChangeArrowheads="1"/>
            </p:cNvSpPr>
            <p:nvPr/>
          </p:nvSpPr>
          <p:spPr bwMode="auto">
            <a:xfrm>
              <a:off x="0" y="-874885"/>
              <a:ext cx="2517775" cy="173037"/>
            </a:xfrm>
            <a:custGeom>
              <a:avLst/>
              <a:gdLst>
                <a:gd name="T0" fmla="*/ 6545 w 6993"/>
                <a:gd name="T1" fmla="*/ 335 h 480"/>
                <a:gd name="T2" fmla="*/ 6258 w 6993"/>
                <a:gd name="T3" fmla="*/ 191 h 480"/>
                <a:gd name="T4" fmla="*/ 6002 w 6993"/>
                <a:gd name="T5" fmla="*/ 32 h 480"/>
                <a:gd name="T6" fmla="*/ 5507 w 6993"/>
                <a:gd name="T7" fmla="*/ 335 h 480"/>
                <a:gd name="T8" fmla="*/ 5268 w 6993"/>
                <a:gd name="T9" fmla="*/ 160 h 480"/>
                <a:gd name="T10" fmla="*/ 5013 w 6993"/>
                <a:gd name="T11" fmla="*/ 0 h 480"/>
                <a:gd name="T12" fmla="*/ 4725 w 6993"/>
                <a:gd name="T13" fmla="*/ 224 h 480"/>
                <a:gd name="T14" fmla="*/ 4438 w 6993"/>
                <a:gd name="T15" fmla="*/ 415 h 480"/>
                <a:gd name="T16" fmla="*/ 4150 w 6993"/>
                <a:gd name="T17" fmla="*/ 80 h 480"/>
                <a:gd name="T18" fmla="*/ 3767 w 6993"/>
                <a:gd name="T19" fmla="*/ 176 h 480"/>
                <a:gd name="T20" fmla="*/ 3256 w 6993"/>
                <a:gd name="T21" fmla="*/ 224 h 480"/>
                <a:gd name="T22" fmla="*/ 3017 w 6993"/>
                <a:gd name="T23" fmla="*/ 128 h 480"/>
                <a:gd name="T24" fmla="*/ 2666 w 6993"/>
                <a:gd name="T25" fmla="*/ 303 h 480"/>
                <a:gd name="T26" fmla="*/ 2267 w 6993"/>
                <a:gd name="T27" fmla="*/ 208 h 480"/>
                <a:gd name="T28" fmla="*/ 2012 w 6993"/>
                <a:gd name="T29" fmla="*/ 48 h 480"/>
                <a:gd name="T30" fmla="*/ 1501 w 6993"/>
                <a:gd name="T31" fmla="*/ 431 h 480"/>
                <a:gd name="T32" fmla="*/ 1245 w 6993"/>
                <a:gd name="T33" fmla="*/ 255 h 480"/>
                <a:gd name="T34" fmla="*/ 1006 w 6993"/>
                <a:gd name="T35" fmla="*/ 96 h 480"/>
                <a:gd name="T36" fmla="*/ 702 w 6993"/>
                <a:gd name="T37" fmla="*/ 319 h 480"/>
                <a:gd name="T38" fmla="*/ 319 w 6993"/>
                <a:gd name="T39" fmla="*/ 335 h 480"/>
                <a:gd name="T40" fmla="*/ 0 w 6993"/>
                <a:gd name="T41" fmla="*/ 80 h 480"/>
                <a:gd name="T42" fmla="*/ 112 w 6993"/>
                <a:gd name="T43" fmla="*/ 160 h 480"/>
                <a:gd name="T44" fmla="*/ 288 w 6993"/>
                <a:gd name="T45" fmla="*/ 367 h 480"/>
                <a:gd name="T46" fmla="*/ 671 w 6993"/>
                <a:gd name="T47" fmla="*/ 415 h 480"/>
                <a:gd name="T48" fmla="*/ 1006 w 6993"/>
                <a:gd name="T49" fmla="*/ 144 h 480"/>
                <a:gd name="T50" fmla="*/ 1245 w 6993"/>
                <a:gd name="T51" fmla="*/ 319 h 480"/>
                <a:gd name="T52" fmla="*/ 1484 w 6993"/>
                <a:gd name="T53" fmla="*/ 479 h 480"/>
                <a:gd name="T54" fmla="*/ 2012 w 6993"/>
                <a:gd name="T55" fmla="*/ 96 h 480"/>
                <a:gd name="T56" fmla="*/ 2251 w 6993"/>
                <a:gd name="T57" fmla="*/ 255 h 480"/>
                <a:gd name="T58" fmla="*/ 2522 w 6993"/>
                <a:gd name="T59" fmla="*/ 415 h 480"/>
                <a:gd name="T60" fmla="*/ 2921 w 6993"/>
                <a:gd name="T61" fmla="*/ 191 h 480"/>
                <a:gd name="T62" fmla="*/ 3225 w 6993"/>
                <a:gd name="T63" fmla="*/ 288 h 480"/>
                <a:gd name="T64" fmla="*/ 3496 w 6993"/>
                <a:gd name="T65" fmla="*/ 399 h 480"/>
                <a:gd name="T66" fmla="*/ 3767 w 6993"/>
                <a:gd name="T67" fmla="*/ 240 h 480"/>
                <a:gd name="T68" fmla="*/ 4087 w 6993"/>
                <a:gd name="T69" fmla="*/ 96 h 480"/>
                <a:gd name="T70" fmla="*/ 4406 w 6993"/>
                <a:gd name="T71" fmla="*/ 463 h 480"/>
                <a:gd name="T72" fmla="*/ 4773 w 6993"/>
                <a:gd name="T73" fmla="*/ 255 h 480"/>
                <a:gd name="T74" fmla="*/ 5124 w 6993"/>
                <a:gd name="T75" fmla="*/ 80 h 480"/>
                <a:gd name="T76" fmla="*/ 5443 w 6993"/>
                <a:gd name="T77" fmla="*/ 383 h 480"/>
                <a:gd name="T78" fmla="*/ 5651 w 6993"/>
                <a:gd name="T79" fmla="*/ 351 h 480"/>
                <a:gd name="T80" fmla="*/ 6002 w 6993"/>
                <a:gd name="T81" fmla="*/ 96 h 480"/>
                <a:gd name="T82" fmla="*/ 6258 w 6993"/>
                <a:gd name="T83" fmla="*/ 255 h 480"/>
                <a:gd name="T84" fmla="*/ 6497 w 6993"/>
                <a:gd name="T85" fmla="*/ 415 h 480"/>
                <a:gd name="T86" fmla="*/ 6768 w 6993"/>
                <a:gd name="T87" fmla="*/ 255 h 480"/>
                <a:gd name="T88" fmla="*/ 6992 w 6993"/>
                <a:gd name="T89" fmla="*/ 128 h 480"/>
                <a:gd name="T90" fmla="*/ 6768 w 6993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93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13" y="335"/>
                    <a:pt x="6513" y="335"/>
                  </a:cubicBezTo>
                  <a:cubicBezTo>
                    <a:pt x="6385" y="335"/>
                    <a:pt x="6321" y="272"/>
                    <a:pt x="6258" y="191"/>
                  </a:cubicBezTo>
                  <a:cubicBezTo>
                    <a:pt x="6226" y="144"/>
                    <a:pt x="6194" y="112"/>
                    <a:pt x="6146" y="80"/>
                  </a:cubicBezTo>
                  <a:cubicBezTo>
                    <a:pt x="6098" y="48"/>
                    <a:pt x="6050" y="32"/>
                    <a:pt x="6002" y="32"/>
                  </a:cubicBezTo>
                  <a:cubicBezTo>
                    <a:pt x="5907" y="32"/>
                    <a:pt x="5843" y="112"/>
                    <a:pt x="5763" y="176"/>
                  </a:cubicBezTo>
                  <a:cubicBezTo>
                    <a:pt x="5683" y="255"/>
                    <a:pt x="5603" y="335"/>
                    <a:pt x="5507" y="335"/>
                  </a:cubicBezTo>
                  <a:cubicBezTo>
                    <a:pt x="5491" y="335"/>
                    <a:pt x="5460" y="335"/>
                    <a:pt x="5427" y="319"/>
                  </a:cubicBezTo>
                  <a:cubicBezTo>
                    <a:pt x="5348" y="288"/>
                    <a:pt x="5300" y="224"/>
                    <a:pt x="5268" y="160"/>
                  </a:cubicBezTo>
                  <a:cubicBezTo>
                    <a:pt x="5220" y="96"/>
                    <a:pt x="5172" y="48"/>
                    <a:pt x="5092" y="16"/>
                  </a:cubicBezTo>
                  <a:cubicBezTo>
                    <a:pt x="5060" y="0"/>
                    <a:pt x="5044" y="0"/>
                    <a:pt x="5013" y="0"/>
                  </a:cubicBezTo>
                  <a:cubicBezTo>
                    <a:pt x="4917" y="0"/>
                    <a:pt x="4837" y="48"/>
                    <a:pt x="4773" y="160"/>
                  </a:cubicBezTo>
                  <a:cubicBezTo>
                    <a:pt x="4757" y="176"/>
                    <a:pt x="4741" y="208"/>
                    <a:pt x="4725" y="224"/>
                  </a:cubicBezTo>
                  <a:cubicBezTo>
                    <a:pt x="4677" y="319"/>
                    <a:pt x="4613" y="431"/>
                    <a:pt x="4502" y="431"/>
                  </a:cubicBezTo>
                  <a:cubicBezTo>
                    <a:pt x="4485" y="431"/>
                    <a:pt x="4454" y="415"/>
                    <a:pt x="4438" y="415"/>
                  </a:cubicBezTo>
                  <a:cubicBezTo>
                    <a:pt x="4358" y="383"/>
                    <a:pt x="4310" y="303"/>
                    <a:pt x="4262" y="224"/>
                  </a:cubicBezTo>
                  <a:cubicBezTo>
                    <a:pt x="4230" y="176"/>
                    <a:pt x="4198" y="112"/>
                    <a:pt x="4150" y="80"/>
                  </a:cubicBezTo>
                  <a:cubicBezTo>
                    <a:pt x="4102" y="32"/>
                    <a:pt x="4055" y="16"/>
                    <a:pt x="4007" y="16"/>
                  </a:cubicBezTo>
                  <a:cubicBezTo>
                    <a:pt x="3911" y="16"/>
                    <a:pt x="3847" y="96"/>
                    <a:pt x="3767" y="176"/>
                  </a:cubicBezTo>
                  <a:cubicBezTo>
                    <a:pt x="3688" y="255"/>
                    <a:pt x="3608" y="335"/>
                    <a:pt x="3496" y="335"/>
                  </a:cubicBezTo>
                  <a:cubicBezTo>
                    <a:pt x="3400" y="335"/>
                    <a:pt x="3336" y="288"/>
                    <a:pt x="3256" y="224"/>
                  </a:cubicBezTo>
                  <a:cubicBezTo>
                    <a:pt x="3208" y="191"/>
                    <a:pt x="3161" y="144"/>
                    <a:pt x="3097" y="128"/>
                  </a:cubicBezTo>
                  <a:cubicBezTo>
                    <a:pt x="3065" y="128"/>
                    <a:pt x="3033" y="128"/>
                    <a:pt x="3017" y="128"/>
                  </a:cubicBezTo>
                  <a:cubicBezTo>
                    <a:pt x="2906" y="128"/>
                    <a:pt x="2842" y="176"/>
                    <a:pt x="2746" y="240"/>
                  </a:cubicBezTo>
                  <a:cubicBezTo>
                    <a:pt x="2730" y="255"/>
                    <a:pt x="2698" y="288"/>
                    <a:pt x="2666" y="303"/>
                  </a:cubicBezTo>
                  <a:cubicBezTo>
                    <a:pt x="2618" y="335"/>
                    <a:pt x="2570" y="351"/>
                    <a:pt x="2522" y="351"/>
                  </a:cubicBezTo>
                  <a:cubicBezTo>
                    <a:pt x="2426" y="351"/>
                    <a:pt x="2347" y="288"/>
                    <a:pt x="2267" y="208"/>
                  </a:cubicBezTo>
                  <a:cubicBezTo>
                    <a:pt x="2203" y="128"/>
                    <a:pt x="2123" y="48"/>
                    <a:pt x="2012" y="48"/>
                  </a:cubicBezTo>
                  <a:lnTo>
                    <a:pt x="2012" y="48"/>
                  </a:lnTo>
                  <a:cubicBezTo>
                    <a:pt x="1900" y="48"/>
                    <a:pt x="1820" y="144"/>
                    <a:pt x="1740" y="240"/>
                  </a:cubicBezTo>
                  <a:cubicBezTo>
                    <a:pt x="1660" y="335"/>
                    <a:pt x="1596" y="431"/>
                    <a:pt x="1501" y="431"/>
                  </a:cubicBezTo>
                  <a:cubicBezTo>
                    <a:pt x="1453" y="431"/>
                    <a:pt x="1405" y="399"/>
                    <a:pt x="1357" y="367"/>
                  </a:cubicBezTo>
                  <a:cubicBezTo>
                    <a:pt x="1309" y="335"/>
                    <a:pt x="1277" y="288"/>
                    <a:pt x="1245" y="255"/>
                  </a:cubicBezTo>
                  <a:cubicBezTo>
                    <a:pt x="1197" y="176"/>
                    <a:pt x="1134" y="112"/>
                    <a:pt x="1022" y="96"/>
                  </a:cubicBezTo>
                  <a:lnTo>
                    <a:pt x="1006" y="96"/>
                  </a:lnTo>
                  <a:cubicBezTo>
                    <a:pt x="878" y="96"/>
                    <a:pt x="814" y="191"/>
                    <a:pt x="735" y="288"/>
                  </a:cubicBezTo>
                  <a:cubicBezTo>
                    <a:pt x="718" y="288"/>
                    <a:pt x="718" y="303"/>
                    <a:pt x="702" y="319"/>
                  </a:cubicBezTo>
                  <a:cubicBezTo>
                    <a:pt x="639" y="399"/>
                    <a:pt x="575" y="431"/>
                    <a:pt x="495" y="431"/>
                  </a:cubicBezTo>
                  <a:cubicBezTo>
                    <a:pt x="431" y="431"/>
                    <a:pt x="367" y="399"/>
                    <a:pt x="319" y="335"/>
                  </a:cubicBezTo>
                  <a:cubicBezTo>
                    <a:pt x="303" y="319"/>
                    <a:pt x="288" y="288"/>
                    <a:pt x="271" y="272"/>
                  </a:cubicBezTo>
                  <a:cubicBezTo>
                    <a:pt x="192" y="176"/>
                    <a:pt x="128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28"/>
                    <a:pt x="96" y="144"/>
                    <a:pt x="112" y="160"/>
                  </a:cubicBezTo>
                  <a:cubicBezTo>
                    <a:pt x="176" y="191"/>
                    <a:pt x="207" y="240"/>
                    <a:pt x="240" y="288"/>
                  </a:cubicBezTo>
                  <a:cubicBezTo>
                    <a:pt x="255" y="319"/>
                    <a:pt x="271" y="351"/>
                    <a:pt x="288" y="367"/>
                  </a:cubicBezTo>
                  <a:cubicBezTo>
                    <a:pt x="351" y="447"/>
                    <a:pt x="431" y="479"/>
                    <a:pt x="511" y="479"/>
                  </a:cubicBezTo>
                  <a:cubicBezTo>
                    <a:pt x="575" y="479"/>
                    <a:pt x="623" y="463"/>
                    <a:pt x="671" y="415"/>
                  </a:cubicBezTo>
                  <a:cubicBezTo>
                    <a:pt x="718" y="383"/>
                    <a:pt x="735" y="351"/>
                    <a:pt x="766" y="319"/>
                  </a:cubicBezTo>
                  <a:cubicBezTo>
                    <a:pt x="830" y="240"/>
                    <a:pt x="894" y="144"/>
                    <a:pt x="1006" y="144"/>
                  </a:cubicBezTo>
                  <a:cubicBezTo>
                    <a:pt x="1022" y="144"/>
                    <a:pt x="1037" y="144"/>
                    <a:pt x="1054" y="160"/>
                  </a:cubicBezTo>
                  <a:cubicBezTo>
                    <a:pt x="1149" y="176"/>
                    <a:pt x="1197" y="240"/>
                    <a:pt x="1245" y="319"/>
                  </a:cubicBezTo>
                  <a:cubicBezTo>
                    <a:pt x="1309" y="383"/>
                    <a:pt x="1357" y="447"/>
                    <a:pt x="1453" y="479"/>
                  </a:cubicBezTo>
                  <a:cubicBezTo>
                    <a:pt x="1453" y="479"/>
                    <a:pt x="1469" y="479"/>
                    <a:pt x="1484" y="479"/>
                  </a:cubicBezTo>
                  <a:cubicBezTo>
                    <a:pt x="1596" y="479"/>
                    <a:pt x="1692" y="383"/>
                    <a:pt x="1772" y="272"/>
                  </a:cubicBezTo>
                  <a:cubicBezTo>
                    <a:pt x="1852" y="191"/>
                    <a:pt x="1916" y="96"/>
                    <a:pt x="2012" y="96"/>
                  </a:cubicBezTo>
                  <a:cubicBezTo>
                    <a:pt x="2075" y="96"/>
                    <a:pt x="2123" y="128"/>
                    <a:pt x="2171" y="191"/>
                  </a:cubicBezTo>
                  <a:cubicBezTo>
                    <a:pt x="2203" y="208"/>
                    <a:pt x="2219" y="224"/>
                    <a:pt x="2251" y="255"/>
                  </a:cubicBezTo>
                  <a:cubicBezTo>
                    <a:pt x="2315" y="335"/>
                    <a:pt x="2378" y="415"/>
                    <a:pt x="2506" y="415"/>
                  </a:cubicBezTo>
                  <a:cubicBezTo>
                    <a:pt x="2522" y="415"/>
                    <a:pt x="2522" y="415"/>
                    <a:pt x="2522" y="415"/>
                  </a:cubicBezTo>
                  <a:cubicBezTo>
                    <a:pt x="2618" y="415"/>
                    <a:pt x="2682" y="351"/>
                    <a:pt x="2746" y="303"/>
                  </a:cubicBezTo>
                  <a:cubicBezTo>
                    <a:pt x="2794" y="255"/>
                    <a:pt x="2842" y="208"/>
                    <a:pt x="2921" y="191"/>
                  </a:cubicBezTo>
                  <a:cubicBezTo>
                    <a:pt x="2953" y="176"/>
                    <a:pt x="2969" y="176"/>
                    <a:pt x="3001" y="176"/>
                  </a:cubicBezTo>
                  <a:cubicBezTo>
                    <a:pt x="3097" y="176"/>
                    <a:pt x="3161" y="224"/>
                    <a:pt x="3225" y="288"/>
                  </a:cubicBezTo>
                  <a:cubicBezTo>
                    <a:pt x="3256" y="303"/>
                    <a:pt x="3304" y="335"/>
                    <a:pt x="3336" y="367"/>
                  </a:cubicBezTo>
                  <a:cubicBezTo>
                    <a:pt x="3384" y="383"/>
                    <a:pt x="3448" y="399"/>
                    <a:pt x="3496" y="399"/>
                  </a:cubicBezTo>
                  <a:cubicBezTo>
                    <a:pt x="3576" y="399"/>
                    <a:pt x="3655" y="367"/>
                    <a:pt x="3703" y="303"/>
                  </a:cubicBezTo>
                  <a:cubicBezTo>
                    <a:pt x="3736" y="288"/>
                    <a:pt x="3751" y="272"/>
                    <a:pt x="3767" y="240"/>
                  </a:cubicBezTo>
                  <a:cubicBezTo>
                    <a:pt x="3831" y="160"/>
                    <a:pt x="3911" y="80"/>
                    <a:pt x="4007" y="80"/>
                  </a:cubicBezTo>
                  <a:cubicBezTo>
                    <a:pt x="4023" y="80"/>
                    <a:pt x="4055" y="80"/>
                    <a:pt x="4087" y="96"/>
                  </a:cubicBezTo>
                  <a:cubicBezTo>
                    <a:pt x="4166" y="128"/>
                    <a:pt x="4198" y="208"/>
                    <a:pt x="4246" y="288"/>
                  </a:cubicBezTo>
                  <a:cubicBezTo>
                    <a:pt x="4278" y="351"/>
                    <a:pt x="4326" y="431"/>
                    <a:pt x="4406" y="463"/>
                  </a:cubicBezTo>
                  <a:cubicBezTo>
                    <a:pt x="4438" y="479"/>
                    <a:pt x="4470" y="479"/>
                    <a:pt x="4502" y="479"/>
                  </a:cubicBezTo>
                  <a:cubicBezTo>
                    <a:pt x="4613" y="479"/>
                    <a:pt x="4693" y="367"/>
                    <a:pt x="4773" y="255"/>
                  </a:cubicBezTo>
                  <a:cubicBezTo>
                    <a:pt x="4837" y="144"/>
                    <a:pt x="4901" y="48"/>
                    <a:pt x="5013" y="48"/>
                  </a:cubicBezTo>
                  <a:cubicBezTo>
                    <a:pt x="5044" y="48"/>
                    <a:pt x="5077" y="64"/>
                    <a:pt x="5124" y="80"/>
                  </a:cubicBezTo>
                  <a:cubicBezTo>
                    <a:pt x="5172" y="112"/>
                    <a:pt x="5220" y="176"/>
                    <a:pt x="5252" y="224"/>
                  </a:cubicBezTo>
                  <a:cubicBezTo>
                    <a:pt x="5300" y="288"/>
                    <a:pt x="5364" y="367"/>
                    <a:pt x="5443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03" y="367"/>
                    <a:pt x="5651" y="351"/>
                  </a:cubicBezTo>
                  <a:cubicBezTo>
                    <a:pt x="5699" y="319"/>
                    <a:pt x="5731" y="272"/>
                    <a:pt x="5763" y="240"/>
                  </a:cubicBezTo>
                  <a:cubicBezTo>
                    <a:pt x="5826" y="160"/>
                    <a:pt x="5890" y="96"/>
                    <a:pt x="6002" y="96"/>
                  </a:cubicBezTo>
                  <a:cubicBezTo>
                    <a:pt x="6002" y="96"/>
                    <a:pt x="6002" y="96"/>
                    <a:pt x="6018" y="96"/>
                  </a:cubicBezTo>
                  <a:cubicBezTo>
                    <a:pt x="6114" y="96"/>
                    <a:pt x="6194" y="176"/>
                    <a:pt x="6258" y="255"/>
                  </a:cubicBezTo>
                  <a:cubicBezTo>
                    <a:pt x="6306" y="303"/>
                    <a:pt x="6337" y="351"/>
                    <a:pt x="6385" y="383"/>
                  </a:cubicBezTo>
                  <a:cubicBezTo>
                    <a:pt x="6417" y="399"/>
                    <a:pt x="6465" y="415"/>
                    <a:pt x="6497" y="415"/>
                  </a:cubicBezTo>
                  <a:cubicBezTo>
                    <a:pt x="6593" y="415"/>
                    <a:pt x="6673" y="335"/>
                    <a:pt x="6753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48" y="176"/>
                    <a:pt x="6912" y="144"/>
                  </a:cubicBezTo>
                  <a:cubicBezTo>
                    <a:pt x="6944" y="128"/>
                    <a:pt x="6976" y="128"/>
                    <a:pt x="6992" y="128"/>
                  </a:cubicBezTo>
                  <a:cubicBezTo>
                    <a:pt x="6992" y="80"/>
                    <a:pt x="6992" y="80"/>
                    <a:pt x="6992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1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42"/>
            <p:cNvSpPr>
              <a:spLocks noChangeArrowheads="1"/>
            </p:cNvSpPr>
            <p:nvPr/>
          </p:nvSpPr>
          <p:spPr bwMode="auto">
            <a:xfrm>
              <a:off x="0" y="-506585"/>
              <a:ext cx="2517775" cy="177800"/>
            </a:xfrm>
            <a:custGeom>
              <a:avLst/>
              <a:gdLst>
                <a:gd name="T0" fmla="*/ 6784 w 6993"/>
                <a:gd name="T1" fmla="*/ 223 h 495"/>
                <a:gd name="T2" fmla="*/ 6513 w 6993"/>
                <a:gd name="T3" fmla="*/ 446 h 495"/>
                <a:gd name="T4" fmla="*/ 5986 w 6993"/>
                <a:gd name="T5" fmla="*/ 80 h 495"/>
                <a:gd name="T6" fmla="*/ 5731 w 6993"/>
                <a:gd name="T7" fmla="*/ 271 h 495"/>
                <a:gd name="T8" fmla="*/ 5427 w 6993"/>
                <a:gd name="T9" fmla="*/ 431 h 495"/>
                <a:gd name="T10" fmla="*/ 5108 w 6993"/>
                <a:gd name="T11" fmla="*/ 63 h 495"/>
                <a:gd name="T12" fmla="*/ 4773 w 6993"/>
                <a:gd name="T13" fmla="*/ 223 h 495"/>
                <a:gd name="T14" fmla="*/ 4502 w 6993"/>
                <a:gd name="T15" fmla="*/ 415 h 495"/>
                <a:gd name="T16" fmla="*/ 4246 w 6993"/>
                <a:gd name="T17" fmla="*/ 191 h 495"/>
                <a:gd name="T18" fmla="*/ 4023 w 6993"/>
                <a:gd name="T19" fmla="*/ 0 h 495"/>
                <a:gd name="T20" fmla="*/ 3496 w 6993"/>
                <a:gd name="T21" fmla="*/ 415 h 495"/>
                <a:gd name="T22" fmla="*/ 3353 w 6993"/>
                <a:gd name="T23" fmla="*/ 319 h 495"/>
                <a:gd name="T24" fmla="*/ 3065 w 6993"/>
                <a:gd name="T25" fmla="*/ 32 h 495"/>
                <a:gd name="T26" fmla="*/ 2714 w 6993"/>
                <a:gd name="T27" fmla="*/ 207 h 495"/>
                <a:gd name="T28" fmla="*/ 2363 w 6993"/>
                <a:gd name="T29" fmla="*/ 319 h 495"/>
                <a:gd name="T30" fmla="*/ 2043 w 6993"/>
                <a:gd name="T31" fmla="*/ 16 h 495"/>
                <a:gd name="T32" fmla="*/ 1660 w 6993"/>
                <a:gd name="T33" fmla="*/ 287 h 495"/>
                <a:gd name="T34" fmla="*/ 1373 w 6993"/>
                <a:gd name="T35" fmla="*/ 319 h 495"/>
                <a:gd name="T36" fmla="*/ 1037 w 6993"/>
                <a:gd name="T37" fmla="*/ 16 h 495"/>
                <a:gd name="T38" fmla="*/ 718 w 6993"/>
                <a:gd name="T39" fmla="*/ 223 h 495"/>
                <a:gd name="T40" fmla="*/ 335 w 6993"/>
                <a:gd name="T41" fmla="*/ 303 h 495"/>
                <a:gd name="T42" fmla="*/ 0 w 6993"/>
                <a:gd name="T43" fmla="*/ 32 h 495"/>
                <a:gd name="T44" fmla="*/ 128 w 6993"/>
                <a:gd name="T45" fmla="*/ 96 h 495"/>
                <a:gd name="T46" fmla="*/ 303 w 6993"/>
                <a:gd name="T47" fmla="*/ 319 h 495"/>
                <a:gd name="T48" fmla="*/ 702 w 6993"/>
                <a:gd name="T49" fmla="*/ 335 h 495"/>
                <a:gd name="T50" fmla="*/ 1006 w 6993"/>
                <a:gd name="T51" fmla="*/ 63 h 495"/>
                <a:gd name="T52" fmla="*/ 1277 w 6993"/>
                <a:gd name="T53" fmla="*/ 271 h 495"/>
                <a:gd name="T54" fmla="*/ 1517 w 6993"/>
                <a:gd name="T55" fmla="*/ 463 h 495"/>
                <a:gd name="T56" fmla="*/ 1852 w 6993"/>
                <a:gd name="T57" fmla="*/ 127 h 495"/>
                <a:gd name="T58" fmla="*/ 2235 w 6993"/>
                <a:gd name="T59" fmla="*/ 271 h 495"/>
                <a:gd name="T60" fmla="*/ 2634 w 6993"/>
                <a:gd name="T61" fmla="*/ 398 h 495"/>
                <a:gd name="T62" fmla="*/ 2985 w 6993"/>
                <a:gd name="T63" fmla="*/ 80 h 495"/>
                <a:gd name="T64" fmla="*/ 3272 w 6993"/>
                <a:gd name="T65" fmla="*/ 287 h 495"/>
                <a:gd name="T66" fmla="*/ 3688 w 6993"/>
                <a:gd name="T67" fmla="*/ 398 h 495"/>
                <a:gd name="T68" fmla="*/ 4007 w 6993"/>
                <a:gd name="T69" fmla="*/ 63 h 495"/>
                <a:gd name="T70" fmla="*/ 4230 w 6993"/>
                <a:gd name="T71" fmla="*/ 255 h 495"/>
                <a:gd name="T72" fmla="*/ 4502 w 6993"/>
                <a:gd name="T73" fmla="*/ 463 h 495"/>
                <a:gd name="T74" fmla="*/ 4805 w 6993"/>
                <a:gd name="T75" fmla="*/ 271 h 495"/>
                <a:gd name="T76" fmla="*/ 5092 w 6993"/>
                <a:gd name="T77" fmla="*/ 111 h 495"/>
                <a:gd name="T78" fmla="*/ 5252 w 6993"/>
                <a:gd name="T79" fmla="*/ 351 h 495"/>
                <a:gd name="T80" fmla="*/ 5507 w 6993"/>
                <a:gd name="T81" fmla="*/ 494 h 495"/>
                <a:gd name="T82" fmla="*/ 5779 w 6993"/>
                <a:gd name="T83" fmla="*/ 287 h 495"/>
                <a:gd name="T84" fmla="*/ 6146 w 6993"/>
                <a:gd name="T85" fmla="*/ 191 h 495"/>
                <a:gd name="T86" fmla="*/ 6497 w 6993"/>
                <a:gd name="T87" fmla="*/ 494 h 495"/>
                <a:gd name="T88" fmla="*/ 6832 w 6993"/>
                <a:gd name="T89" fmla="*/ 255 h 495"/>
                <a:gd name="T90" fmla="*/ 6928 w 6993"/>
                <a:gd name="T91" fmla="*/ 96 h 495"/>
                <a:gd name="T92" fmla="*/ 6992 w 6993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495">
                  <a:moveTo>
                    <a:pt x="6784" y="223"/>
                  </a:moveTo>
                  <a:lnTo>
                    <a:pt x="6784" y="223"/>
                  </a:lnTo>
                  <a:cubicBezTo>
                    <a:pt x="6753" y="287"/>
                    <a:pt x="6720" y="351"/>
                    <a:pt x="6656" y="383"/>
                  </a:cubicBezTo>
                  <a:cubicBezTo>
                    <a:pt x="6609" y="431"/>
                    <a:pt x="6561" y="446"/>
                    <a:pt x="6513" y="446"/>
                  </a:cubicBezTo>
                  <a:cubicBezTo>
                    <a:pt x="6385" y="446"/>
                    <a:pt x="6290" y="335"/>
                    <a:pt x="6242" y="239"/>
                  </a:cubicBezTo>
                  <a:cubicBezTo>
                    <a:pt x="6162" y="143"/>
                    <a:pt x="6066" y="80"/>
                    <a:pt x="5986" y="80"/>
                  </a:cubicBezTo>
                  <a:cubicBezTo>
                    <a:pt x="5922" y="80"/>
                    <a:pt x="5874" y="111"/>
                    <a:pt x="5811" y="159"/>
                  </a:cubicBezTo>
                  <a:cubicBezTo>
                    <a:pt x="5779" y="175"/>
                    <a:pt x="5763" y="223"/>
                    <a:pt x="5731" y="271"/>
                  </a:cubicBezTo>
                  <a:cubicBezTo>
                    <a:pt x="5667" y="351"/>
                    <a:pt x="5603" y="446"/>
                    <a:pt x="5507" y="446"/>
                  </a:cubicBezTo>
                  <a:cubicBezTo>
                    <a:pt x="5475" y="446"/>
                    <a:pt x="5460" y="446"/>
                    <a:pt x="5427" y="431"/>
                  </a:cubicBezTo>
                  <a:cubicBezTo>
                    <a:pt x="5332" y="383"/>
                    <a:pt x="5284" y="303"/>
                    <a:pt x="5236" y="223"/>
                  </a:cubicBezTo>
                  <a:cubicBezTo>
                    <a:pt x="5204" y="159"/>
                    <a:pt x="5172" y="96"/>
                    <a:pt x="5108" y="63"/>
                  </a:cubicBezTo>
                  <a:cubicBezTo>
                    <a:pt x="5077" y="32"/>
                    <a:pt x="5044" y="32"/>
                    <a:pt x="5013" y="32"/>
                  </a:cubicBezTo>
                  <a:cubicBezTo>
                    <a:pt x="4901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693" y="351"/>
                    <a:pt x="4597" y="415"/>
                    <a:pt x="4502" y="415"/>
                  </a:cubicBezTo>
                  <a:cubicBezTo>
                    <a:pt x="4454" y="415"/>
                    <a:pt x="4390" y="383"/>
                    <a:pt x="4342" y="335"/>
                  </a:cubicBezTo>
                  <a:cubicBezTo>
                    <a:pt x="4310" y="303"/>
                    <a:pt x="4278" y="255"/>
                    <a:pt x="4246" y="191"/>
                  </a:cubicBezTo>
                  <a:cubicBezTo>
                    <a:pt x="4198" y="111"/>
                    <a:pt x="4150" y="32"/>
                    <a:pt x="4055" y="0"/>
                  </a:cubicBezTo>
                  <a:cubicBezTo>
                    <a:pt x="4039" y="0"/>
                    <a:pt x="4023" y="0"/>
                    <a:pt x="4023" y="0"/>
                  </a:cubicBezTo>
                  <a:cubicBezTo>
                    <a:pt x="3911" y="0"/>
                    <a:pt x="3831" y="111"/>
                    <a:pt x="3751" y="223"/>
                  </a:cubicBezTo>
                  <a:cubicBezTo>
                    <a:pt x="3672" y="319"/>
                    <a:pt x="3592" y="415"/>
                    <a:pt x="3496" y="415"/>
                  </a:cubicBezTo>
                  <a:lnTo>
                    <a:pt x="3496" y="415"/>
                  </a:lnTo>
                  <a:cubicBezTo>
                    <a:pt x="3448" y="415"/>
                    <a:pt x="3400" y="383"/>
                    <a:pt x="3353" y="319"/>
                  </a:cubicBezTo>
                  <a:cubicBezTo>
                    <a:pt x="3336" y="287"/>
                    <a:pt x="3320" y="271"/>
                    <a:pt x="3289" y="239"/>
                  </a:cubicBezTo>
                  <a:cubicBezTo>
                    <a:pt x="3225" y="143"/>
                    <a:pt x="3177" y="48"/>
                    <a:pt x="3065" y="32"/>
                  </a:cubicBezTo>
                  <a:cubicBezTo>
                    <a:pt x="3033" y="16"/>
                    <a:pt x="3017" y="16"/>
                    <a:pt x="3001" y="16"/>
                  </a:cubicBezTo>
                  <a:cubicBezTo>
                    <a:pt x="2873" y="16"/>
                    <a:pt x="2761" y="127"/>
                    <a:pt x="2714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42" y="383"/>
                    <a:pt x="2411" y="367"/>
                    <a:pt x="2363" y="319"/>
                  </a:cubicBezTo>
                  <a:cubicBezTo>
                    <a:pt x="2315" y="287"/>
                    <a:pt x="2283" y="239"/>
                    <a:pt x="2251" y="191"/>
                  </a:cubicBezTo>
                  <a:cubicBezTo>
                    <a:pt x="2187" y="111"/>
                    <a:pt x="2139" y="48"/>
                    <a:pt x="2043" y="16"/>
                  </a:cubicBezTo>
                  <a:cubicBezTo>
                    <a:pt x="2027" y="16"/>
                    <a:pt x="2012" y="16"/>
                    <a:pt x="1995" y="16"/>
                  </a:cubicBezTo>
                  <a:cubicBezTo>
                    <a:pt x="1836" y="16"/>
                    <a:pt x="1740" y="175"/>
                    <a:pt x="1660" y="287"/>
                  </a:cubicBezTo>
                  <a:cubicBezTo>
                    <a:pt x="1612" y="367"/>
                    <a:pt x="1564" y="398"/>
                    <a:pt x="1501" y="398"/>
                  </a:cubicBezTo>
                  <a:cubicBezTo>
                    <a:pt x="1453" y="398"/>
                    <a:pt x="1421" y="367"/>
                    <a:pt x="1373" y="319"/>
                  </a:cubicBezTo>
                  <a:cubicBezTo>
                    <a:pt x="1341" y="287"/>
                    <a:pt x="1325" y="255"/>
                    <a:pt x="1293" y="223"/>
                  </a:cubicBezTo>
                  <a:cubicBezTo>
                    <a:pt x="1229" y="111"/>
                    <a:pt x="1165" y="16"/>
                    <a:pt x="1037" y="16"/>
                  </a:cubicBezTo>
                  <a:cubicBezTo>
                    <a:pt x="1022" y="0"/>
                    <a:pt x="1022" y="0"/>
                    <a:pt x="1006" y="0"/>
                  </a:cubicBezTo>
                  <a:cubicBezTo>
                    <a:pt x="878" y="0"/>
                    <a:pt x="798" y="111"/>
                    <a:pt x="718" y="223"/>
                  </a:cubicBezTo>
                  <a:cubicBezTo>
                    <a:pt x="639" y="335"/>
                    <a:pt x="575" y="383"/>
                    <a:pt x="495" y="383"/>
                  </a:cubicBezTo>
                  <a:cubicBezTo>
                    <a:pt x="447" y="383"/>
                    <a:pt x="383" y="351"/>
                    <a:pt x="335" y="303"/>
                  </a:cubicBezTo>
                  <a:cubicBezTo>
                    <a:pt x="319" y="271"/>
                    <a:pt x="288" y="239"/>
                    <a:pt x="271" y="223"/>
                  </a:cubicBezTo>
                  <a:cubicBezTo>
                    <a:pt x="192" y="127"/>
                    <a:pt x="128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8" y="96"/>
                  </a:cubicBezTo>
                  <a:cubicBezTo>
                    <a:pt x="176" y="143"/>
                    <a:pt x="207" y="191"/>
                    <a:pt x="240" y="239"/>
                  </a:cubicBezTo>
                  <a:cubicBezTo>
                    <a:pt x="255" y="271"/>
                    <a:pt x="271" y="303"/>
                    <a:pt x="303" y="319"/>
                  </a:cubicBezTo>
                  <a:cubicBezTo>
                    <a:pt x="351" y="398"/>
                    <a:pt x="431" y="431"/>
                    <a:pt x="495" y="431"/>
                  </a:cubicBezTo>
                  <a:cubicBezTo>
                    <a:pt x="575" y="431"/>
                    <a:pt x="654" y="398"/>
                    <a:pt x="702" y="335"/>
                  </a:cubicBezTo>
                  <a:cubicBezTo>
                    <a:pt x="718" y="303"/>
                    <a:pt x="750" y="271"/>
                    <a:pt x="766" y="239"/>
                  </a:cubicBezTo>
                  <a:cubicBezTo>
                    <a:pt x="830" y="159"/>
                    <a:pt x="894" y="63"/>
                    <a:pt x="1006" y="63"/>
                  </a:cubicBezTo>
                  <a:cubicBezTo>
                    <a:pt x="1037" y="63"/>
                    <a:pt x="1085" y="63"/>
                    <a:pt x="1118" y="96"/>
                  </a:cubicBezTo>
                  <a:cubicBezTo>
                    <a:pt x="1182" y="127"/>
                    <a:pt x="1229" y="207"/>
                    <a:pt x="1277" y="271"/>
                  </a:cubicBezTo>
                  <a:cubicBezTo>
                    <a:pt x="1325" y="367"/>
                    <a:pt x="1389" y="463"/>
                    <a:pt x="1501" y="463"/>
                  </a:cubicBezTo>
                  <a:lnTo>
                    <a:pt x="1517" y="463"/>
                  </a:lnTo>
                  <a:cubicBezTo>
                    <a:pt x="1628" y="463"/>
                    <a:pt x="1676" y="367"/>
                    <a:pt x="1724" y="287"/>
                  </a:cubicBezTo>
                  <a:cubicBezTo>
                    <a:pt x="1772" y="223"/>
                    <a:pt x="1804" y="175"/>
                    <a:pt x="1852" y="127"/>
                  </a:cubicBezTo>
                  <a:cubicBezTo>
                    <a:pt x="1900" y="96"/>
                    <a:pt x="1948" y="80"/>
                    <a:pt x="1995" y="80"/>
                  </a:cubicBezTo>
                  <a:cubicBezTo>
                    <a:pt x="2091" y="80"/>
                    <a:pt x="2171" y="175"/>
                    <a:pt x="2235" y="271"/>
                  </a:cubicBezTo>
                  <a:cubicBezTo>
                    <a:pt x="2315" y="367"/>
                    <a:pt x="2411" y="431"/>
                    <a:pt x="2506" y="431"/>
                  </a:cubicBezTo>
                  <a:cubicBezTo>
                    <a:pt x="2554" y="431"/>
                    <a:pt x="2586" y="431"/>
                    <a:pt x="2634" y="398"/>
                  </a:cubicBezTo>
                  <a:cubicBezTo>
                    <a:pt x="2682" y="367"/>
                    <a:pt x="2714" y="303"/>
                    <a:pt x="2746" y="255"/>
                  </a:cubicBezTo>
                  <a:cubicBezTo>
                    <a:pt x="2810" y="175"/>
                    <a:pt x="2858" y="96"/>
                    <a:pt x="2985" y="80"/>
                  </a:cubicBezTo>
                  <a:lnTo>
                    <a:pt x="3001" y="80"/>
                  </a:lnTo>
                  <a:cubicBezTo>
                    <a:pt x="3113" y="80"/>
                    <a:pt x="3193" y="191"/>
                    <a:pt x="3272" y="287"/>
                  </a:cubicBezTo>
                  <a:cubicBezTo>
                    <a:pt x="3353" y="398"/>
                    <a:pt x="3416" y="479"/>
                    <a:pt x="3512" y="479"/>
                  </a:cubicBezTo>
                  <a:cubicBezTo>
                    <a:pt x="3560" y="479"/>
                    <a:pt x="3624" y="463"/>
                    <a:pt x="3688" y="398"/>
                  </a:cubicBezTo>
                  <a:cubicBezTo>
                    <a:pt x="3719" y="367"/>
                    <a:pt x="3736" y="319"/>
                    <a:pt x="3767" y="271"/>
                  </a:cubicBezTo>
                  <a:cubicBezTo>
                    <a:pt x="3831" y="175"/>
                    <a:pt x="3895" y="63"/>
                    <a:pt x="4007" y="63"/>
                  </a:cubicBezTo>
                  <a:lnTo>
                    <a:pt x="4023" y="63"/>
                  </a:lnTo>
                  <a:cubicBezTo>
                    <a:pt x="4119" y="80"/>
                    <a:pt x="4183" y="175"/>
                    <a:pt x="4230" y="255"/>
                  </a:cubicBezTo>
                  <a:cubicBezTo>
                    <a:pt x="4262" y="319"/>
                    <a:pt x="4294" y="383"/>
                    <a:pt x="4342" y="415"/>
                  </a:cubicBezTo>
                  <a:cubicBezTo>
                    <a:pt x="4390" y="446"/>
                    <a:pt x="4454" y="463"/>
                    <a:pt x="4502" y="463"/>
                  </a:cubicBezTo>
                  <a:cubicBezTo>
                    <a:pt x="4597" y="463"/>
                    <a:pt x="4677" y="431"/>
                    <a:pt x="4741" y="367"/>
                  </a:cubicBezTo>
                  <a:cubicBezTo>
                    <a:pt x="4773" y="335"/>
                    <a:pt x="4789" y="303"/>
                    <a:pt x="4805" y="271"/>
                  </a:cubicBezTo>
                  <a:cubicBezTo>
                    <a:pt x="4869" y="175"/>
                    <a:pt x="4917" y="80"/>
                    <a:pt x="4996" y="80"/>
                  </a:cubicBezTo>
                  <a:cubicBezTo>
                    <a:pt x="5028" y="80"/>
                    <a:pt x="5060" y="96"/>
                    <a:pt x="5092" y="111"/>
                  </a:cubicBezTo>
                  <a:cubicBezTo>
                    <a:pt x="5140" y="143"/>
                    <a:pt x="5156" y="207"/>
                    <a:pt x="5188" y="255"/>
                  </a:cubicBezTo>
                  <a:cubicBezTo>
                    <a:pt x="5204" y="287"/>
                    <a:pt x="5236" y="319"/>
                    <a:pt x="5252" y="351"/>
                  </a:cubicBezTo>
                  <a:cubicBezTo>
                    <a:pt x="5284" y="398"/>
                    <a:pt x="5348" y="463"/>
                    <a:pt x="5412" y="479"/>
                  </a:cubicBezTo>
                  <a:cubicBezTo>
                    <a:pt x="5443" y="494"/>
                    <a:pt x="5475" y="494"/>
                    <a:pt x="5507" y="494"/>
                  </a:cubicBezTo>
                  <a:cubicBezTo>
                    <a:pt x="5619" y="494"/>
                    <a:pt x="5699" y="383"/>
                    <a:pt x="5779" y="287"/>
                  </a:cubicBezTo>
                  <a:lnTo>
                    <a:pt x="5779" y="287"/>
                  </a:lnTo>
                  <a:cubicBezTo>
                    <a:pt x="5843" y="191"/>
                    <a:pt x="5938" y="127"/>
                    <a:pt x="6002" y="127"/>
                  </a:cubicBezTo>
                  <a:cubicBezTo>
                    <a:pt x="6050" y="127"/>
                    <a:pt x="6098" y="159"/>
                    <a:pt x="6146" y="191"/>
                  </a:cubicBezTo>
                  <a:cubicBezTo>
                    <a:pt x="6178" y="223"/>
                    <a:pt x="6210" y="271"/>
                    <a:pt x="6226" y="303"/>
                  </a:cubicBezTo>
                  <a:cubicBezTo>
                    <a:pt x="6306" y="398"/>
                    <a:pt x="6369" y="494"/>
                    <a:pt x="6497" y="494"/>
                  </a:cubicBezTo>
                  <a:cubicBezTo>
                    <a:pt x="6513" y="494"/>
                    <a:pt x="6513" y="494"/>
                    <a:pt x="6513" y="494"/>
                  </a:cubicBezTo>
                  <a:cubicBezTo>
                    <a:pt x="6656" y="494"/>
                    <a:pt x="6768" y="351"/>
                    <a:pt x="6832" y="255"/>
                  </a:cubicBezTo>
                  <a:cubicBezTo>
                    <a:pt x="6832" y="239"/>
                    <a:pt x="6848" y="223"/>
                    <a:pt x="6848" y="207"/>
                  </a:cubicBezTo>
                  <a:cubicBezTo>
                    <a:pt x="6880" y="175"/>
                    <a:pt x="6896" y="127"/>
                    <a:pt x="6928" y="96"/>
                  </a:cubicBezTo>
                  <a:cubicBezTo>
                    <a:pt x="6944" y="80"/>
                    <a:pt x="6976" y="63"/>
                    <a:pt x="6992" y="63"/>
                  </a:cubicBezTo>
                  <a:cubicBezTo>
                    <a:pt x="6992" y="32"/>
                    <a:pt x="6992" y="32"/>
                    <a:pt x="6992" y="32"/>
                  </a:cubicBezTo>
                  <a:cubicBezTo>
                    <a:pt x="6912" y="32"/>
                    <a:pt x="6848" y="127"/>
                    <a:pt x="6784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-41563" y="0"/>
            <a:ext cx="8962541" cy="6869151"/>
          </a:xfrm>
          <a:custGeom>
            <a:avLst/>
            <a:gdLst>
              <a:gd name="connsiteX0" fmla="*/ 0 w 6590371"/>
              <a:gd name="connsiteY0" fmla="*/ 0 h 6858000"/>
              <a:gd name="connsiteX1" fmla="*/ 3295186 w 6590371"/>
              <a:gd name="connsiteY1" fmla="*/ 0 h 6858000"/>
              <a:gd name="connsiteX2" fmla="*/ 6590372 w 6590371"/>
              <a:gd name="connsiteY2" fmla="*/ 3429000 h 6858000"/>
              <a:gd name="connsiteX3" fmla="*/ 3295186 w 6590371"/>
              <a:gd name="connsiteY3" fmla="*/ 6858000 h 6858000"/>
              <a:gd name="connsiteX4" fmla="*/ 0 w 6590371"/>
              <a:gd name="connsiteY4" fmla="*/ 6858000 h 6858000"/>
              <a:gd name="connsiteX5" fmla="*/ 0 w 6590371"/>
              <a:gd name="connsiteY5" fmla="*/ 0 h 6858000"/>
              <a:gd name="connsiteX0" fmla="*/ 0 w 9835377"/>
              <a:gd name="connsiteY0" fmla="*/ 0 h 6869151"/>
              <a:gd name="connsiteX1" fmla="*/ 6540191 w 9835377"/>
              <a:gd name="connsiteY1" fmla="*/ 11151 h 6869151"/>
              <a:gd name="connsiteX2" fmla="*/ 9835377 w 9835377"/>
              <a:gd name="connsiteY2" fmla="*/ 3440151 h 6869151"/>
              <a:gd name="connsiteX3" fmla="*/ 6540191 w 9835377"/>
              <a:gd name="connsiteY3" fmla="*/ 6869151 h 6869151"/>
              <a:gd name="connsiteX4" fmla="*/ 3245005 w 9835377"/>
              <a:gd name="connsiteY4" fmla="*/ 6869151 h 6869151"/>
              <a:gd name="connsiteX5" fmla="*/ 0 w 9835377"/>
              <a:gd name="connsiteY5" fmla="*/ 0 h 6869151"/>
              <a:gd name="connsiteX0" fmla="*/ 0 w 9835377"/>
              <a:gd name="connsiteY0" fmla="*/ 0 h 6880303"/>
              <a:gd name="connsiteX1" fmla="*/ 6540191 w 9835377"/>
              <a:gd name="connsiteY1" fmla="*/ 11151 h 6880303"/>
              <a:gd name="connsiteX2" fmla="*/ 9835377 w 9835377"/>
              <a:gd name="connsiteY2" fmla="*/ 3440151 h 6880303"/>
              <a:gd name="connsiteX3" fmla="*/ 6540191 w 9835377"/>
              <a:gd name="connsiteY3" fmla="*/ 6869151 h 6880303"/>
              <a:gd name="connsiteX4" fmla="*/ 1 w 9835377"/>
              <a:gd name="connsiteY4" fmla="*/ 6880303 h 6880303"/>
              <a:gd name="connsiteX5" fmla="*/ 0 w 9835377"/>
              <a:gd name="connsiteY5" fmla="*/ 0 h 6880303"/>
              <a:gd name="connsiteX0" fmla="*/ 761999 w 9835376"/>
              <a:gd name="connsiteY0" fmla="*/ 252085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761999 w 9835376"/>
              <a:gd name="connsiteY5" fmla="*/ 252085 h 6869152"/>
              <a:gd name="connsiteX0" fmla="*/ 872835 w 9835376"/>
              <a:gd name="connsiteY0" fmla="*/ 16558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872835 w 9835376"/>
              <a:gd name="connsiteY5" fmla="*/ 16558 h 6869152"/>
              <a:gd name="connsiteX0" fmla="*/ 0 w 8962541"/>
              <a:gd name="connsiteY0" fmla="*/ 16558 h 6858000"/>
              <a:gd name="connsiteX1" fmla="*/ 5667355 w 8962541"/>
              <a:gd name="connsiteY1" fmla="*/ 0 h 6858000"/>
              <a:gd name="connsiteX2" fmla="*/ 8962541 w 8962541"/>
              <a:gd name="connsiteY2" fmla="*/ 3429000 h 6858000"/>
              <a:gd name="connsiteX3" fmla="*/ 5667355 w 8962541"/>
              <a:gd name="connsiteY3" fmla="*/ 6858000 h 6858000"/>
              <a:gd name="connsiteX4" fmla="*/ 13856 w 8962541"/>
              <a:gd name="connsiteY4" fmla="*/ 6841443 h 6858000"/>
              <a:gd name="connsiteX5" fmla="*/ 0 w 8962541"/>
              <a:gd name="connsiteY5" fmla="*/ 16558 h 6858000"/>
              <a:gd name="connsiteX0" fmla="*/ 0 w 8962541"/>
              <a:gd name="connsiteY0" fmla="*/ 16558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16558 h 6869152"/>
              <a:gd name="connsiteX0" fmla="*/ 0 w 8962541"/>
              <a:gd name="connsiteY0" fmla="*/ 2704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2704 h 6869152"/>
              <a:gd name="connsiteX0" fmla="*/ 13854 w 8976395"/>
              <a:gd name="connsiteY0" fmla="*/ 2704 h 6858000"/>
              <a:gd name="connsiteX1" fmla="*/ 5681209 w 8976395"/>
              <a:gd name="connsiteY1" fmla="*/ 0 h 6858000"/>
              <a:gd name="connsiteX2" fmla="*/ 8976395 w 8976395"/>
              <a:gd name="connsiteY2" fmla="*/ 3429000 h 6858000"/>
              <a:gd name="connsiteX3" fmla="*/ 5681209 w 8976395"/>
              <a:gd name="connsiteY3" fmla="*/ 6858000 h 6858000"/>
              <a:gd name="connsiteX4" fmla="*/ 0 w 8976395"/>
              <a:gd name="connsiteY4" fmla="*/ 6855297 h 6858000"/>
              <a:gd name="connsiteX5" fmla="*/ 13854 w 8976395"/>
              <a:gd name="connsiteY5" fmla="*/ 2704 h 6858000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5 w 8962541"/>
              <a:gd name="connsiteY4" fmla="*/ 6869151 h 6869151"/>
              <a:gd name="connsiteX5" fmla="*/ 0 w 8962541"/>
              <a:gd name="connsiteY5" fmla="*/ 2704 h 6869151"/>
              <a:gd name="connsiteX0" fmla="*/ 0 w 8962541"/>
              <a:gd name="connsiteY0" fmla="*/ 2704 h 6883005"/>
              <a:gd name="connsiteX1" fmla="*/ 5667355 w 8962541"/>
              <a:gd name="connsiteY1" fmla="*/ 0 h 6883005"/>
              <a:gd name="connsiteX2" fmla="*/ 8962541 w 8962541"/>
              <a:gd name="connsiteY2" fmla="*/ 3429000 h 6883005"/>
              <a:gd name="connsiteX3" fmla="*/ 5667355 w 8962541"/>
              <a:gd name="connsiteY3" fmla="*/ 6858000 h 6883005"/>
              <a:gd name="connsiteX4" fmla="*/ 0 w 8962541"/>
              <a:gd name="connsiteY4" fmla="*/ 6883005 h 6883005"/>
              <a:gd name="connsiteX5" fmla="*/ 0 w 8962541"/>
              <a:gd name="connsiteY5" fmla="*/ 2704 h 6883005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4 w 8962541"/>
              <a:gd name="connsiteY4" fmla="*/ 6869151 h 6869151"/>
              <a:gd name="connsiteX5" fmla="*/ 0 w 8962541"/>
              <a:gd name="connsiteY5" fmla="*/ 2704 h 68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541" h="6869151">
                <a:moveTo>
                  <a:pt x="0" y="2704"/>
                </a:moveTo>
                <a:lnTo>
                  <a:pt x="5667355" y="0"/>
                </a:lnTo>
                <a:cubicBezTo>
                  <a:pt x="7487236" y="0"/>
                  <a:pt x="8962541" y="1535216"/>
                  <a:pt x="8962541" y="3429000"/>
                </a:cubicBezTo>
                <a:cubicBezTo>
                  <a:pt x="8962541" y="5322784"/>
                  <a:pt x="7487236" y="6858000"/>
                  <a:pt x="5667355" y="6858000"/>
                </a:cubicBezTo>
                <a:lnTo>
                  <a:pt x="13854" y="6869151"/>
                </a:lnTo>
                <a:lnTo>
                  <a:pt x="0" y="27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880000" tIns="1440000" rIns="28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6899564" y="1073067"/>
            <a:ext cx="4572000" cy="2362997"/>
          </a:xfrm>
          <a:custGeom>
            <a:avLst/>
            <a:gdLst>
              <a:gd name="connsiteX0" fmla="*/ 0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1325563 h 1325563"/>
              <a:gd name="connsiteX3" fmla="*/ 0 w 10515600"/>
              <a:gd name="connsiteY3" fmla="*/ 1325563 h 1325563"/>
              <a:gd name="connsiteX4" fmla="*/ 0 w 10515600"/>
              <a:gd name="connsiteY4" fmla="*/ 0 h 1325563"/>
              <a:gd name="connsiteX0" fmla="*/ 412955 w 10928555"/>
              <a:gd name="connsiteY0" fmla="*/ 0 h 1748350"/>
              <a:gd name="connsiteX1" fmla="*/ 10928555 w 10928555"/>
              <a:gd name="connsiteY1" fmla="*/ 0 h 1748350"/>
              <a:gd name="connsiteX2" fmla="*/ 10928555 w 10928555"/>
              <a:gd name="connsiteY2" fmla="*/ 1325563 h 1748350"/>
              <a:gd name="connsiteX3" fmla="*/ 0 w 10928555"/>
              <a:gd name="connsiteY3" fmla="*/ 1748350 h 1748350"/>
              <a:gd name="connsiteX4" fmla="*/ 412955 w 10928555"/>
              <a:gd name="connsiteY4" fmla="*/ 0 h 1748350"/>
              <a:gd name="connsiteX0" fmla="*/ 741868 w 11257468"/>
              <a:gd name="connsiteY0" fmla="*/ 0 h 1748350"/>
              <a:gd name="connsiteX1" fmla="*/ 11257468 w 11257468"/>
              <a:gd name="connsiteY1" fmla="*/ 0 h 1748350"/>
              <a:gd name="connsiteX2" fmla="*/ 11257468 w 11257468"/>
              <a:gd name="connsiteY2" fmla="*/ 1325563 h 1748350"/>
              <a:gd name="connsiteX3" fmla="*/ 0 w 11257468"/>
              <a:gd name="connsiteY3" fmla="*/ 1748350 h 1748350"/>
              <a:gd name="connsiteX4" fmla="*/ 741868 w 11257468"/>
              <a:gd name="connsiteY4" fmla="*/ 0 h 1748350"/>
              <a:gd name="connsiteX0" fmla="*/ 851506 w 11367106"/>
              <a:gd name="connsiteY0" fmla="*/ 0 h 1754514"/>
              <a:gd name="connsiteX1" fmla="*/ 11367106 w 11367106"/>
              <a:gd name="connsiteY1" fmla="*/ 0 h 1754514"/>
              <a:gd name="connsiteX2" fmla="*/ 11367106 w 11367106"/>
              <a:gd name="connsiteY2" fmla="*/ 1325563 h 1754514"/>
              <a:gd name="connsiteX3" fmla="*/ 0 w 11367106"/>
              <a:gd name="connsiteY3" fmla="*/ 1754514 h 1754514"/>
              <a:gd name="connsiteX4" fmla="*/ 851506 w 11367106"/>
              <a:gd name="connsiteY4" fmla="*/ 0 h 17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106" h="1754514">
                <a:moveTo>
                  <a:pt x="851506" y="0"/>
                </a:moveTo>
                <a:lnTo>
                  <a:pt x="11367106" y="0"/>
                </a:lnTo>
                <a:lnTo>
                  <a:pt x="11367106" y="1325563"/>
                </a:lnTo>
                <a:lnTo>
                  <a:pt x="0" y="1754514"/>
                </a:lnTo>
                <a:lnTo>
                  <a:pt x="851506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540000" tIns="288000" rIns="288000" bIns="900000" anchor="ctr" anchorCtr="0">
            <a:spAutoFit/>
          </a:bodyPr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3" name="Tekstvak 52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Tussenblad - paars</a:t>
            </a:r>
          </a:p>
        </p:txBody>
      </p:sp>
      <p:pic>
        <p:nvPicPr>
          <p:cNvPr id="28" name="Afbeelding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/ beeld rechts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5599822" y="95276"/>
            <a:ext cx="2114706" cy="1053913"/>
            <a:chOff x="5599822" y="95276"/>
            <a:chExt cx="2114706" cy="1053913"/>
          </a:xfrm>
          <a:solidFill>
            <a:schemeClr val="accent4"/>
          </a:solidFill>
        </p:grpSpPr>
        <p:sp>
          <p:nvSpPr>
            <p:cNvPr id="19" name="Freeform 8"/>
            <p:cNvSpPr>
              <a:spLocks noChangeArrowheads="1"/>
            </p:cNvSpPr>
            <p:nvPr userDrawn="1"/>
          </p:nvSpPr>
          <p:spPr bwMode="auto">
            <a:xfrm rot="10800000">
              <a:off x="5599822" y="1009279"/>
              <a:ext cx="2114706" cy="139910"/>
            </a:xfrm>
            <a:custGeom>
              <a:avLst/>
              <a:gdLst>
                <a:gd name="T0" fmla="*/ 7851 w 8130"/>
                <a:gd name="T1" fmla="*/ 241 h 538"/>
                <a:gd name="T2" fmla="*/ 7555 w 8130"/>
                <a:gd name="T3" fmla="*/ 444 h 538"/>
                <a:gd name="T4" fmla="*/ 7203 w 8130"/>
                <a:gd name="T5" fmla="*/ 111 h 538"/>
                <a:gd name="T6" fmla="*/ 6722 w 8130"/>
                <a:gd name="T7" fmla="*/ 148 h 538"/>
                <a:gd name="T8" fmla="*/ 6407 w 8130"/>
                <a:gd name="T9" fmla="*/ 407 h 538"/>
                <a:gd name="T10" fmla="*/ 6111 w 8130"/>
                <a:gd name="T11" fmla="*/ 203 h 538"/>
                <a:gd name="T12" fmla="*/ 5815 w 8130"/>
                <a:gd name="T13" fmla="*/ 0 h 538"/>
                <a:gd name="T14" fmla="*/ 5518 w 8130"/>
                <a:gd name="T15" fmla="*/ 222 h 538"/>
                <a:gd name="T16" fmla="*/ 5111 w 8130"/>
                <a:gd name="T17" fmla="*/ 407 h 538"/>
                <a:gd name="T18" fmla="*/ 4778 w 8130"/>
                <a:gd name="T19" fmla="*/ 37 h 538"/>
                <a:gd name="T20" fmla="*/ 4370 w 8130"/>
                <a:gd name="T21" fmla="*/ 203 h 538"/>
                <a:gd name="T22" fmla="*/ 4000 w 8130"/>
                <a:gd name="T23" fmla="*/ 407 h 538"/>
                <a:gd name="T24" fmla="*/ 3611 w 8130"/>
                <a:gd name="T25" fmla="*/ 74 h 538"/>
                <a:gd name="T26" fmla="*/ 3259 w 8130"/>
                <a:gd name="T27" fmla="*/ 148 h 538"/>
                <a:gd name="T28" fmla="*/ 2926 w 8130"/>
                <a:gd name="T29" fmla="*/ 426 h 538"/>
                <a:gd name="T30" fmla="*/ 2630 w 8130"/>
                <a:gd name="T31" fmla="*/ 222 h 538"/>
                <a:gd name="T32" fmla="*/ 2352 w 8130"/>
                <a:gd name="T33" fmla="*/ 19 h 538"/>
                <a:gd name="T34" fmla="*/ 1759 w 8130"/>
                <a:gd name="T35" fmla="*/ 481 h 538"/>
                <a:gd name="T36" fmla="*/ 1629 w 8130"/>
                <a:gd name="T37" fmla="*/ 444 h 538"/>
                <a:gd name="T38" fmla="*/ 1277 w 8130"/>
                <a:gd name="T39" fmla="*/ 93 h 538"/>
                <a:gd name="T40" fmla="*/ 852 w 8130"/>
                <a:gd name="T41" fmla="*/ 315 h 538"/>
                <a:gd name="T42" fmla="*/ 389 w 8130"/>
                <a:gd name="T43" fmla="*/ 389 h 538"/>
                <a:gd name="T44" fmla="*/ 0 w 8130"/>
                <a:gd name="T45" fmla="*/ 74 h 538"/>
                <a:gd name="T46" fmla="*/ 130 w 8130"/>
                <a:gd name="T47" fmla="*/ 167 h 538"/>
                <a:gd name="T48" fmla="*/ 334 w 8130"/>
                <a:gd name="T49" fmla="*/ 407 h 538"/>
                <a:gd name="T50" fmla="*/ 592 w 8130"/>
                <a:gd name="T51" fmla="*/ 537 h 538"/>
                <a:gd name="T52" fmla="*/ 907 w 8130"/>
                <a:gd name="T53" fmla="*/ 333 h 538"/>
                <a:gd name="T54" fmla="*/ 1277 w 8130"/>
                <a:gd name="T55" fmla="*/ 167 h 538"/>
                <a:gd name="T56" fmla="*/ 1704 w 8130"/>
                <a:gd name="T57" fmla="*/ 537 h 538"/>
                <a:gd name="T58" fmla="*/ 2056 w 8130"/>
                <a:gd name="T59" fmla="*/ 333 h 538"/>
                <a:gd name="T60" fmla="*/ 2352 w 8130"/>
                <a:gd name="T61" fmla="*/ 111 h 538"/>
                <a:gd name="T62" fmla="*/ 2592 w 8130"/>
                <a:gd name="T63" fmla="*/ 259 h 538"/>
                <a:gd name="T64" fmla="*/ 3000 w 8130"/>
                <a:gd name="T65" fmla="*/ 481 h 538"/>
                <a:gd name="T66" fmla="*/ 3389 w 8130"/>
                <a:gd name="T67" fmla="*/ 148 h 538"/>
                <a:gd name="T68" fmla="*/ 3796 w 8130"/>
                <a:gd name="T69" fmla="*/ 296 h 538"/>
                <a:gd name="T70" fmla="*/ 4204 w 8130"/>
                <a:gd name="T71" fmla="*/ 444 h 538"/>
                <a:gd name="T72" fmla="*/ 4611 w 8130"/>
                <a:gd name="T73" fmla="*/ 74 h 538"/>
                <a:gd name="T74" fmla="*/ 4926 w 8130"/>
                <a:gd name="T75" fmla="*/ 278 h 538"/>
                <a:gd name="T76" fmla="*/ 5241 w 8130"/>
                <a:gd name="T77" fmla="*/ 518 h 538"/>
                <a:gd name="T78" fmla="*/ 5537 w 8130"/>
                <a:gd name="T79" fmla="*/ 296 h 538"/>
                <a:gd name="T80" fmla="*/ 5833 w 8130"/>
                <a:gd name="T81" fmla="*/ 55 h 538"/>
                <a:gd name="T82" fmla="*/ 6166 w 8130"/>
                <a:gd name="T83" fmla="*/ 370 h 538"/>
                <a:gd name="T84" fmla="*/ 6574 w 8130"/>
                <a:gd name="T85" fmla="*/ 407 h 538"/>
                <a:gd name="T86" fmla="*/ 6981 w 8130"/>
                <a:gd name="T87" fmla="*/ 74 h 538"/>
                <a:gd name="T88" fmla="*/ 7259 w 8130"/>
                <a:gd name="T89" fmla="*/ 278 h 538"/>
                <a:gd name="T90" fmla="*/ 7555 w 8130"/>
                <a:gd name="T91" fmla="*/ 500 h 538"/>
                <a:gd name="T92" fmla="*/ 7889 w 8130"/>
                <a:gd name="T93" fmla="*/ 278 h 538"/>
                <a:gd name="T94" fmla="*/ 8129 w 8130"/>
                <a:gd name="T95" fmla="*/ 111 h 538"/>
                <a:gd name="T96" fmla="*/ 7851 w 8130"/>
                <a:gd name="T97" fmla="*/ 24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0" h="538">
                  <a:moveTo>
                    <a:pt x="7851" y="241"/>
                  </a:moveTo>
                  <a:lnTo>
                    <a:pt x="7851" y="241"/>
                  </a:lnTo>
                  <a:cubicBezTo>
                    <a:pt x="7815" y="315"/>
                    <a:pt x="7759" y="389"/>
                    <a:pt x="7667" y="426"/>
                  </a:cubicBezTo>
                  <a:cubicBezTo>
                    <a:pt x="7629" y="426"/>
                    <a:pt x="7592" y="444"/>
                    <a:pt x="7555" y="444"/>
                  </a:cubicBezTo>
                  <a:cubicBezTo>
                    <a:pt x="7444" y="444"/>
                    <a:pt x="7370" y="333"/>
                    <a:pt x="7296" y="241"/>
                  </a:cubicBezTo>
                  <a:cubicBezTo>
                    <a:pt x="7259" y="185"/>
                    <a:pt x="7240" y="148"/>
                    <a:pt x="7203" y="111"/>
                  </a:cubicBezTo>
                  <a:cubicBezTo>
                    <a:pt x="7129" y="55"/>
                    <a:pt x="7055" y="19"/>
                    <a:pt x="6981" y="19"/>
                  </a:cubicBezTo>
                  <a:cubicBezTo>
                    <a:pt x="6888" y="19"/>
                    <a:pt x="6796" y="74"/>
                    <a:pt x="6722" y="148"/>
                  </a:cubicBezTo>
                  <a:cubicBezTo>
                    <a:pt x="6704" y="167"/>
                    <a:pt x="6685" y="185"/>
                    <a:pt x="6666" y="222"/>
                  </a:cubicBezTo>
                  <a:cubicBezTo>
                    <a:pt x="6592" y="315"/>
                    <a:pt x="6518" y="407"/>
                    <a:pt x="6407" y="407"/>
                  </a:cubicBezTo>
                  <a:cubicBezTo>
                    <a:pt x="6370" y="407"/>
                    <a:pt x="6333" y="407"/>
                    <a:pt x="6296" y="389"/>
                  </a:cubicBezTo>
                  <a:cubicBezTo>
                    <a:pt x="6222" y="352"/>
                    <a:pt x="6166" y="278"/>
                    <a:pt x="6111" y="203"/>
                  </a:cubicBezTo>
                  <a:cubicBezTo>
                    <a:pt x="6055" y="111"/>
                    <a:pt x="6000" y="37"/>
                    <a:pt x="5889" y="0"/>
                  </a:cubicBezTo>
                  <a:cubicBezTo>
                    <a:pt x="5870" y="0"/>
                    <a:pt x="5852" y="0"/>
                    <a:pt x="5815" y="0"/>
                  </a:cubicBezTo>
                  <a:cubicBezTo>
                    <a:pt x="5685" y="0"/>
                    <a:pt x="5574" y="111"/>
                    <a:pt x="5518" y="203"/>
                  </a:cubicBezTo>
                  <a:cubicBezTo>
                    <a:pt x="5518" y="222"/>
                    <a:pt x="5518" y="222"/>
                    <a:pt x="5518" y="222"/>
                  </a:cubicBezTo>
                  <a:cubicBezTo>
                    <a:pt x="5444" y="315"/>
                    <a:pt x="5351" y="463"/>
                    <a:pt x="5241" y="463"/>
                  </a:cubicBezTo>
                  <a:cubicBezTo>
                    <a:pt x="5185" y="463"/>
                    <a:pt x="5148" y="444"/>
                    <a:pt x="5111" y="407"/>
                  </a:cubicBezTo>
                  <a:cubicBezTo>
                    <a:pt x="5037" y="352"/>
                    <a:pt x="5000" y="296"/>
                    <a:pt x="4963" y="222"/>
                  </a:cubicBezTo>
                  <a:cubicBezTo>
                    <a:pt x="4907" y="148"/>
                    <a:pt x="4870" y="74"/>
                    <a:pt x="4778" y="37"/>
                  </a:cubicBezTo>
                  <a:cubicBezTo>
                    <a:pt x="4740" y="19"/>
                    <a:pt x="4685" y="0"/>
                    <a:pt x="4648" y="0"/>
                  </a:cubicBezTo>
                  <a:cubicBezTo>
                    <a:pt x="4537" y="0"/>
                    <a:pt x="4463" y="111"/>
                    <a:pt x="4370" y="203"/>
                  </a:cubicBezTo>
                  <a:cubicBezTo>
                    <a:pt x="4278" y="315"/>
                    <a:pt x="4204" y="407"/>
                    <a:pt x="4074" y="407"/>
                  </a:cubicBezTo>
                  <a:cubicBezTo>
                    <a:pt x="4055" y="407"/>
                    <a:pt x="4037" y="407"/>
                    <a:pt x="4000" y="407"/>
                  </a:cubicBezTo>
                  <a:cubicBezTo>
                    <a:pt x="3907" y="370"/>
                    <a:pt x="3852" y="296"/>
                    <a:pt x="3796" y="241"/>
                  </a:cubicBezTo>
                  <a:cubicBezTo>
                    <a:pt x="3741" y="167"/>
                    <a:pt x="3685" y="93"/>
                    <a:pt x="3611" y="74"/>
                  </a:cubicBezTo>
                  <a:cubicBezTo>
                    <a:pt x="3574" y="55"/>
                    <a:pt x="3537" y="55"/>
                    <a:pt x="3500" y="55"/>
                  </a:cubicBezTo>
                  <a:cubicBezTo>
                    <a:pt x="3426" y="55"/>
                    <a:pt x="3333" y="93"/>
                    <a:pt x="3259" y="148"/>
                  </a:cubicBezTo>
                  <a:cubicBezTo>
                    <a:pt x="3241" y="185"/>
                    <a:pt x="3203" y="203"/>
                    <a:pt x="3185" y="241"/>
                  </a:cubicBezTo>
                  <a:cubicBezTo>
                    <a:pt x="3111" y="333"/>
                    <a:pt x="3037" y="426"/>
                    <a:pt x="2926" y="426"/>
                  </a:cubicBezTo>
                  <a:cubicBezTo>
                    <a:pt x="2889" y="426"/>
                    <a:pt x="2852" y="407"/>
                    <a:pt x="2815" y="407"/>
                  </a:cubicBezTo>
                  <a:cubicBezTo>
                    <a:pt x="2741" y="370"/>
                    <a:pt x="2685" y="296"/>
                    <a:pt x="2630" y="222"/>
                  </a:cubicBezTo>
                  <a:cubicBezTo>
                    <a:pt x="2592" y="148"/>
                    <a:pt x="2537" y="93"/>
                    <a:pt x="2482" y="55"/>
                  </a:cubicBezTo>
                  <a:cubicBezTo>
                    <a:pt x="2426" y="37"/>
                    <a:pt x="2389" y="19"/>
                    <a:pt x="2352" y="19"/>
                  </a:cubicBezTo>
                  <a:cubicBezTo>
                    <a:pt x="2222" y="19"/>
                    <a:pt x="2130" y="148"/>
                    <a:pt x="2037" y="259"/>
                  </a:cubicBezTo>
                  <a:cubicBezTo>
                    <a:pt x="1944" y="370"/>
                    <a:pt x="1870" y="481"/>
                    <a:pt x="1759" y="481"/>
                  </a:cubicBezTo>
                  <a:lnTo>
                    <a:pt x="1759" y="481"/>
                  </a:lnTo>
                  <a:cubicBezTo>
                    <a:pt x="1704" y="481"/>
                    <a:pt x="1667" y="463"/>
                    <a:pt x="1629" y="444"/>
                  </a:cubicBezTo>
                  <a:cubicBezTo>
                    <a:pt x="1555" y="389"/>
                    <a:pt x="1519" y="333"/>
                    <a:pt x="1481" y="278"/>
                  </a:cubicBezTo>
                  <a:cubicBezTo>
                    <a:pt x="1426" y="185"/>
                    <a:pt x="1371" y="111"/>
                    <a:pt x="1277" y="93"/>
                  </a:cubicBezTo>
                  <a:cubicBezTo>
                    <a:pt x="1241" y="74"/>
                    <a:pt x="1203" y="74"/>
                    <a:pt x="1167" y="74"/>
                  </a:cubicBezTo>
                  <a:cubicBezTo>
                    <a:pt x="1037" y="74"/>
                    <a:pt x="944" y="203"/>
                    <a:pt x="852" y="315"/>
                  </a:cubicBezTo>
                  <a:cubicBezTo>
                    <a:pt x="796" y="389"/>
                    <a:pt x="685" y="481"/>
                    <a:pt x="574" y="481"/>
                  </a:cubicBezTo>
                  <a:cubicBezTo>
                    <a:pt x="500" y="481"/>
                    <a:pt x="444" y="463"/>
                    <a:pt x="389" y="389"/>
                  </a:cubicBezTo>
                  <a:cubicBezTo>
                    <a:pt x="352" y="352"/>
                    <a:pt x="315" y="315"/>
                    <a:pt x="278" y="278"/>
                  </a:cubicBezTo>
                  <a:cubicBezTo>
                    <a:pt x="204" y="167"/>
                    <a:pt x="148" y="74"/>
                    <a:pt x="0" y="7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6" y="111"/>
                    <a:pt x="111" y="148"/>
                    <a:pt x="130" y="167"/>
                  </a:cubicBezTo>
                  <a:cubicBezTo>
                    <a:pt x="185" y="203"/>
                    <a:pt x="222" y="259"/>
                    <a:pt x="259" y="315"/>
                  </a:cubicBezTo>
                  <a:cubicBezTo>
                    <a:pt x="278" y="352"/>
                    <a:pt x="296" y="389"/>
                    <a:pt x="334" y="407"/>
                  </a:cubicBezTo>
                  <a:cubicBezTo>
                    <a:pt x="389" y="500"/>
                    <a:pt x="500" y="537"/>
                    <a:pt x="592" y="537"/>
                  </a:cubicBezTo>
                  <a:lnTo>
                    <a:pt x="592" y="537"/>
                  </a:lnTo>
                  <a:cubicBezTo>
                    <a:pt x="667" y="537"/>
                    <a:pt x="759" y="500"/>
                    <a:pt x="815" y="444"/>
                  </a:cubicBezTo>
                  <a:cubicBezTo>
                    <a:pt x="852" y="426"/>
                    <a:pt x="870" y="370"/>
                    <a:pt x="907" y="333"/>
                  </a:cubicBezTo>
                  <a:cubicBezTo>
                    <a:pt x="981" y="241"/>
                    <a:pt x="1055" y="129"/>
                    <a:pt x="1167" y="129"/>
                  </a:cubicBezTo>
                  <a:cubicBezTo>
                    <a:pt x="1203" y="129"/>
                    <a:pt x="1241" y="148"/>
                    <a:pt x="1277" y="167"/>
                  </a:cubicBezTo>
                  <a:cubicBezTo>
                    <a:pt x="1371" y="203"/>
                    <a:pt x="1407" y="278"/>
                    <a:pt x="1463" y="333"/>
                  </a:cubicBezTo>
                  <a:cubicBezTo>
                    <a:pt x="1519" y="426"/>
                    <a:pt x="1593" y="518"/>
                    <a:pt x="1704" y="537"/>
                  </a:cubicBezTo>
                  <a:cubicBezTo>
                    <a:pt x="1722" y="537"/>
                    <a:pt x="1741" y="537"/>
                    <a:pt x="1759" y="537"/>
                  </a:cubicBezTo>
                  <a:cubicBezTo>
                    <a:pt x="1907" y="537"/>
                    <a:pt x="1981" y="444"/>
                    <a:pt x="2056" y="333"/>
                  </a:cubicBezTo>
                  <a:cubicBezTo>
                    <a:pt x="2092" y="278"/>
                    <a:pt x="2111" y="241"/>
                    <a:pt x="2148" y="203"/>
                  </a:cubicBezTo>
                  <a:cubicBezTo>
                    <a:pt x="2222" y="129"/>
                    <a:pt x="2278" y="111"/>
                    <a:pt x="2352" y="111"/>
                  </a:cubicBezTo>
                  <a:cubicBezTo>
                    <a:pt x="2426" y="111"/>
                    <a:pt x="2500" y="148"/>
                    <a:pt x="2556" y="222"/>
                  </a:cubicBezTo>
                  <a:cubicBezTo>
                    <a:pt x="2574" y="241"/>
                    <a:pt x="2592" y="241"/>
                    <a:pt x="2592" y="259"/>
                  </a:cubicBezTo>
                  <a:cubicBezTo>
                    <a:pt x="2685" y="370"/>
                    <a:pt x="2778" y="481"/>
                    <a:pt x="2926" y="481"/>
                  </a:cubicBezTo>
                  <a:cubicBezTo>
                    <a:pt x="2944" y="481"/>
                    <a:pt x="2981" y="481"/>
                    <a:pt x="3000" y="481"/>
                  </a:cubicBezTo>
                  <a:cubicBezTo>
                    <a:pt x="3093" y="444"/>
                    <a:pt x="3148" y="389"/>
                    <a:pt x="3203" y="315"/>
                  </a:cubicBezTo>
                  <a:cubicBezTo>
                    <a:pt x="3259" y="241"/>
                    <a:pt x="3315" y="185"/>
                    <a:pt x="3389" y="148"/>
                  </a:cubicBezTo>
                  <a:cubicBezTo>
                    <a:pt x="3426" y="129"/>
                    <a:pt x="3463" y="129"/>
                    <a:pt x="3500" y="129"/>
                  </a:cubicBezTo>
                  <a:cubicBezTo>
                    <a:pt x="3611" y="129"/>
                    <a:pt x="3703" y="222"/>
                    <a:pt x="3796" y="296"/>
                  </a:cubicBezTo>
                  <a:cubicBezTo>
                    <a:pt x="3870" y="389"/>
                    <a:pt x="3963" y="481"/>
                    <a:pt x="4092" y="481"/>
                  </a:cubicBezTo>
                  <a:cubicBezTo>
                    <a:pt x="4130" y="481"/>
                    <a:pt x="4166" y="481"/>
                    <a:pt x="4204" y="444"/>
                  </a:cubicBezTo>
                  <a:cubicBezTo>
                    <a:pt x="4278" y="426"/>
                    <a:pt x="4333" y="352"/>
                    <a:pt x="4370" y="278"/>
                  </a:cubicBezTo>
                  <a:cubicBezTo>
                    <a:pt x="4444" y="185"/>
                    <a:pt x="4500" y="111"/>
                    <a:pt x="4611" y="74"/>
                  </a:cubicBezTo>
                  <a:cubicBezTo>
                    <a:pt x="4630" y="74"/>
                    <a:pt x="4648" y="74"/>
                    <a:pt x="4666" y="74"/>
                  </a:cubicBezTo>
                  <a:cubicBezTo>
                    <a:pt x="4778" y="74"/>
                    <a:pt x="4852" y="185"/>
                    <a:pt x="4926" y="278"/>
                  </a:cubicBezTo>
                  <a:cubicBezTo>
                    <a:pt x="4944" y="315"/>
                    <a:pt x="4944" y="333"/>
                    <a:pt x="4963" y="352"/>
                  </a:cubicBezTo>
                  <a:cubicBezTo>
                    <a:pt x="5037" y="463"/>
                    <a:pt x="5148" y="518"/>
                    <a:pt x="5241" y="518"/>
                  </a:cubicBezTo>
                  <a:cubicBezTo>
                    <a:pt x="5315" y="518"/>
                    <a:pt x="5370" y="481"/>
                    <a:pt x="5444" y="444"/>
                  </a:cubicBezTo>
                  <a:cubicBezTo>
                    <a:pt x="5481" y="389"/>
                    <a:pt x="5518" y="352"/>
                    <a:pt x="5537" y="296"/>
                  </a:cubicBezTo>
                  <a:cubicBezTo>
                    <a:pt x="5593" y="203"/>
                    <a:pt x="5648" y="111"/>
                    <a:pt x="5741" y="74"/>
                  </a:cubicBezTo>
                  <a:cubicBezTo>
                    <a:pt x="5777" y="74"/>
                    <a:pt x="5796" y="55"/>
                    <a:pt x="5833" y="55"/>
                  </a:cubicBezTo>
                  <a:cubicBezTo>
                    <a:pt x="5944" y="55"/>
                    <a:pt x="6018" y="167"/>
                    <a:pt x="6092" y="259"/>
                  </a:cubicBezTo>
                  <a:cubicBezTo>
                    <a:pt x="6111" y="296"/>
                    <a:pt x="6148" y="333"/>
                    <a:pt x="6166" y="370"/>
                  </a:cubicBezTo>
                  <a:cubicBezTo>
                    <a:pt x="6240" y="426"/>
                    <a:pt x="6314" y="463"/>
                    <a:pt x="6407" y="463"/>
                  </a:cubicBezTo>
                  <a:cubicBezTo>
                    <a:pt x="6462" y="463"/>
                    <a:pt x="6537" y="444"/>
                    <a:pt x="6574" y="407"/>
                  </a:cubicBezTo>
                  <a:cubicBezTo>
                    <a:pt x="6630" y="370"/>
                    <a:pt x="6666" y="315"/>
                    <a:pt x="6704" y="278"/>
                  </a:cubicBezTo>
                  <a:cubicBezTo>
                    <a:pt x="6778" y="167"/>
                    <a:pt x="6852" y="74"/>
                    <a:pt x="6981" y="74"/>
                  </a:cubicBezTo>
                  <a:lnTo>
                    <a:pt x="6981" y="74"/>
                  </a:lnTo>
                  <a:cubicBezTo>
                    <a:pt x="7111" y="74"/>
                    <a:pt x="7185" y="185"/>
                    <a:pt x="7259" y="278"/>
                  </a:cubicBezTo>
                  <a:cubicBezTo>
                    <a:pt x="7296" y="333"/>
                    <a:pt x="7333" y="389"/>
                    <a:pt x="7389" y="426"/>
                  </a:cubicBezTo>
                  <a:cubicBezTo>
                    <a:pt x="7444" y="481"/>
                    <a:pt x="7499" y="500"/>
                    <a:pt x="7555" y="500"/>
                  </a:cubicBezTo>
                  <a:cubicBezTo>
                    <a:pt x="7685" y="500"/>
                    <a:pt x="7796" y="370"/>
                    <a:pt x="7851" y="315"/>
                  </a:cubicBezTo>
                  <a:cubicBezTo>
                    <a:pt x="7870" y="296"/>
                    <a:pt x="7870" y="278"/>
                    <a:pt x="7889" y="278"/>
                  </a:cubicBezTo>
                  <a:cubicBezTo>
                    <a:pt x="7925" y="222"/>
                    <a:pt x="7981" y="167"/>
                    <a:pt x="8037" y="129"/>
                  </a:cubicBezTo>
                  <a:cubicBezTo>
                    <a:pt x="8074" y="129"/>
                    <a:pt x="8092" y="111"/>
                    <a:pt x="8129" y="111"/>
                  </a:cubicBezTo>
                  <a:cubicBezTo>
                    <a:pt x="8129" y="74"/>
                    <a:pt x="8129" y="74"/>
                    <a:pt x="8129" y="74"/>
                  </a:cubicBezTo>
                  <a:cubicBezTo>
                    <a:pt x="8000" y="74"/>
                    <a:pt x="7925" y="167"/>
                    <a:pt x="7851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9"/>
            <p:cNvSpPr>
              <a:spLocks noChangeArrowheads="1"/>
            </p:cNvSpPr>
            <p:nvPr userDrawn="1"/>
          </p:nvSpPr>
          <p:spPr bwMode="auto">
            <a:xfrm rot="10800000">
              <a:off x="5599822" y="696201"/>
              <a:ext cx="2114706" cy="154819"/>
            </a:xfrm>
            <a:custGeom>
              <a:avLst/>
              <a:gdLst>
                <a:gd name="T0" fmla="*/ 7907 w 8130"/>
                <a:gd name="T1" fmla="*/ 241 h 594"/>
                <a:gd name="T2" fmla="*/ 7574 w 8130"/>
                <a:gd name="T3" fmla="*/ 519 h 594"/>
                <a:gd name="T4" fmla="*/ 6963 w 8130"/>
                <a:gd name="T5" fmla="*/ 111 h 594"/>
                <a:gd name="T6" fmla="*/ 6648 w 8130"/>
                <a:gd name="T7" fmla="*/ 315 h 594"/>
                <a:gd name="T8" fmla="*/ 6222 w 8130"/>
                <a:gd name="T9" fmla="*/ 444 h 594"/>
                <a:gd name="T10" fmla="*/ 5944 w 8130"/>
                <a:gd name="T11" fmla="*/ 74 h 594"/>
                <a:gd name="T12" fmla="*/ 5555 w 8130"/>
                <a:gd name="T13" fmla="*/ 259 h 594"/>
                <a:gd name="T14" fmla="*/ 5241 w 8130"/>
                <a:gd name="T15" fmla="*/ 463 h 594"/>
                <a:gd name="T16" fmla="*/ 4944 w 8130"/>
                <a:gd name="T17" fmla="*/ 222 h 594"/>
                <a:gd name="T18" fmla="*/ 4666 w 8130"/>
                <a:gd name="T19" fmla="*/ 0 h 594"/>
                <a:gd name="T20" fmla="*/ 4092 w 8130"/>
                <a:gd name="T21" fmla="*/ 519 h 594"/>
                <a:gd name="T22" fmla="*/ 3963 w 8130"/>
                <a:gd name="T23" fmla="*/ 444 h 594"/>
                <a:gd name="T24" fmla="*/ 3667 w 8130"/>
                <a:gd name="T25" fmla="*/ 92 h 594"/>
                <a:gd name="T26" fmla="*/ 3222 w 8130"/>
                <a:gd name="T27" fmla="*/ 167 h 594"/>
                <a:gd name="T28" fmla="*/ 2907 w 8130"/>
                <a:gd name="T29" fmla="*/ 444 h 594"/>
                <a:gd name="T30" fmla="*/ 2611 w 8130"/>
                <a:gd name="T31" fmla="*/ 222 h 594"/>
                <a:gd name="T32" fmla="*/ 2333 w 8130"/>
                <a:gd name="T33" fmla="*/ 18 h 594"/>
                <a:gd name="T34" fmla="*/ 1944 w 8130"/>
                <a:gd name="T35" fmla="*/ 296 h 594"/>
                <a:gd name="T36" fmla="*/ 1648 w 8130"/>
                <a:gd name="T37" fmla="*/ 426 h 594"/>
                <a:gd name="T38" fmla="*/ 1259 w 8130"/>
                <a:gd name="T39" fmla="*/ 37 h 594"/>
                <a:gd name="T40" fmla="*/ 889 w 8130"/>
                <a:gd name="T41" fmla="*/ 222 h 594"/>
                <a:gd name="T42" fmla="*/ 408 w 8130"/>
                <a:gd name="T43" fmla="*/ 352 h 594"/>
                <a:gd name="T44" fmla="*/ 0 w 8130"/>
                <a:gd name="T45" fmla="*/ 0 h 594"/>
                <a:gd name="T46" fmla="*/ 166 w 8130"/>
                <a:gd name="T47" fmla="*/ 130 h 594"/>
                <a:gd name="T48" fmla="*/ 370 w 8130"/>
                <a:gd name="T49" fmla="*/ 389 h 594"/>
                <a:gd name="T50" fmla="*/ 870 w 8130"/>
                <a:gd name="T51" fmla="*/ 352 h 594"/>
                <a:gd name="T52" fmla="*/ 1407 w 8130"/>
                <a:gd name="T53" fmla="*/ 185 h 594"/>
                <a:gd name="T54" fmla="*/ 1759 w 8130"/>
                <a:gd name="T55" fmla="*/ 555 h 594"/>
                <a:gd name="T56" fmla="*/ 2018 w 8130"/>
                <a:gd name="T57" fmla="*/ 315 h 594"/>
                <a:gd name="T58" fmla="*/ 2333 w 8130"/>
                <a:gd name="T59" fmla="*/ 74 h 594"/>
                <a:gd name="T60" fmla="*/ 2722 w 8130"/>
                <a:gd name="T61" fmla="*/ 444 h 594"/>
                <a:gd name="T62" fmla="*/ 3167 w 8130"/>
                <a:gd name="T63" fmla="*/ 333 h 594"/>
                <a:gd name="T64" fmla="*/ 3629 w 8130"/>
                <a:gd name="T65" fmla="*/ 148 h 594"/>
                <a:gd name="T66" fmla="*/ 3907 w 8130"/>
                <a:gd name="T67" fmla="*/ 519 h 594"/>
                <a:gd name="T68" fmla="*/ 4370 w 8130"/>
                <a:gd name="T69" fmla="*/ 370 h 594"/>
                <a:gd name="T70" fmla="*/ 4666 w 8130"/>
                <a:gd name="T71" fmla="*/ 74 h 594"/>
                <a:gd name="T72" fmla="*/ 4907 w 8130"/>
                <a:gd name="T73" fmla="*/ 296 h 594"/>
                <a:gd name="T74" fmla="*/ 5241 w 8130"/>
                <a:gd name="T75" fmla="*/ 537 h 594"/>
                <a:gd name="T76" fmla="*/ 5833 w 8130"/>
                <a:gd name="T77" fmla="*/ 92 h 594"/>
                <a:gd name="T78" fmla="*/ 6000 w 8130"/>
                <a:gd name="T79" fmla="*/ 259 h 594"/>
                <a:gd name="T80" fmla="*/ 6388 w 8130"/>
                <a:gd name="T81" fmla="*/ 593 h 594"/>
                <a:gd name="T82" fmla="*/ 6722 w 8130"/>
                <a:gd name="T83" fmla="*/ 333 h 594"/>
                <a:gd name="T84" fmla="*/ 7129 w 8130"/>
                <a:gd name="T85" fmla="*/ 241 h 594"/>
                <a:gd name="T86" fmla="*/ 7537 w 8130"/>
                <a:gd name="T87" fmla="*/ 574 h 594"/>
                <a:gd name="T88" fmla="*/ 7963 w 8130"/>
                <a:gd name="T89" fmla="*/ 315 h 594"/>
                <a:gd name="T90" fmla="*/ 8074 w 8130"/>
                <a:gd name="T91" fmla="*/ 111 h 594"/>
                <a:gd name="T92" fmla="*/ 8129 w 8130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30" h="594">
                  <a:moveTo>
                    <a:pt x="7907" y="241"/>
                  </a:moveTo>
                  <a:lnTo>
                    <a:pt x="7907" y="241"/>
                  </a:lnTo>
                  <a:cubicBezTo>
                    <a:pt x="7851" y="333"/>
                    <a:pt x="7815" y="426"/>
                    <a:pt x="7741" y="463"/>
                  </a:cubicBezTo>
                  <a:cubicBezTo>
                    <a:pt x="7685" y="500"/>
                    <a:pt x="7629" y="519"/>
                    <a:pt x="7574" y="519"/>
                  </a:cubicBezTo>
                  <a:cubicBezTo>
                    <a:pt x="7407" y="519"/>
                    <a:pt x="7296" y="352"/>
                    <a:pt x="7203" y="241"/>
                  </a:cubicBezTo>
                  <a:cubicBezTo>
                    <a:pt x="7148" y="148"/>
                    <a:pt x="7055" y="111"/>
                    <a:pt x="6963" y="111"/>
                  </a:cubicBezTo>
                  <a:cubicBezTo>
                    <a:pt x="6870" y="111"/>
                    <a:pt x="6778" y="148"/>
                    <a:pt x="6704" y="241"/>
                  </a:cubicBezTo>
                  <a:cubicBezTo>
                    <a:pt x="6685" y="259"/>
                    <a:pt x="6666" y="296"/>
                    <a:pt x="6648" y="315"/>
                  </a:cubicBezTo>
                  <a:cubicBezTo>
                    <a:pt x="6574" y="407"/>
                    <a:pt x="6500" y="519"/>
                    <a:pt x="6388" y="519"/>
                  </a:cubicBezTo>
                  <a:cubicBezTo>
                    <a:pt x="6333" y="519"/>
                    <a:pt x="6278" y="500"/>
                    <a:pt x="6222" y="444"/>
                  </a:cubicBezTo>
                  <a:cubicBezTo>
                    <a:pt x="6148" y="389"/>
                    <a:pt x="6111" y="315"/>
                    <a:pt x="6074" y="259"/>
                  </a:cubicBezTo>
                  <a:cubicBezTo>
                    <a:pt x="6037" y="185"/>
                    <a:pt x="6000" y="111"/>
                    <a:pt x="5944" y="74"/>
                  </a:cubicBezTo>
                  <a:cubicBezTo>
                    <a:pt x="5907" y="37"/>
                    <a:pt x="5870" y="18"/>
                    <a:pt x="5833" y="18"/>
                  </a:cubicBezTo>
                  <a:cubicBezTo>
                    <a:pt x="5722" y="18"/>
                    <a:pt x="5629" y="148"/>
                    <a:pt x="5555" y="259"/>
                  </a:cubicBezTo>
                  <a:cubicBezTo>
                    <a:pt x="5555" y="278"/>
                    <a:pt x="5555" y="278"/>
                    <a:pt x="5555" y="278"/>
                  </a:cubicBezTo>
                  <a:cubicBezTo>
                    <a:pt x="5481" y="389"/>
                    <a:pt x="5351" y="463"/>
                    <a:pt x="5241" y="463"/>
                  </a:cubicBezTo>
                  <a:cubicBezTo>
                    <a:pt x="5185" y="463"/>
                    <a:pt x="5148" y="463"/>
                    <a:pt x="5092" y="426"/>
                  </a:cubicBezTo>
                  <a:cubicBezTo>
                    <a:pt x="5018" y="370"/>
                    <a:pt x="4981" y="296"/>
                    <a:pt x="4944" y="222"/>
                  </a:cubicBezTo>
                  <a:cubicBezTo>
                    <a:pt x="4889" y="148"/>
                    <a:pt x="4852" y="74"/>
                    <a:pt x="4778" y="37"/>
                  </a:cubicBezTo>
                  <a:cubicBezTo>
                    <a:pt x="4740" y="18"/>
                    <a:pt x="4704" y="0"/>
                    <a:pt x="4666" y="0"/>
                  </a:cubicBezTo>
                  <a:cubicBezTo>
                    <a:pt x="4537" y="0"/>
                    <a:pt x="4444" y="148"/>
                    <a:pt x="4352" y="278"/>
                  </a:cubicBezTo>
                  <a:cubicBezTo>
                    <a:pt x="4278" y="389"/>
                    <a:pt x="4185" y="519"/>
                    <a:pt x="4092" y="519"/>
                  </a:cubicBezTo>
                  <a:lnTo>
                    <a:pt x="4092" y="519"/>
                  </a:lnTo>
                  <a:cubicBezTo>
                    <a:pt x="4037" y="519"/>
                    <a:pt x="4000" y="500"/>
                    <a:pt x="3963" y="444"/>
                  </a:cubicBezTo>
                  <a:cubicBezTo>
                    <a:pt x="3907" y="407"/>
                    <a:pt x="3870" y="352"/>
                    <a:pt x="3833" y="296"/>
                  </a:cubicBezTo>
                  <a:cubicBezTo>
                    <a:pt x="3796" y="222"/>
                    <a:pt x="3741" y="148"/>
                    <a:pt x="3667" y="92"/>
                  </a:cubicBezTo>
                  <a:cubicBezTo>
                    <a:pt x="3611" y="56"/>
                    <a:pt x="3555" y="37"/>
                    <a:pt x="3500" y="37"/>
                  </a:cubicBezTo>
                  <a:cubicBezTo>
                    <a:pt x="3407" y="37"/>
                    <a:pt x="3296" y="92"/>
                    <a:pt x="3222" y="167"/>
                  </a:cubicBezTo>
                  <a:cubicBezTo>
                    <a:pt x="3185" y="185"/>
                    <a:pt x="3167" y="241"/>
                    <a:pt x="3129" y="278"/>
                  </a:cubicBezTo>
                  <a:cubicBezTo>
                    <a:pt x="3074" y="370"/>
                    <a:pt x="3018" y="444"/>
                    <a:pt x="2907" y="444"/>
                  </a:cubicBezTo>
                  <a:cubicBezTo>
                    <a:pt x="2870" y="444"/>
                    <a:pt x="2852" y="444"/>
                    <a:pt x="2815" y="426"/>
                  </a:cubicBezTo>
                  <a:cubicBezTo>
                    <a:pt x="2722" y="407"/>
                    <a:pt x="2666" y="315"/>
                    <a:pt x="2611" y="222"/>
                  </a:cubicBezTo>
                  <a:cubicBezTo>
                    <a:pt x="2574" y="148"/>
                    <a:pt x="2518" y="56"/>
                    <a:pt x="2426" y="37"/>
                  </a:cubicBezTo>
                  <a:cubicBezTo>
                    <a:pt x="2407" y="18"/>
                    <a:pt x="2370" y="18"/>
                    <a:pt x="2333" y="18"/>
                  </a:cubicBezTo>
                  <a:cubicBezTo>
                    <a:pt x="2222" y="18"/>
                    <a:pt x="2092" y="92"/>
                    <a:pt x="2000" y="222"/>
                  </a:cubicBezTo>
                  <a:cubicBezTo>
                    <a:pt x="1981" y="241"/>
                    <a:pt x="1963" y="278"/>
                    <a:pt x="1944" y="296"/>
                  </a:cubicBezTo>
                  <a:cubicBezTo>
                    <a:pt x="1907" y="389"/>
                    <a:pt x="1833" y="481"/>
                    <a:pt x="1759" y="481"/>
                  </a:cubicBezTo>
                  <a:cubicBezTo>
                    <a:pt x="1722" y="481"/>
                    <a:pt x="1685" y="463"/>
                    <a:pt x="1648" y="426"/>
                  </a:cubicBezTo>
                  <a:cubicBezTo>
                    <a:pt x="1593" y="389"/>
                    <a:pt x="1555" y="315"/>
                    <a:pt x="1519" y="259"/>
                  </a:cubicBezTo>
                  <a:cubicBezTo>
                    <a:pt x="1463" y="167"/>
                    <a:pt x="1407" y="74"/>
                    <a:pt x="1259" y="37"/>
                  </a:cubicBezTo>
                  <a:cubicBezTo>
                    <a:pt x="1241" y="37"/>
                    <a:pt x="1203" y="18"/>
                    <a:pt x="1185" y="18"/>
                  </a:cubicBezTo>
                  <a:cubicBezTo>
                    <a:pt x="1074" y="18"/>
                    <a:pt x="981" y="92"/>
                    <a:pt x="889" y="222"/>
                  </a:cubicBezTo>
                  <a:cubicBezTo>
                    <a:pt x="796" y="333"/>
                    <a:pt x="704" y="463"/>
                    <a:pt x="592" y="463"/>
                  </a:cubicBezTo>
                  <a:cubicBezTo>
                    <a:pt x="537" y="463"/>
                    <a:pt x="463" y="426"/>
                    <a:pt x="408" y="352"/>
                  </a:cubicBezTo>
                  <a:cubicBezTo>
                    <a:pt x="370" y="315"/>
                    <a:pt x="352" y="278"/>
                    <a:pt x="315" y="241"/>
                  </a:cubicBezTo>
                  <a:cubicBezTo>
                    <a:pt x="240" y="130"/>
                    <a:pt x="148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" y="74"/>
                    <a:pt x="111" y="111"/>
                    <a:pt x="166" y="130"/>
                  </a:cubicBezTo>
                  <a:cubicBezTo>
                    <a:pt x="222" y="167"/>
                    <a:pt x="259" y="241"/>
                    <a:pt x="296" y="296"/>
                  </a:cubicBezTo>
                  <a:cubicBezTo>
                    <a:pt x="315" y="315"/>
                    <a:pt x="334" y="352"/>
                    <a:pt x="370" y="389"/>
                  </a:cubicBezTo>
                  <a:cubicBezTo>
                    <a:pt x="444" y="463"/>
                    <a:pt x="518" y="519"/>
                    <a:pt x="611" y="519"/>
                  </a:cubicBezTo>
                  <a:cubicBezTo>
                    <a:pt x="704" y="519"/>
                    <a:pt x="796" y="463"/>
                    <a:pt x="870" y="352"/>
                  </a:cubicBezTo>
                  <a:cubicBezTo>
                    <a:pt x="963" y="204"/>
                    <a:pt x="1074" y="92"/>
                    <a:pt x="1203" y="92"/>
                  </a:cubicBezTo>
                  <a:cubicBezTo>
                    <a:pt x="1259" y="92"/>
                    <a:pt x="1333" y="130"/>
                    <a:pt x="1407" y="185"/>
                  </a:cubicBezTo>
                  <a:cubicBezTo>
                    <a:pt x="1445" y="222"/>
                    <a:pt x="1463" y="278"/>
                    <a:pt x="1500" y="333"/>
                  </a:cubicBezTo>
                  <a:cubicBezTo>
                    <a:pt x="1574" y="444"/>
                    <a:pt x="1648" y="555"/>
                    <a:pt x="1759" y="555"/>
                  </a:cubicBezTo>
                  <a:cubicBezTo>
                    <a:pt x="1796" y="555"/>
                    <a:pt x="1833" y="537"/>
                    <a:pt x="1870" y="500"/>
                  </a:cubicBezTo>
                  <a:cubicBezTo>
                    <a:pt x="1944" y="463"/>
                    <a:pt x="1981" y="389"/>
                    <a:pt x="2018" y="315"/>
                  </a:cubicBezTo>
                  <a:cubicBezTo>
                    <a:pt x="2074" y="204"/>
                    <a:pt x="2148" y="92"/>
                    <a:pt x="2296" y="74"/>
                  </a:cubicBezTo>
                  <a:cubicBezTo>
                    <a:pt x="2314" y="74"/>
                    <a:pt x="2314" y="74"/>
                    <a:pt x="2333" y="74"/>
                  </a:cubicBezTo>
                  <a:cubicBezTo>
                    <a:pt x="2444" y="74"/>
                    <a:pt x="2518" y="185"/>
                    <a:pt x="2592" y="296"/>
                  </a:cubicBezTo>
                  <a:cubicBezTo>
                    <a:pt x="2630" y="352"/>
                    <a:pt x="2666" y="407"/>
                    <a:pt x="2722" y="444"/>
                  </a:cubicBezTo>
                  <a:cubicBezTo>
                    <a:pt x="2778" y="500"/>
                    <a:pt x="2833" y="519"/>
                    <a:pt x="2889" y="519"/>
                  </a:cubicBezTo>
                  <a:cubicBezTo>
                    <a:pt x="3000" y="519"/>
                    <a:pt x="3093" y="463"/>
                    <a:pt x="3167" y="333"/>
                  </a:cubicBezTo>
                  <a:cubicBezTo>
                    <a:pt x="3277" y="185"/>
                    <a:pt x="3389" y="111"/>
                    <a:pt x="3500" y="111"/>
                  </a:cubicBezTo>
                  <a:cubicBezTo>
                    <a:pt x="3537" y="111"/>
                    <a:pt x="3593" y="130"/>
                    <a:pt x="3629" y="148"/>
                  </a:cubicBezTo>
                  <a:cubicBezTo>
                    <a:pt x="3703" y="204"/>
                    <a:pt x="3759" y="278"/>
                    <a:pt x="3796" y="352"/>
                  </a:cubicBezTo>
                  <a:cubicBezTo>
                    <a:pt x="3833" y="407"/>
                    <a:pt x="3870" y="463"/>
                    <a:pt x="3907" y="519"/>
                  </a:cubicBezTo>
                  <a:cubicBezTo>
                    <a:pt x="3963" y="555"/>
                    <a:pt x="4018" y="574"/>
                    <a:pt x="4074" y="574"/>
                  </a:cubicBezTo>
                  <a:cubicBezTo>
                    <a:pt x="4222" y="574"/>
                    <a:pt x="4333" y="444"/>
                    <a:pt x="4370" y="370"/>
                  </a:cubicBezTo>
                  <a:cubicBezTo>
                    <a:pt x="4388" y="352"/>
                    <a:pt x="4407" y="333"/>
                    <a:pt x="4426" y="296"/>
                  </a:cubicBezTo>
                  <a:cubicBezTo>
                    <a:pt x="4500" y="204"/>
                    <a:pt x="4574" y="74"/>
                    <a:pt x="4666" y="74"/>
                  </a:cubicBezTo>
                  <a:cubicBezTo>
                    <a:pt x="4722" y="74"/>
                    <a:pt x="4759" y="111"/>
                    <a:pt x="4815" y="167"/>
                  </a:cubicBezTo>
                  <a:cubicBezTo>
                    <a:pt x="4852" y="204"/>
                    <a:pt x="4870" y="241"/>
                    <a:pt x="4907" y="296"/>
                  </a:cubicBezTo>
                  <a:cubicBezTo>
                    <a:pt x="4963" y="389"/>
                    <a:pt x="5037" y="481"/>
                    <a:pt x="5148" y="519"/>
                  </a:cubicBezTo>
                  <a:cubicBezTo>
                    <a:pt x="5185" y="537"/>
                    <a:pt x="5222" y="537"/>
                    <a:pt x="5241" y="537"/>
                  </a:cubicBezTo>
                  <a:cubicBezTo>
                    <a:pt x="5389" y="537"/>
                    <a:pt x="5518" y="444"/>
                    <a:pt x="5611" y="296"/>
                  </a:cubicBezTo>
                  <a:cubicBezTo>
                    <a:pt x="5667" y="204"/>
                    <a:pt x="5741" y="92"/>
                    <a:pt x="5833" y="92"/>
                  </a:cubicBezTo>
                  <a:cubicBezTo>
                    <a:pt x="5870" y="92"/>
                    <a:pt x="5926" y="130"/>
                    <a:pt x="5981" y="204"/>
                  </a:cubicBezTo>
                  <a:cubicBezTo>
                    <a:pt x="5981" y="222"/>
                    <a:pt x="5981" y="241"/>
                    <a:pt x="6000" y="259"/>
                  </a:cubicBezTo>
                  <a:cubicBezTo>
                    <a:pt x="6074" y="389"/>
                    <a:pt x="6148" y="519"/>
                    <a:pt x="6296" y="574"/>
                  </a:cubicBezTo>
                  <a:cubicBezTo>
                    <a:pt x="6333" y="574"/>
                    <a:pt x="6370" y="593"/>
                    <a:pt x="6388" y="593"/>
                  </a:cubicBezTo>
                  <a:cubicBezTo>
                    <a:pt x="6537" y="593"/>
                    <a:pt x="6611" y="463"/>
                    <a:pt x="6704" y="352"/>
                  </a:cubicBezTo>
                  <a:cubicBezTo>
                    <a:pt x="6722" y="333"/>
                    <a:pt x="6722" y="333"/>
                    <a:pt x="6722" y="333"/>
                  </a:cubicBezTo>
                  <a:cubicBezTo>
                    <a:pt x="6796" y="222"/>
                    <a:pt x="6888" y="167"/>
                    <a:pt x="6981" y="167"/>
                  </a:cubicBezTo>
                  <a:cubicBezTo>
                    <a:pt x="7037" y="167"/>
                    <a:pt x="7092" y="185"/>
                    <a:pt x="7129" y="241"/>
                  </a:cubicBezTo>
                  <a:cubicBezTo>
                    <a:pt x="7166" y="278"/>
                    <a:pt x="7203" y="315"/>
                    <a:pt x="7222" y="352"/>
                  </a:cubicBezTo>
                  <a:cubicBezTo>
                    <a:pt x="7296" y="463"/>
                    <a:pt x="7370" y="555"/>
                    <a:pt x="7537" y="574"/>
                  </a:cubicBezTo>
                  <a:cubicBezTo>
                    <a:pt x="7537" y="574"/>
                    <a:pt x="7555" y="574"/>
                    <a:pt x="7574" y="574"/>
                  </a:cubicBezTo>
                  <a:cubicBezTo>
                    <a:pt x="7759" y="574"/>
                    <a:pt x="7889" y="444"/>
                    <a:pt x="7963" y="315"/>
                  </a:cubicBezTo>
                  <a:cubicBezTo>
                    <a:pt x="7963" y="296"/>
                    <a:pt x="7981" y="278"/>
                    <a:pt x="7981" y="259"/>
                  </a:cubicBezTo>
                  <a:cubicBezTo>
                    <a:pt x="8000" y="204"/>
                    <a:pt x="8037" y="148"/>
                    <a:pt x="8074" y="111"/>
                  </a:cubicBezTo>
                  <a:cubicBezTo>
                    <a:pt x="8092" y="92"/>
                    <a:pt x="8111" y="74"/>
                    <a:pt x="8129" y="74"/>
                  </a:cubicBezTo>
                  <a:cubicBezTo>
                    <a:pt x="8129" y="0"/>
                    <a:pt x="8129" y="0"/>
                    <a:pt x="8129" y="0"/>
                  </a:cubicBezTo>
                  <a:cubicBezTo>
                    <a:pt x="8018" y="0"/>
                    <a:pt x="7963" y="130"/>
                    <a:pt x="7907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0"/>
            <p:cNvSpPr>
              <a:spLocks noChangeArrowheads="1"/>
            </p:cNvSpPr>
            <p:nvPr userDrawn="1"/>
          </p:nvSpPr>
          <p:spPr bwMode="auto">
            <a:xfrm rot="10800000">
              <a:off x="5599822" y="387711"/>
              <a:ext cx="2114706" cy="154818"/>
            </a:xfrm>
            <a:custGeom>
              <a:avLst/>
              <a:gdLst>
                <a:gd name="T0" fmla="*/ 7555 w 8130"/>
                <a:gd name="T1" fmla="*/ 445 h 594"/>
                <a:gd name="T2" fmla="*/ 7277 w 8130"/>
                <a:gd name="T3" fmla="*/ 222 h 594"/>
                <a:gd name="T4" fmla="*/ 6944 w 8130"/>
                <a:gd name="T5" fmla="*/ 37 h 594"/>
                <a:gd name="T6" fmla="*/ 6481 w 8130"/>
                <a:gd name="T7" fmla="*/ 389 h 594"/>
                <a:gd name="T8" fmla="*/ 6129 w 8130"/>
                <a:gd name="T9" fmla="*/ 204 h 594"/>
                <a:gd name="T10" fmla="*/ 5815 w 8130"/>
                <a:gd name="T11" fmla="*/ 0 h 594"/>
                <a:gd name="T12" fmla="*/ 5518 w 8130"/>
                <a:gd name="T13" fmla="*/ 241 h 594"/>
                <a:gd name="T14" fmla="*/ 4963 w 8130"/>
                <a:gd name="T15" fmla="*/ 278 h 594"/>
                <a:gd name="T16" fmla="*/ 4648 w 8130"/>
                <a:gd name="T17" fmla="*/ 37 h 594"/>
                <a:gd name="T18" fmla="*/ 4352 w 8130"/>
                <a:gd name="T19" fmla="*/ 241 h 594"/>
                <a:gd name="T20" fmla="*/ 4055 w 8130"/>
                <a:gd name="T21" fmla="*/ 426 h 594"/>
                <a:gd name="T22" fmla="*/ 3722 w 8130"/>
                <a:gd name="T23" fmla="*/ 185 h 594"/>
                <a:gd name="T24" fmla="*/ 3277 w 8130"/>
                <a:gd name="T25" fmla="*/ 204 h 594"/>
                <a:gd name="T26" fmla="*/ 2907 w 8130"/>
                <a:gd name="T27" fmla="*/ 481 h 594"/>
                <a:gd name="T28" fmla="*/ 2630 w 8130"/>
                <a:gd name="T29" fmla="*/ 278 h 594"/>
                <a:gd name="T30" fmla="*/ 2352 w 8130"/>
                <a:gd name="T31" fmla="*/ 93 h 594"/>
                <a:gd name="T32" fmla="*/ 1759 w 8130"/>
                <a:gd name="T33" fmla="*/ 519 h 594"/>
                <a:gd name="T34" fmla="*/ 1463 w 8130"/>
                <a:gd name="T35" fmla="*/ 315 h 594"/>
                <a:gd name="T36" fmla="*/ 1167 w 8130"/>
                <a:gd name="T37" fmla="*/ 130 h 594"/>
                <a:gd name="T38" fmla="*/ 833 w 8130"/>
                <a:gd name="T39" fmla="*/ 371 h 594"/>
                <a:gd name="T40" fmla="*/ 426 w 8130"/>
                <a:gd name="T41" fmla="*/ 463 h 594"/>
                <a:gd name="T42" fmla="*/ 0 w 8130"/>
                <a:gd name="T43" fmla="*/ 93 h 594"/>
                <a:gd name="T44" fmla="*/ 352 w 8130"/>
                <a:gd name="T45" fmla="*/ 445 h 594"/>
                <a:gd name="T46" fmla="*/ 852 w 8130"/>
                <a:gd name="T47" fmla="*/ 445 h 594"/>
                <a:gd name="T48" fmla="*/ 1185 w 8130"/>
                <a:gd name="T49" fmla="*/ 185 h 594"/>
                <a:gd name="T50" fmla="*/ 1463 w 8130"/>
                <a:gd name="T51" fmla="*/ 389 h 594"/>
                <a:gd name="T52" fmla="*/ 1759 w 8130"/>
                <a:gd name="T53" fmla="*/ 574 h 594"/>
                <a:gd name="T54" fmla="*/ 2166 w 8130"/>
                <a:gd name="T55" fmla="*/ 222 h 594"/>
                <a:gd name="T56" fmla="*/ 2592 w 8130"/>
                <a:gd name="T57" fmla="*/ 315 h 594"/>
                <a:gd name="T58" fmla="*/ 3000 w 8130"/>
                <a:gd name="T59" fmla="*/ 537 h 594"/>
                <a:gd name="T60" fmla="*/ 3389 w 8130"/>
                <a:gd name="T61" fmla="*/ 204 h 594"/>
                <a:gd name="T62" fmla="*/ 3796 w 8130"/>
                <a:gd name="T63" fmla="*/ 352 h 594"/>
                <a:gd name="T64" fmla="*/ 4222 w 8130"/>
                <a:gd name="T65" fmla="*/ 463 h 594"/>
                <a:gd name="T66" fmla="*/ 4648 w 8130"/>
                <a:gd name="T67" fmla="*/ 111 h 594"/>
                <a:gd name="T68" fmla="*/ 4926 w 8130"/>
                <a:gd name="T69" fmla="*/ 333 h 594"/>
                <a:gd name="T70" fmla="*/ 5241 w 8130"/>
                <a:gd name="T71" fmla="*/ 574 h 594"/>
                <a:gd name="T72" fmla="*/ 5833 w 8130"/>
                <a:gd name="T73" fmla="*/ 74 h 594"/>
                <a:gd name="T74" fmla="*/ 6111 w 8130"/>
                <a:gd name="T75" fmla="*/ 278 h 594"/>
                <a:gd name="T76" fmla="*/ 6407 w 8130"/>
                <a:gd name="T77" fmla="*/ 463 h 594"/>
                <a:gd name="T78" fmla="*/ 6814 w 8130"/>
                <a:gd name="T79" fmla="*/ 148 h 594"/>
                <a:gd name="T80" fmla="*/ 7259 w 8130"/>
                <a:gd name="T81" fmla="*/ 296 h 594"/>
                <a:gd name="T82" fmla="*/ 7574 w 8130"/>
                <a:gd name="T83" fmla="*/ 500 h 594"/>
                <a:gd name="T84" fmla="*/ 8037 w 8130"/>
                <a:gd name="T85" fmla="*/ 167 h 594"/>
                <a:gd name="T86" fmla="*/ 8129 w 8130"/>
                <a:gd name="T87" fmla="*/ 93 h 594"/>
                <a:gd name="T88" fmla="*/ 7555 w 8130"/>
                <a:gd name="T89" fmla="*/ 44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30" h="594">
                  <a:moveTo>
                    <a:pt x="7555" y="445"/>
                  </a:moveTo>
                  <a:lnTo>
                    <a:pt x="7555" y="445"/>
                  </a:lnTo>
                  <a:cubicBezTo>
                    <a:pt x="7499" y="445"/>
                    <a:pt x="7444" y="426"/>
                    <a:pt x="7389" y="371"/>
                  </a:cubicBezTo>
                  <a:cubicBezTo>
                    <a:pt x="7351" y="333"/>
                    <a:pt x="7315" y="278"/>
                    <a:pt x="7277" y="222"/>
                  </a:cubicBezTo>
                  <a:cubicBezTo>
                    <a:pt x="7185" y="130"/>
                    <a:pt x="7129" y="37"/>
                    <a:pt x="6981" y="37"/>
                  </a:cubicBezTo>
                  <a:cubicBezTo>
                    <a:pt x="6963" y="37"/>
                    <a:pt x="6963" y="37"/>
                    <a:pt x="6944" y="37"/>
                  </a:cubicBezTo>
                  <a:cubicBezTo>
                    <a:pt x="6814" y="37"/>
                    <a:pt x="6759" y="130"/>
                    <a:pt x="6685" y="222"/>
                  </a:cubicBezTo>
                  <a:cubicBezTo>
                    <a:pt x="6630" y="296"/>
                    <a:pt x="6574" y="371"/>
                    <a:pt x="6481" y="389"/>
                  </a:cubicBezTo>
                  <a:cubicBezTo>
                    <a:pt x="6444" y="407"/>
                    <a:pt x="6426" y="407"/>
                    <a:pt x="6407" y="407"/>
                  </a:cubicBezTo>
                  <a:cubicBezTo>
                    <a:pt x="6278" y="407"/>
                    <a:pt x="6203" y="315"/>
                    <a:pt x="6129" y="204"/>
                  </a:cubicBezTo>
                  <a:cubicBezTo>
                    <a:pt x="6111" y="167"/>
                    <a:pt x="6074" y="130"/>
                    <a:pt x="6055" y="111"/>
                  </a:cubicBezTo>
                  <a:cubicBezTo>
                    <a:pt x="5981" y="37"/>
                    <a:pt x="5907" y="0"/>
                    <a:pt x="5815" y="0"/>
                  </a:cubicBezTo>
                  <a:cubicBezTo>
                    <a:pt x="5741" y="0"/>
                    <a:pt x="5667" y="37"/>
                    <a:pt x="5611" y="93"/>
                  </a:cubicBezTo>
                  <a:cubicBezTo>
                    <a:pt x="5574" y="130"/>
                    <a:pt x="5555" y="185"/>
                    <a:pt x="5518" y="241"/>
                  </a:cubicBezTo>
                  <a:cubicBezTo>
                    <a:pt x="5444" y="371"/>
                    <a:pt x="5370" y="500"/>
                    <a:pt x="5241" y="500"/>
                  </a:cubicBezTo>
                  <a:cubicBezTo>
                    <a:pt x="5111" y="500"/>
                    <a:pt x="5037" y="371"/>
                    <a:pt x="4963" y="278"/>
                  </a:cubicBezTo>
                  <a:cubicBezTo>
                    <a:pt x="4944" y="241"/>
                    <a:pt x="4926" y="204"/>
                    <a:pt x="4889" y="167"/>
                  </a:cubicBezTo>
                  <a:cubicBezTo>
                    <a:pt x="4833" y="93"/>
                    <a:pt x="4740" y="37"/>
                    <a:pt x="4648" y="37"/>
                  </a:cubicBezTo>
                  <a:cubicBezTo>
                    <a:pt x="4574" y="37"/>
                    <a:pt x="4518" y="74"/>
                    <a:pt x="4463" y="111"/>
                  </a:cubicBezTo>
                  <a:cubicBezTo>
                    <a:pt x="4407" y="148"/>
                    <a:pt x="4370" y="204"/>
                    <a:pt x="4352" y="241"/>
                  </a:cubicBezTo>
                  <a:cubicBezTo>
                    <a:pt x="4278" y="333"/>
                    <a:pt x="4204" y="426"/>
                    <a:pt x="4074" y="426"/>
                  </a:cubicBezTo>
                  <a:lnTo>
                    <a:pt x="4055" y="426"/>
                  </a:lnTo>
                  <a:cubicBezTo>
                    <a:pt x="3944" y="426"/>
                    <a:pt x="3870" y="352"/>
                    <a:pt x="3815" y="278"/>
                  </a:cubicBezTo>
                  <a:cubicBezTo>
                    <a:pt x="3778" y="241"/>
                    <a:pt x="3759" y="222"/>
                    <a:pt x="3722" y="185"/>
                  </a:cubicBezTo>
                  <a:cubicBezTo>
                    <a:pt x="3648" y="148"/>
                    <a:pt x="3574" y="111"/>
                    <a:pt x="3500" y="111"/>
                  </a:cubicBezTo>
                  <a:cubicBezTo>
                    <a:pt x="3426" y="111"/>
                    <a:pt x="3333" y="148"/>
                    <a:pt x="3277" y="204"/>
                  </a:cubicBezTo>
                  <a:cubicBezTo>
                    <a:pt x="3241" y="222"/>
                    <a:pt x="3203" y="259"/>
                    <a:pt x="3167" y="296"/>
                  </a:cubicBezTo>
                  <a:cubicBezTo>
                    <a:pt x="3093" y="389"/>
                    <a:pt x="3018" y="481"/>
                    <a:pt x="2907" y="481"/>
                  </a:cubicBezTo>
                  <a:cubicBezTo>
                    <a:pt x="2870" y="481"/>
                    <a:pt x="2833" y="463"/>
                    <a:pt x="2796" y="445"/>
                  </a:cubicBezTo>
                  <a:cubicBezTo>
                    <a:pt x="2722" y="407"/>
                    <a:pt x="2685" y="333"/>
                    <a:pt x="2630" y="278"/>
                  </a:cubicBezTo>
                  <a:cubicBezTo>
                    <a:pt x="2574" y="204"/>
                    <a:pt x="2518" y="130"/>
                    <a:pt x="2426" y="93"/>
                  </a:cubicBezTo>
                  <a:cubicBezTo>
                    <a:pt x="2389" y="93"/>
                    <a:pt x="2370" y="93"/>
                    <a:pt x="2352" y="93"/>
                  </a:cubicBezTo>
                  <a:cubicBezTo>
                    <a:pt x="2222" y="93"/>
                    <a:pt x="2130" y="204"/>
                    <a:pt x="2037" y="315"/>
                  </a:cubicBezTo>
                  <a:cubicBezTo>
                    <a:pt x="1944" y="426"/>
                    <a:pt x="1870" y="519"/>
                    <a:pt x="1759" y="519"/>
                  </a:cubicBezTo>
                  <a:cubicBezTo>
                    <a:pt x="1704" y="519"/>
                    <a:pt x="1667" y="500"/>
                    <a:pt x="1629" y="481"/>
                  </a:cubicBezTo>
                  <a:cubicBezTo>
                    <a:pt x="1555" y="445"/>
                    <a:pt x="1519" y="371"/>
                    <a:pt x="1463" y="315"/>
                  </a:cubicBezTo>
                  <a:cubicBezTo>
                    <a:pt x="1407" y="222"/>
                    <a:pt x="1333" y="148"/>
                    <a:pt x="1222" y="130"/>
                  </a:cubicBezTo>
                  <a:cubicBezTo>
                    <a:pt x="1203" y="130"/>
                    <a:pt x="1185" y="130"/>
                    <a:pt x="1167" y="130"/>
                  </a:cubicBezTo>
                  <a:cubicBezTo>
                    <a:pt x="1037" y="130"/>
                    <a:pt x="944" y="222"/>
                    <a:pt x="852" y="352"/>
                  </a:cubicBezTo>
                  <a:cubicBezTo>
                    <a:pt x="852" y="352"/>
                    <a:pt x="852" y="371"/>
                    <a:pt x="833" y="371"/>
                  </a:cubicBezTo>
                  <a:cubicBezTo>
                    <a:pt x="759" y="481"/>
                    <a:pt x="667" y="519"/>
                    <a:pt x="592" y="519"/>
                  </a:cubicBezTo>
                  <a:cubicBezTo>
                    <a:pt x="537" y="519"/>
                    <a:pt x="482" y="500"/>
                    <a:pt x="426" y="463"/>
                  </a:cubicBezTo>
                  <a:cubicBezTo>
                    <a:pt x="389" y="426"/>
                    <a:pt x="352" y="371"/>
                    <a:pt x="315" y="315"/>
                  </a:cubicBezTo>
                  <a:cubicBezTo>
                    <a:pt x="222" y="204"/>
                    <a:pt x="148" y="93"/>
                    <a:pt x="0" y="9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8" y="148"/>
                    <a:pt x="315" y="407"/>
                    <a:pt x="352" y="445"/>
                  </a:cubicBezTo>
                  <a:cubicBezTo>
                    <a:pt x="408" y="537"/>
                    <a:pt x="482" y="593"/>
                    <a:pt x="574" y="593"/>
                  </a:cubicBezTo>
                  <a:cubicBezTo>
                    <a:pt x="667" y="593"/>
                    <a:pt x="778" y="537"/>
                    <a:pt x="852" y="445"/>
                  </a:cubicBezTo>
                  <a:cubicBezTo>
                    <a:pt x="870" y="426"/>
                    <a:pt x="889" y="407"/>
                    <a:pt x="907" y="389"/>
                  </a:cubicBezTo>
                  <a:cubicBezTo>
                    <a:pt x="981" y="278"/>
                    <a:pt x="1055" y="185"/>
                    <a:pt x="1185" y="185"/>
                  </a:cubicBezTo>
                  <a:cubicBezTo>
                    <a:pt x="1203" y="185"/>
                    <a:pt x="1241" y="185"/>
                    <a:pt x="1277" y="204"/>
                  </a:cubicBezTo>
                  <a:cubicBezTo>
                    <a:pt x="1371" y="241"/>
                    <a:pt x="1426" y="315"/>
                    <a:pt x="1463" y="389"/>
                  </a:cubicBezTo>
                  <a:cubicBezTo>
                    <a:pt x="1537" y="481"/>
                    <a:pt x="1611" y="574"/>
                    <a:pt x="1741" y="574"/>
                  </a:cubicBezTo>
                  <a:lnTo>
                    <a:pt x="1759" y="574"/>
                  </a:lnTo>
                  <a:cubicBezTo>
                    <a:pt x="1907" y="574"/>
                    <a:pt x="1981" y="481"/>
                    <a:pt x="2056" y="371"/>
                  </a:cubicBezTo>
                  <a:cubicBezTo>
                    <a:pt x="2092" y="315"/>
                    <a:pt x="2130" y="278"/>
                    <a:pt x="2166" y="222"/>
                  </a:cubicBezTo>
                  <a:cubicBezTo>
                    <a:pt x="2222" y="185"/>
                    <a:pt x="2278" y="148"/>
                    <a:pt x="2333" y="148"/>
                  </a:cubicBezTo>
                  <a:cubicBezTo>
                    <a:pt x="2426" y="148"/>
                    <a:pt x="2500" y="204"/>
                    <a:pt x="2592" y="315"/>
                  </a:cubicBezTo>
                  <a:cubicBezTo>
                    <a:pt x="2685" y="426"/>
                    <a:pt x="2778" y="537"/>
                    <a:pt x="2926" y="537"/>
                  </a:cubicBezTo>
                  <a:cubicBezTo>
                    <a:pt x="2944" y="537"/>
                    <a:pt x="2963" y="537"/>
                    <a:pt x="3000" y="537"/>
                  </a:cubicBezTo>
                  <a:cubicBezTo>
                    <a:pt x="3093" y="519"/>
                    <a:pt x="3148" y="445"/>
                    <a:pt x="3203" y="371"/>
                  </a:cubicBezTo>
                  <a:cubicBezTo>
                    <a:pt x="3259" y="296"/>
                    <a:pt x="3315" y="222"/>
                    <a:pt x="3389" y="204"/>
                  </a:cubicBezTo>
                  <a:cubicBezTo>
                    <a:pt x="3426" y="185"/>
                    <a:pt x="3463" y="185"/>
                    <a:pt x="3500" y="185"/>
                  </a:cubicBezTo>
                  <a:cubicBezTo>
                    <a:pt x="3611" y="185"/>
                    <a:pt x="3703" y="259"/>
                    <a:pt x="3796" y="352"/>
                  </a:cubicBezTo>
                  <a:cubicBezTo>
                    <a:pt x="3889" y="426"/>
                    <a:pt x="3963" y="500"/>
                    <a:pt x="4092" y="500"/>
                  </a:cubicBezTo>
                  <a:cubicBezTo>
                    <a:pt x="4130" y="500"/>
                    <a:pt x="4166" y="500"/>
                    <a:pt x="4222" y="463"/>
                  </a:cubicBezTo>
                  <a:cubicBezTo>
                    <a:pt x="4278" y="445"/>
                    <a:pt x="4333" y="371"/>
                    <a:pt x="4370" y="315"/>
                  </a:cubicBezTo>
                  <a:cubicBezTo>
                    <a:pt x="4444" y="204"/>
                    <a:pt x="4537" y="111"/>
                    <a:pt x="4648" y="111"/>
                  </a:cubicBezTo>
                  <a:cubicBezTo>
                    <a:pt x="4666" y="111"/>
                    <a:pt x="4666" y="111"/>
                    <a:pt x="4666" y="111"/>
                  </a:cubicBezTo>
                  <a:cubicBezTo>
                    <a:pt x="4796" y="130"/>
                    <a:pt x="4870" y="241"/>
                    <a:pt x="4926" y="333"/>
                  </a:cubicBezTo>
                  <a:cubicBezTo>
                    <a:pt x="4981" y="407"/>
                    <a:pt x="5018" y="463"/>
                    <a:pt x="5074" y="500"/>
                  </a:cubicBezTo>
                  <a:cubicBezTo>
                    <a:pt x="5129" y="555"/>
                    <a:pt x="5185" y="574"/>
                    <a:pt x="5241" y="574"/>
                  </a:cubicBezTo>
                  <a:cubicBezTo>
                    <a:pt x="5351" y="574"/>
                    <a:pt x="5444" y="445"/>
                    <a:pt x="5537" y="315"/>
                  </a:cubicBezTo>
                  <a:cubicBezTo>
                    <a:pt x="5611" y="185"/>
                    <a:pt x="5703" y="74"/>
                    <a:pt x="5833" y="74"/>
                  </a:cubicBezTo>
                  <a:cubicBezTo>
                    <a:pt x="5852" y="74"/>
                    <a:pt x="5889" y="74"/>
                    <a:pt x="5926" y="93"/>
                  </a:cubicBezTo>
                  <a:cubicBezTo>
                    <a:pt x="6000" y="130"/>
                    <a:pt x="6055" y="204"/>
                    <a:pt x="6111" y="278"/>
                  </a:cubicBezTo>
                  <a:cubicBezTo>
                    <a:pt x="6185" y="371"/>
                    <a:pt x="6240" y="463"/>
                    <a:pt x="6370" y="463"/>
                  </a:cubicBezTo>
                  <a:cubicBezTo>
                    <a:pt x="6388" y="463"/>
                    <a:pt x="6388" y="463"/>
                    <a:pt x="6407" y="463"/>
                  </a:cubicBezTo>
                  <a:cubicBezTo>
                    <a:pt x="6537" y="463"/>
                    <a:pt x="6611" y="389"/>
                    <a:pt x="6685" y="296"/>
                  </a:cubicBezTo>
                  <a:cubicBezTo>
                    <a:pt x="6722" y="241"/>
                    <a:pt x="6759" y="204"/>
                    <a:pt x="6814" y="148"/>
                  </a:cubicBezTo>
                  <a:cubicBezTo>
                    <a:pt x="6870" y="111"/>
                    <a:pt x="6926" y="93"/>
                    <a:pt x="6963" y="93"/>
                  </a:cubicBezTo>
                  <a:cubicBezTo>
                    <a:pt x="7074" y="93"/>
                    <a:pt x="7166" y="185"/>
                    <a:pt x="7259" y="296"/>
                  </a:cubicBezTo>
                  <a:cubicBezTo>
                    <a:pt x="7351" y="389"/>
                    <a:pt x="7444" y="500"/>
                    <a:pt x="7574" y="500"/>
                  </a:cubicBezTo>
                  <a:lnTo>
                    <a:pt x="7574" y="500"/>
                  </a:lnTo>
                  <a:cubicBezTo>
                    <a:pt x="7685" y="500"/>
                    <a:pt x="7759" y="426"/>
                    <a:pt x="7851" y="333"/>
                  </a:cubicBezTo>
                  <a:cubicBezTo>
                    <a:pt x="7907" y="278"/>
                    <a:pt x="7963" y="204"/>
                    <a:pt x="8037" y="167"/>
                  </a:cubicBezTo>
                  <a:cubicBezTo>
                    <a:pt x="8055" y="167"/>
                    <a:pt x="8092" y="148"/>
                    <a:pt x="8129" y="148"/>
                  </a:cubicBezTo>
                  <a:cubicBezTo>
                    <a:pt x="8129" y="93"/>
                    <a:pt x="8129" y="93"/>
                    <a:pt x="8129" y="93"/>
                  </a:cubicBezTo>
                  <a:cubicBezTo>
                    <a:pt x="8037" y="93"/>
                    <a:pt x="7944" y="185"/>
                    <a:pt x="7851" y="278"/>
                  </a:cubicBezTo>
                  <a:cubicBezTo>
                    <a:pt x="7759" y="352"/>
                    <a:pt x="7667" y="445"/>
                    <a:pt x="7555" y="4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1"/>
            <p:cNvSpPr>
              <a:spLocks noChangeArrowheads="1"/>
            </p:cNvSpPr>
            <p:nvPr userDrawn="1"/>
          </p:nvSpPr>
          <p:spPr bwMode="auto">
            <a:xfrm rot="10800000">
              <a:off x="5599822" y="95276"/>
              <a:ext cx="2114706" cy="149084"/>
            </a:xfrm>
            <a:custGeom>
              <a:avLst/>
              <a:gdLst>
                <a:gd name="T0" fmla="*/ 7592 w 8130"/>
                <a:gd name="T1" fmla="*/ 389 h 575"/>
                <a:gd name="T2" fmla="*/ 7277 w 8130"/>
                <a:gd name="T3" fmla="*/ 222 h 575"/>
                <a:gd name="T4" fmla="*/ 6981 w 8130"/>
                <a:gd name="T5" fmla="*/ 37 h 575"/>
                <a:gd name="T6" fmla="*/ 6407 w 8130"/>
                <a:gd name="T7" fmla="*/ 389 h 575"/>
                <a:gd name="T8" fmla="*/ 6111 w 8130"/>
                <a:gd name="T9" fmla="*/ 185 h 575"/>
                <a:gd name="T10" fmla="*/ 5833 w 8130"/>
                <a:gd name="T11" fmla="*/ 0 h 575"/>
                <a:gd name="T12" fmla="*/ 5500 w 8130"/>
                <a:gd name="T13" fmla="*/ 260 h 575"/>
                <a:gd name="T14" fmla="*/ 5166 w 8130"/>
                <a:gd name="T15" fmla="*/ 482 h 575"/>
                <a:gd name="T16" fmla="*/ 4833 w 8130"/>
                <a:gd name="T17" fmla="*/ 93 h 575"/>
                <a:gd name="T18" fmla="*/ 4388 w 8130"/>
                <a:gd name="T19" fmla="*/ 204 h 575"/>
                <a:gd name="T20" fmla="*/ 3796 w 8130"/>
                <a:gd name="T21" fmla="*/ 278 h 575"/>
                <a:gd name="T22" fmla="*/ 3500 w 8130"/>
                <a:gd name="T23" fmla="*/ 148 h 575"/>
                <a:gd name="T24" fmla="*/ 3111 w 8130"/>
                <a:gd name="T25" fmla="*/ 352 h 575"/>
                <a:gd name="T26" fmla="*/ 2648 w 8130"/>
                <a:gd name="T27" fmla="*/ 241 h 575"/>
                <a:gd name="T28" fmla="*/ 2333 w 8130"/>
                <a:gd name="T29" fmla="*/ 56 h 575"/>
                <a:gd name="T30" fmla="*/ 1741 w 8130"/>
                <a:gd name="T31" fmla="*/ 500 h 575"/>
                <a:gd name="T32" fmla="*/ 1463 w 8130"/>
                <a:gd name="T33" fmla="*/ 296 h 575"/>
                <a:gd name="T34" fmla="*/ 1167 w 8130"/>
                <a:gd name="T35" fmla="*/ 111 h 575"/>
                <a:gd name="T36" fmla="*/ 833 w 8130"/>
                <a:gd name="T37" fmla="*/ 370 h 575"/>
                <a:gd name="T38" fmla="*/ 389 w 8130"/>
                <a:gd name="T39" fmla="*/ 389 h 575"/>
                <a:gd name="T40" fmla="*/ 0 w 8130"/>
                <a:gd name="T41" fmla="*/ 93 h 575"/>
                <a:gd name="T42" fmla="*/ 148 w 8130"/>
                <a:gd name="T43" fmla="*/ 185 h 575"/>
                <a:gd name="T44" fmla="*/ 352 w 8130"/>
                <a:gd name="T45" fmla="*/ 426 h 575"/>
                <a:gd name="T46" fmla="*/ 796 w 8130"/>
                <a:gd name="T47" fmla="*/ 482 h 575"/>
                <a:gd name="T48" fmla="*/ 1167 w 8130"/>
                <a:gd name="T49" fmla="*/ 167 h 575"/>
                <a:gd name="T50" fmla="*/ 1463 w 8130"/>
                <a:gd name="T51" fmla="*/ 370 h 575"/>
                <a:gd name="T52" fmla="*/ 1741 w 8130"/>
                <a:gd name="T53" fmla="*/ 556 h 575"/>
                <a:gd name="T54" fmla="*/ 2352 w 8130"/>
                <a:gd name="T55" fmla="*/ 111 h 575"/>
                <a:gd name="T56" fmla="*/ 2611 w 8130"/>
                <a:gd name="T57" fmla="*/ 296 h 575"/>
                <a:gd name="T58" fmla="*/ 2944 w 8130"/>
                <a:gd name="T59" fmla="*/ 482 h 575"/>
                <a:gd name="T60" fmla="*/ 3389 w 8130"/>
                <a:gd name="T61" fmla="*/ 222 h 575"/>
                <a:gd name="T62" fmla="*/ 3759 w 8130"/>
                <a:gd name="T63" fmla="*/ 334 h 575"/>
                <a:gd name="T64" fmla="*/ 4074 w 8130"/>
                <a:gd name="T65" fmla="*/ 463 h 575"/>
                <a:gd name="T66" fmla="*/ 4388 w 8130"/>
                <a:gd name="T67" fmla="*/ 278 h 575"/>
                <a:gd name="T68" fmla="*/ 4740 w 8130"/>
                <a:gd name="T69" fmla="*/ 111 h 575"/>
                <a:gd name="T70" fmla="*/ 5111 w 8130"/>
                <a:gd name="T71" fmla="*/ 537 h 575"/>
                <a:gd name="T72" fmla="*/ 5537 w 8130"/>
                <a:gd name="T73" fmla="*/ 296 h 575"/>
                <a:gd name="T74" fmla="*/ 5944 w 8130"/>
                <a:gd name="T75" fmla="*/ 93 h 575"/>
                <a:gd name="T76" fmla="*/ 6333 w 8130"/>
                <a:gd name="T77" fmla="*/ 444 h 575"/>
                <a:gd name="T78" fmla="*/ 6574 w 8130"/>
                <a:gd name="T79" fmla="*/ 408 h 575"/>
                <a:gd name="T80" fmla="*/ 6963 w 8130"/>
                <a:gd name="T81" fmla="*/ 111 h 575"/>
                <a:gd name="T82" fmla="*/ 7277 w 8130"/>
                <a:gd name="T83" fmla="*/ 296 h 575"/>
                <a:gd name="T84" fmla="*/ 7555 w 8130"/>
                <a:gd name="T85" fmla="*/ 482 h 575"/>
                <a:gd name="T86" fmla="*/ 7870 w 8130"/>
                <a:gd name="T87" fmla="*/ 296 h 575"/>
                <a:gd name="T88" fmla="*/ 8129 w 8130"/>
                <a:gd name="T89" fmla="*/ 148 h 575"/>
                <a:gd name="T90" fmla="*/ 7851 w 8130"/>
                <a:gd name="T91" fmla="*/ 24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30" h="575">
                  <a:moveTo>
                    <a:pt x="7592" y="389"/>
                  </a:moveTo>
                  <a:lnTo>
                    <a:pt x="7592" y="389"/>
                  </a:lnTo>
                  <a:cubicBezTo>
                    <a:pt x="7592" y="389"/>
                    <a:pt x="7574" y="389"/>
                    <a:pt x="7555" y="389"/>
                  </a:cubicBezTo>
                  <a:cubicBezTo>
                    <a:pt x="7425" y="389"/>
                    <a:pt x="7351" y="315"/>
                    <a:pt x="7277" y="222"/>
                  </a:cubicBezTo>
                  <a:cubicBezTo>
                    <a:pt x="7240" y="167"/>
                    <a:pt x="7203" y="130"/>
                    <a:pt x="7129" y="93"/>
                  </a:cubicBezTo>
                  <a:cubicBezTo>
                    <a:pt x="7092" y="56"/>
                    <a:pt x="7037" y="37"/>
                    <a:pt x="6981" y="37"/>
                  </a:cubicBezTo>
                  <a:cubicBezTo>
                    <a:pt x="6870" y="37"/>
                    <a:pt x="6778" y="130"/>
                    <a:pt x="6704" y="204"/>
                  </a:cubicBezTo>
                  <a:cubicBezTo>
                    <a:pt x="6611" y="296"/>
                    <a:pt x="6518" y="389"/>
                    <a:pt x="6407" y="389"/>
                  </a:cubicBezTo>
                  <a:cubicBezTo>
                    <a:pt x="6370" y="389"/>
                    <a:pt x="6352" y="389"/>
                    <a:pt x="6314" y="370"/>
                  </a:cubicBezTo>
                  <a:cubicBezTo>
                    <a:pt x="6222" y="334"/>
                    <a:pt x="6166" y="260"/>
                    <a:pt x="6111" y="185"/>
                  </a:cubicBezTo>
                  <a:cubicBezTo>
                    <a:pt x="6055" y="111"/>
                    <a:pt x="6018" y="56"/>
                    <a:pt x="5926" y="19"/>
                  </a:cubicBezTo>
                  <a:cubicBezTo>
                    <a:pt x="5889" y="0"/>
                    <a:pt x="5852" y="0"/>
                    <a:pt x="5833" y="0"/>
                  </a:cubicBezTo>
                  <a:cubicBezTo>
                    <a:pt x="5722" y="0"/>
                    <a:pt x="5629" y="56"/>
                    <a:pt x="5537" y="185"/>
                  </a:cubicBezTo>
                  <a:cubicBezTo>
                    <a:pt x="5537" y="204"/>
                    <a:pt x="5518" y="241"/>
                    <a:pt x="5500" y="260"/>
                  </a:cubicBezTo>
                  <a:cubicBezTo>
                    <a:pt x="5444" y="370"/>
                    <a:pt x="5370" y="500"/>
                    <a:pt x="5241" y="500"/>
                  </a:cubicBezTo>
                  <a:cubicBezTo>
                    <a:pt x="5222" y="500"/>
                    <a:pt x="5185" y="500"/>
                    <a:pt x="5166" y="482"/>
                  </a:cubicBezTo>
                  <a:cubicBezTo>
                    <a:pt x="5074" y="444"/>
                    <a:pt x="5018" y="352"/>
                    <a:pt x="4963" y="260"/>
                  </a:cubicBezTo>
                  <a:cubicBezTo>
                    <a:pt x="4926" y="204"/>
                    <a:pt x="4889" y="130"/>
                    <a:pt x="4833" y="93"/>
                  </a:cubicBezTo>
                  <a:cubicBezTo>
                    <a:pt x="4759" y="37"/>
                    <a:pt x="4704" y="19"/>
                    <a:pt x="4666" y="19"/>
                  </a:cubicBezTo>
                  <a:cubicBezTo>
                    <a:pt x="4556" y="19"/>
                    <a:pt x="4463" y="111"/>
                    <a:pt x="4388" y="204"/>
                  </a:cubicBezTo>
                  <a:cubicBezTo>
                    <a:pt x="4296" y="296"/>
                    <a:pt x="4185" y="389"/>
                    <a:pt x="4055" y="389"/>
                  </a:cubicBezTo>
                  <a:cubicBezTo>
                    <a:pt x="3944" y="389"/>
                    <a:pt x="3870" y="334"/>
                    <a:pt x="3796" y="278"/>
                  </a:cubicBezTo>
                  <a:cubicBezTo>
                    <a:pt x="3741" y="222"/>
                    <a:pt x="3685" y="167"/>
                    <a:pt x="3611" y="148"/>
                  </a:cubicBezTo>
                  <a:cubicBezTo>
                    <a:pt x="3574" y="148"/>
                    <a:pt x="3537" y="148"/>
                    <a:pt x="3500" y="148"/>
                  </a:cubicBezTo>
                  <a:cubicBezTo>
                    <a:pt x="3389" y="148"/>
                    <a:pt x="3296" y="204"/>
                    <a:pt x="3203" y="278"/>
                  </a:cubicBezTo>
                  <a:cubicBezTo>
                    <a:pt x="3167" y="315"/>
                    <a:pt x="3148" y="334"/>
                    <a:pt x="3111" y="352"/>
                  </a:cubicBezTo>
                  <a:cubicBezTo>
                    <a:pt x="3055" y="389"/>
                    <a:pt x="3000" y="426"/>
                    <a:pt x="2944" y="426"/>
                  </a:cubicBezTo>
                  <a:cubicBezTo>
                    <a:pt x="2833" y="426"/>
                    <a:pt x="2741" y="334"/>
                    <a:pt x="2648" y="241"/>
                  </a:cubicBezTo>
                  <a:cubicBezTo>
                    <a:pt x="2556" y="148"/>
                    <a:pt x="2463" y="56"/>
                    <a:pt x="2352" y="56"/>
                  </a:cubicBezTo>
                  <a:cubicBezTo>
                    <a:pt x="2333" y="56"/>
                    <a:pt x="2333" y="56"/>
                    <a:pt x="2333" y="56"/>
                  </a:cubicBezTo>
                  <a:cubicBezTo>
                    <a:pt x="2222" y="56"/>
                    <a:pt x="2111" y="167"/>
                    <a:pt x="2037" y="278"/>
                  </a:cubicBezTo>
                  <a:cubicBezTo>
                    <a:pt x="1944" y="389"/>
                    <a:pt x="1852" y="500"/>
                    <a:pt x="1741" y="500"/>
                  </a:cubicBezTo>
                  <a:cubicBezTo>
                    <a:pt x="1685" y="500"/>
                    <a:pt x="1629" y="463"/>
                    <a:pt x="1574" y="426"/>
                  </a:cubicBezTo>
                  <a:cubicBezTo>
                    <a:pt x="1537" y="389"/>
                    <a:pt x="1500" y="334"/>
                    <a:pt x="1463" y="296"/>
                  </a:cubicBezTo>
                  <a:cubicBezTo>
                    <a:pt x="1389" y="204"/>
                    <a:pt x="1333" y="130"/>
                    <a:pt x="1203" y="111"/>
                  </a:cubicBezTo>
                  <a:cubicBezTo>
                    <a:pt x="1203" y="111"/>
                    <a:pt x="1185" y="111"/>
                    <a:pt x="1167" y="111"/>
                  </a:cubicBezTo>
                  <a:cubicBezTo>
                    <a:pt x="1037" y="111"/>
                    <a:pt x="944" y="222"/>
                    <a:pt x="870" y="334"/>
                  </a:cubicBezTo>
                  <a:cubicBezTo>
                    <a:pt x="852" y="334"/>
                    <a:pt x="833" y="352"/>
                    <a:pt x="833" y="370"/>
                  </a:cubicBezTo>
                  <a:cubicBezTo>
                    <a:pt x="759" y="463"/>
                    <a:pt x="667" y="500"/>
                    <a:pt x="592" y="500"/>
                  </a:cubicBezTo>
                  <a:cubicBezTo>
                    <a:pt x="518" y="500"/>
                    <a:pt x="444" y="463"/>
                    <a:pt x="389" y="389"/>
                  </a:cubicBezTo>
                  <a:cubicBezTo>
                    <a:pt x="370" y="370"/>
                    <a:pt x="334" y="334"/>
                    <a:pt x="315" y="315"/>
                  </a:cubicBezTo>
                  <a:cubicBezTo>
                    <a:pt x="240" y="204"/>
                    <a:pt x="166" y="93"/>
                    <a:pt x="0" y="9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56" y="148"/>
                    <a:pt x="111" y="167"/>
                    <a:pt x="148" y="185"/>
                  </a:cubicBezTo>
                  <a:cubicBezTo>
                    <a:pt x="204" y="222"/>
                    <a:pt x="240" y="278"/>
                    <a:pt x="278" y="334"/>
                  </a:cubicBezTo>
                  <a:cubicBezTo>
                    <a:pt x="315" y="370"/>
                    <a:pt x="334" y="408"/>
                    <a:pt x="352" y="426"/>
                  </a:cubicBezTo>
                  <a:cubicBezTo>
                    <a:pt x="426" y="518"/>
                    <a:pt x="518" y="556"/>
                    <a:pt x="611" y="556"/>
                  </a:cubicBezTo>
                  <a:cubicBezTo>
                    <a:pt x="667" y="556"/>
                    <a:pt x="741" y="537"/>
                    <a:pt x="796" y="482"/>
                  </a:cubicBezTo>
                  <a:cubicBezTo>
                    <a:pt x="833" y="444"/>
                    <a:pt x="870" y="408"/>
                    <a:pt x="907" y="370"/>
                  </a:cubicBezTo>
                  <a:cubicBezTo>
                    <a:pt x="981" y="278"/>
                    <a:pt x="1055" y="167"/>
                    <a:pt x="1167" y="167"/>
                  </a:cubicBezTo>
                  <a:cubicBezTo>
                    <a:pt x="1185" y="167"/>
                    <a:pt x="1222" y="185"/>
                    <a:pt x="1241" y="185"/>
                  </a:cubicBezTo>
                  <a:cubicBezTo>
                    <a:pt x="1333" y="204"/>
                    <a:pt x="1407" y="296"/>
                    <a:pt x="1463" y="370"/>
                  </a:cubicBezTo>
                  <a:cubicBezTo>
                    <a:pt x="1519" y="444"/>
                    <a:pt x="1593" y="518"/>
                    <a:pt x="1685" y="556"/>
                  </a:cubicBezTo>
                  <a:cubicBezTo>
                    <a:pt x="1704" y="556"/>
                    <a:pt x="1722" y="556"/>
                    <a:pt x="1741" y="556"/>
                  </a:cubicBezTo>
                  <a:cubicBezTo>
                    <a:pt x="1870" y="556"/>
                    <a:pt x="1963" y="444"/>
                    <a:pt x="2074" y="334"/>
                  </a:cubicBezTo>
                  <a:cubicBezTo>
                    <a:pt x="2166" y="222"/>
                    <a:pt x="2240" y="111"/>
                    <a:pt x="2352" y="111"/>
                  </a:cubicBezTo>
                  <a:cubicBezTo>
                    <a:pt x="2407" y="111"/>
                    <a:pt x="2482" y="148"/>
                    <a:pt x="2537" y="222"/>
                  </a:cubicBezTo>
                  <a:cubicBezTo>
                    <a:pt x="2574" y="241"/>
                    <a:pt x="2592" y="278"/>
                    <a:pt x="2611" y="296"/>
                  </a:cubicBezTo>
                  <a:cubicBezTo>
                    <a:pt x="2704" y="389"/>
                    <a:pt x="2778" y="482"/>
                    <a:pt x="2926" y="482"/>
                  </a:cubicBezTo>
                  <a:lnTo>
                    <a:pt x="2944" y="482"/>
                  </a:lnTo>
                  <a:cubicBezTo>
                    <a:pt x="3055" y="482"/>
                    <a:pt x="3129" y="408"/>
                    <a:pt x="3203" y="352"/>
                  </a:cubicBezTo>
                  <a:cubicBezTo>
                    <a:pt x="3259" y="296"/>
                    <a:pt x="3315" y="241"/>
                    <a:pt x="3389" y="222"/>
                  </a:cubicBezTo>
                  <a:cubicBezTo>
                    <a:pt x="3426" y="222"/>
                    <a:pt x="3463" y="204"/>
                    <a:pt x="3500" y="204"/>
                  </a:cubicBezTo>
                  <a:cubicBezTo>
                    <a:pt x="3593" y="204"/>
                    <a:pt x="3667" y="260"/>
                    <a:pt x="3759" y="334"/>
                  </a:cubicBezTo>
                  <a:cubicBezTo>
                    <a:pt x="3796" y="370"/>
                    <a:pt x="3833" y="389"/>
                    <a:pt x="3889" y="426"/>
                  </a:cubicBezTo>
                  <a:cubicBezTo>
                    <a:pt x="3944" y="444"/>
                    <a:pt x="4000" y="463"/>
                    <a:pt x="4074" y="463"/>
                  </a:cubicBezTo>
                  <a:cubicBezTo>
                    <a:pt x="4166" y="463"/>
                    <a:pt x="4240" y="426"/>
                    <a:pt x="4314" y="352"/>
                  </a:cubicBezTo>
                  <a:cubicBezTo>
                    <a:pt x="4333" y="334"/>
                    <a:pt x="4370" y="315"/>
                    <a:pt x="4388" y="278"/>
                  </a:cubicBezTo>
                  <a:cubicBezTo>
                    <a:pt x="4463" y="185"/>
                    <a:pt x="4537" y="93"/>
                    <a:pt x="4648" y="93"/>
                  </a:cubicBezTo>
                  <a:cubicBezTo>
                    <a:pt x="4685" y="93"/>
                    <a:pt x="4722" y="93"/>
                    <a:pt x="4740" y="111"/>
                  </a:cubicBezTo>
                  <a:cubicBezTo>
                    <a:pt x="4833" y="167"/>
                    <a:pt x="4889" y="241"/>
                    <a:pt x="4944" y="334"/>
                  </a:cubicBezTo>
                  <a:cubicBezTo>
                    <a:pt x="4981" y="408"/>
                    <a:pt x="5037" y="500"/>
                    <a:pt x="5111" y="537"/>
                  </a:cubicBezTo>
                  <a:cubicBezTo>
                    <a:pt x="5166" y="556"/>
                    <a:pt x="5203" y="574"/>
                    <a:pt x="5241" y="574"/>
                  </a:cubicBezTo>
                  <a:cubicBezTo>
                    <a:pt x="5370" y="574"/>
                    <a:pt x="5463" y="426"/>
                    <a:pt x="5537" y="296"/>
                  </a:cubicBezTo>
                  <a:cubicBezTo>
                    <a:pt x="5629" y="185"/>
                    <a:pt x="5703" y="56"/>
                    <a:pt x="5815" y="56"/>
                  </a:cubicBezTo>
                  <a:cubicBezTo>
                    <a:pt x="5870" y="56"/>
                    <a:pt x="5907" y="74"/>
                    <a:pt x="5944" y="93"/>
                  </a:cubicBezTo>
                  <a:cubicBezTo>
                    <a:pt x="6018" y="148"/>
                    <a:pt x="6055" y="204"/>
                    <a:pt x="6111" y="260"/>
                  </a:cubicBezTo>
                  <a:cubicBezTo>
                    <a:pt x="6166" y="334"/>
                    <a:pt x="6222" y="426"/>
                    <a:pt x="6333" y="444"/>
                  </a:cubicBezTo>
                  <a:cubicBezTo>
                    <a:pt x="6352" y="444"/>
                    <a:pt x="6370" y="444"/>
                    <a:pt x="6388" y="444"/>
                  </a:cubicBezTo>
                  <a:cubicBezTo>
                    <a:pt x="6462" y="444"/>
                    <a:pt x="6518" y="426"/>
                    <a:pt x="6574" y="408"/>
                  </a:cubicBezTo>
                  <a:cubicBezTo>
                    <a:pt x="6611" y="370"/>
                    <a:pt x="6666" y="315"/>
                    <a:pt x="6704" y="278"/>
                  </a:cubicBezTo>
                  <a:cubicBezTo>
                    <a:pt x="6778" y="204"/>
                    <a:pt x="6852" y="111"/>
                    <a:pt x="6963" y="111"/>
                  </a:cubicBezTo>
                  <a:cubicBezTo>
                    <a:pt x="6981" y="111"/>
                    <a:pt x="6981" y="111"/>
                    <a:pt x="6981" y="111"/>
                  </a:cubicBezTo>
                  <a:cubicBezTo>
                    <a:pt x="7111" y="130"/>
                    <a:pt x="7185" y="222"/>
                    <a:pt x="7277" y="296"/>
                  </a:cubicBezTo>
                  <a:cubicBezTo>
                    <a:pt x="7315" y="352"/>
                    <a:pt x="7370" y="408"/>
                    <a:pt x="7425" y="444"/>
                  </a:cubicBezTo>
                  <a:cubicBezTo>
                    <a:pt x="7463" y="463"/>
                    <a:pt x="7499" y="482"/>
                    <a:pt x="7555" y="482"/>
                  </a:cubicBezTo>
                  <a:cubicBezTo>
                    <a:pt x="7667" y="482"/>
                    <a:pt x="7759" y="389"/>
                    <a:pt x="7851" y="315"/>
                  </a:cubicBezTo>
                  <a:cubicBezTo>
                    <a:pt x="7870" y="296"/>
                    <a:pt x="7870" y="296"/>
                    <a:pt x="7870" y="296"/>
                  </a:cubicBezTo>
                  <a:cubicBezTo>
                    <a:pt x="7925" y="241"/>
                    <a:pt x="7963" y="204"/>
                    <a:pt x="8037" y="167"/>
                  </a:cubicBezTo>
                  <a:cubicBezTo>
                    <a:pt x="8055" y="148"/>
                    <a:pt x="8092" y="148"/>
                    <a:pt x="8129" y="148"/>
                  </a:cubicBezTo>
                  <a:cubicBezTo>
                    <a:pt x="8129" y="93"/>
                    <a:pt x="8129" y="93"/>
                    <a:pt x="8129" y="93"/>
                  </a:cubicBezTo>
                  <a:cubicBezTo>
                    <a:pt x="8018" y="93"/>
                    <a:pt x="7944" y="167"/>
                    <a:pt x="7851" y="241"/>
                  </a:cubicBezTo>
                  <a:cubicBezTo>
                    <a:pt x="7777" y="315"/>
                    <a:pt x="7703" y="389"/>
                    <a:pt x="7592" y="3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5" name="Vrije vorm 14"/>
          <p:cNvSpPr/>
          <p:nvPr userDrawn="1"/>
        </p:nvSpPr>
        <p:spPr>
          <a:xfrm>
            <a:off x="0" y="0"/>
            <a:ext cx="6885244" cy="2074984"/>
          </a:xfrm>
          <a:custGeom>
            <a:avLst/>
            <a:gdLst>
              <a:gd name="connsiteX0" fmla="*/ 0 w 6885244"/>
              <a:gd name="connsiteY0" fmla="*/ 0 h 2074984"/>
              <a:gd name="connsiteX1" fmla="*/ 6860231 w 6885244"/>
              <a:gd name="connsiteY1" fmla="*/ 0 h 2074984"/>
              <a:gd name="connsiteX2" fmla="*/ 6885244 w 6885244"/>
              <a:gd name="connsiteY2" fmla="*/ 248119 h 2074984"/>
              <a:gd name="connsiteX3" fmla="*/ 5058379 w 6885244"/>
              <a:gd name="connsiteY3" fmla="*/ 2074984 h 2074984"/>
              <a:gd name="connsiteX4" fmla="*/ 0 w 6885244"/>
              <a:gd name="connsiteY4" fmla="*/ 2074984 h 207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244" h="2074984">
                <a:moveTo>
                  <a:pt x="0" y="0"/>
                </a:moveTo>
                <a:lnTo>
                  <a:pt x="6860231" y="0"/>
                </a:lnTo>
                <a:lnTo>
                  <a:pt x="6885244" y="248119"/>
                </a:lnTo>
                <a:cubicBezTo>
                  <a:pt x="6885244" y="1257069"/>
                  <a:pt x="6067329" y="2074984"/>
                  <a:pt x="5058379" y="2074984"/>
                </a:cubicBezTo>
                <a:lnTo>
                  <a:pt x="0" y="20749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NL"/>
          </a:p>
        </p:txBody>
      </p:sp>
      <p:sp>
        <p:nvSpPr>
          <p:cNvPr id="8" name="Tijdelijke aanduiding voor afbeelding 12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549211" y="0"/>
            <a:ext cx="4642789" cy="6858000"/>
          </a:xfrm>
          <a:blipFill>
            <a:blip r:embed="rId2"/>
            <a:stretch>
              <a:fillRect/>
            </a:stretch>
          </a:blipFill>
        </p:spPr>
        <p:txBody>
          <a:bodyPr lIns="1080000" tIns="1440000" rIns="10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741747" y="699695"/>
            <a:ext cx="5647330" cy="1114547"/>
          </a:xfrm>
        </p:spPr>
        <p:txBody>
          <a:bodyPr bIns="0" anchor="ctr" anchorCtr="0">
            <a:noAutofit/>
          </a:bodyPr>
          <a:lstStyle>
            <a:lvl1pPr algn="l">
              <a:spcBef>
                <a:spcPts val="600"/>
              </a:spcBef>
              <a:buFontTx/>
              <a:buNone/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/ beeld rechts - paars</a:t>
            </a:r>
          </a:p>
        </p:txBody>
      </p:sp>
      <p:sp>
        <p:nvSpPr>
          <p:cNvPr id="4" name="Tijdelijke aanduiding voor tekst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41364" y="353961"/>
            <a:ext cx="5647714" cy="34573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jdelijke aanduiding voor tekst 6"/>
          <p:cNvSpPr>
            <a:spLocks noGrp="1"/>
          </p:cNvSpPr>
          <p:nvPr userDrawn="1">
            <p:ph type="body" sz="quarter" idx="15"/>
          </p:nvPr>
        </p:nvSpPr>
        <p:spPr>
          <a:xfrm>
            <a:off x="741363" y="2330450"/>
            <a:ext cx="5648325" cy="40370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/ beeld links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eren 2"/>
          <p:cNvGrpSpPr/>
          <p:nvPr userDrawn="1"/>
        </p:nvGrpSpPr>
        <p:grpSpPr>
          <a:xfrm>
            <a:off x="11081301" y="103579"/>
            <a:ext cx="1161685" cy="1579766"/>
            <a:chOff x="11081301" y="103579"/>
            <a:chExt cx="1161685" cy="1579766"/>
          </a:xfrm>
          <a:solidFill>
            <a:schemeClr val="accent4"/>
          </a:solidFill>
        </p:grpSpPr>
        <p:sp>
          <p:nvSpPr>
            <p:cNvPr id="18" name="Freeform 515"/>
            <p:cNvSpPr>
              <a:spLocks noChangeArrowheads="1"/>
            </p:cNvSpPr>
            <p:nvPr userDrawn="1"/>
          </p:nvSpPr>
          <p:spPr bwMode="auto">
            <a:xfrm>
              <a:off x="11081301" y="1573137"/>
              <a:ext cx="57197" cy="75332"/>
            </a:xfrm>
            <a:custGeom>
              <a:avLst/>
              <a:gdLst>
                <a:gd name="T0" fmla="*/ 167 w 187"/>
                <a:gd name="T1" fmla="*/ 18 h 242"/>
                <a:gd name="T2" fmla="*/ 167 w 187"/>
                <a:gd name="T3" fmla="*/ 18 h 242"/>
                <a:gd name="T4" fmla="*/ 130 w 187"/>
                <a:gd name="T5" fmla="*/ 18 h 242"/>
                <a:gd name="T6" fmla="*/ 37 w 187"/>
                <a:gd name="T7" fmla="*/ 18 h 242"/>
                <a:gd name="T8" fmla="*/ 19 w 187"/>
                <a:gd name="T9" fmla="*/ 0 h 242"/>
                <a:gd name="T10" fmla="*/ 0 w 187"/>
                <a:gd name="T11" fmla="*/ 0 h 242"/>
                <a:gd name="T12" fmla="*/ 0 w 187"/>
                <a:gd name="T13" fmla="*/ 18 h 242"/>
                <a:gd name="T14" fmla="*/ 37 w 187"/>
                <a:gd name="T15" fmla="*/ 166 h 242"/>
                <a:gd name="T16" fmla="*/ 56 w 187"/>
                <a:gd name="T17" fmla="*/ 241 h 242"/>
                <a:gd name="T18" fmla="*/ 56 w 187"/>
                <a:gd name="T19" fmla="*/ 241 h 242"/>
                <a:gd name="T20" fmla="*/ 56 w 187"/>
                <a:gd name="T21" fmla="*/ 241 h 242"/>
                <a:gd name="T22" fmla="*/ 56 w 187"/>
                <a:gd name="T23" fmla="*/ 241 h 242"/>
                <a:gd name="T24" fmla="*/ 148 w 187"/>
                <a:gd name="T25" fmla="*/ 74 h 242"/>
                <a:gd name="T26" fmla="*/ 167 w 187"/>
                <a:gd name="T27" fmla="*/ 37 h 242"/>
                <a:gd name="T28" fmla="*/ 186 w 187"/>
                <a:gd name="T29" fmla="*/ 37 h 242"/>
                <a:gd name="T30" fmla="*/ 167 w 187"/>
                <a:gd name="T31" fmla="*/ 1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42">
                  <a:moveTo>
                    <a:pt x="167" y="18"/>
                  </a:moveTo>
                  <a:lnTo>
                    <a:pt x="167" y="18"/>
                  </a:lnTo>
                  <a:cubicBezTo>
                    <a:pt x="148" y="18"/>
                    <a:pt x="148" y="18"/>
                    <a:pt x="130" y="18"/>
                  </a:cubicBezTo>
                  <a:cubicBezTo>
                    <a:pt x="93" y="18"/>
                    <a:pt x="74" y="18"/>
                    <a:pt x="37" y="18"/>
                  </a:cubicBezTo>
                  <a:cubicBezTo>
                    <a:pt x="37" y="0"/>
                    <a:pt x="19" y="0"/>
                    <a:pt x="19" y="0"/>
                  </a:cubicBezTo>
                  <a:lnTo>
                    <a:pt x="0" y="0"/>
                  </a:lnTo>
                  <a:lnTo>
                    <a:pt x="0" y="18"/>
                  </a:lnTo>
                  <a:cubicBezTo>
                    <a:pt x="0" y="74"/>
                    <a:pt x="19" y="129"/>
                    <a:pt x="37" y="166"/>
                  </a:cubicBezTo>
                  <a:cubicBezTo>
                    <a:pt x="37" y="185"/>
                    <a:pt x="56" y="222"/>
                    <a:pt x="56" y="241"/>
                  </a:cubicBezTo>
                  <a:lnTo>
                    <a:pt x="56" y="241"/>
                  </a:lnTo>
                  <a:lnTo>
                    <a:pt x="56" y="241"/>
                  </a:lnTo>
                  <a:lnTo>
                    <a:pt x="56" y="241"/>
                  </a:lnTo>
                  <a:cubicBezTo>
                    <a:pt x="93" y="185"/>
                    <a:pt x="130" y="129"/>
                    <a:pt x="148" y="74"/>
                  </a:cubicBezTo>
                  <a:cubicBezTo>
                    <a:pt x="167" y="74"/>
                    <a:pt x="167" y="55"/>
                    <a:pt x="167" y="37"/>
                  </a:cubicBezTo>
                  <a:lnTo>
                    <a:pt x="186" y="37"/>
                  </a:lnTo>
                  <a:cubicBezTo>
                    <a:pt x="167" y="18"/>
                    <a:pt x="167" y="18"/>
                    <a:pt x="167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522"/>
            <p:cNvSpPr>
              <a:spLocks noChangeArrowheads="1"/>
            </p:cNvSpPr>
            <p:nvPr userDrawn="1"/>
          </p:nvSpPr>
          <p:spPr bwMode="auto">
            <a:xfrm>
              <a:off x="11326828" y="1543841"/>
              <a:ext cx="110209" cy="139504"/>
            </a:xfrm>
            <a:custGeom>
              <a:avLst/>
              <a:gdLst>
                <a:gd name="T0" fmla="*/ 333 w 353"/>
                <a:gd name="T1" fmla="*/ 37 h 445"/>
                <a:gd name="T2" fmla="*/ 333 w 353"/>
                <a:gd name="T3" fmla="*/ 37 h 445"/>
                <a:gd name="T4" fmla="*/ 241 w 353"/>
                <a:gd name="T5" fmla="*/ 37 h 445"/>
                <a:gd name="T6" fmla="*/ 74 w 353"/>
                <a:gd name="T7" fmla="*/ 0 h 445"/>
                <a:gd name="T8" fmla="*/ 37 w 353"/>
                <a:gd name="T9" fmla="*/ 0 h 445"/>
                <a:gd name="T10" fmla="*/ 18 w 353"/>
                <a:gd name="T11" fmla="*/ 0 h 445"/>
                <a:gd name="T12" fmla="*/ 0 w 353"/>
                <a:gd name="T13" fmla="*/ 37 h 445"/>
                <a:gd name="T14" fmla="*/ 56 w 353"/>
                <a:gd name="T15" fmla="*/ 296 h 445"/>
                <a:gd name="T16" fmla="*/ 111 w 353"/>
                <a:gd name="T17" fmla="*/ 444 h 445"/>
                <a:gd name="T18" fmla="*/ 111 w 353"/>
                <a:gd name="T19" fmla="*/ 444 h 445"/>
                <a:gd name="T20" fmla="*/ 111 w 353"/>
                <a:gd name="T21" fmla="*/ 444 h 445"/>
                <a:gd name="T22" fmla="*/ 111 w 353"/>
                <a:gd name="T23" fmla="*/ 444 h 445"/>
                <a:gd name="T24" fmla="*/ 296 w 353"/>
                <a:gd name="T25" fmla="*/ 148 h 445"/>
                <a:gd name="T26" fmla="*/ 333 w 353"/>
                <a:gd name="T27" fmla="*/ 74 h 445"/>
                <a:gd name="T28" fmla="*/ 352 w 353"/>
                <a:gd name="T29" fmla="*/ 56 h 445"/>
                <a:gd name="T30" fmla="*/ 333 w 353"/>
                <a:gd name="T31" fmla="*/ 3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333" y="37"/>
                  </a:moveTo>
                  <a:lnTo>
                    <a:pt x="333" y="37"/>
                  </a:lnTo>
                  <a:cubicBezTo>
                    <a:pt x="296" y="37"/>
                    <a:pt x="278" y="37"/>
                    <a:pt x="241" y="37"/>
                  </a:cubicBezTo>
                  <a:cubicBezTo>
                    <a:pt x="185" y="19"/>
                    <a:pt x="130" y="19"/>
                    <a:pt x="74" y="0"/>
                  </a:cubicBezTo>
                  <a:cubicBezTo>
                    <a:pt x="74" y="0"/>
                    <a:pt x="56" y="0"/>
                    <a:pt x="37" y="0"/>
                  </a:cubicBezTo>
                  <a:lnTo>
                    <a:pt x="18" y="0"/>
                  </a:lnTo>
                  <a:cubicBezTo>
                    <a:pt x="0" y="0"/>
                    <a:pt x="0" y="19"/>
                    <a:pt x="0" y="37"/>
                  </a:cubicBezTo>
                  <a:cubicBezTo>
                    <a:pt x="18" y="130"/>
                    <a:pt x="37" y="222"/>
                    <a:pt x="56" y="296"/>
                  </a:cubicBezTo>
                  <a:cubicBezTo>
                    <a:pt x="74" y="352"/>
                    <a:pt x="93" y="389"/>
                    <a:pt x="111" y="444"/>
                  </a:cubicBezTo>
                  <a:lnTo>
                    <a:pt x="111" y="444"/>
                  </a:lnTo>
                  <a:lnTo>
                    <a:pt x="111" y="444"/>
                  </a:lnTo>
                  <a:lnTo>
                    <a:pt x="111" y="444"/>
                  </a:lnTo>
                  <a:cubicBezTo>
                    <a:pt x="167" y="334"/>
                    <a:pt x="241" y="241"/>
                    <a:pt x="296" y="148"/>
                  </a:cubicBezTo>
                  <a:cubicBezTo>
                    <a:pt x="315" y="111"/>
                    <a:pt x="315" y="93"/>
                    <a:pt x="333" y="74"/>
                  </a:cubicBezTo>
                  <a:lnTo>
                    <a:pt x="352" y="56"/>
                  </a:lnTo>
                  <a:cubicBezTo>
                    <a:pt x="333" y="37"/>
                    <a:pt x="333" y="37"/>
                    <a:pt x="333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523"/>
            <p:cNvSpPr>
              <a:spLocks noChangeArrowheads="1"/>
            </p:cNvSpPr>
            <p:nvPr userDrawn="1"/>
          </p:nvSpPr>
          <p:spPr bwMode="auto">
            <a:xfrm>
              <a:off x="11345108" y="1190751"/>
              <a:ext cx="93468" cy="115789"/>
            </a:xfrm>
            <a:custGeom>
              <a:avLst/>
              <a:gdLst>
                <a:gd name="T0" fmla="*/ 19 w 298"/>
                <a:gd name="T1" fmla="*/ 19 h 372"/>
                <a:gd name="T2" fmla="*/ 19 w 298"/>
                <a:gd name="T3" fmla="*/ 19 h 372"/>
                <a:gd name="T4" fmla="*/ 56 w 298"/>
                <a:gd name="T5" fmla="*/ 259 h 372"/>
                <a:gd name="T6" fmla="*/ 93 w 298"/>
                <a:gd name="T7" fmla="*/ 371 h 372"/>
                <a:gd name="T8" fmla="*/ 93 w 298"/>
                <a:gd name="T9" fmla="*/ 371 h 372"/>
                <a:gd name="T10" fmla="*/ 112 w 298"/>
                <a:gd name="T11" fmla="*/ 371 h 372"/>
                <a:gd name="T12" fmla="*/ 112 w 298"/>
                <a:gd name="T13" fmla="*/ 371 h 372"/>
                <a:gd name="T14" fmla="*/ 260 w 298"/>
                <a:gd name="T15" fmla="*/ 111 h 372"/>
                <a:gd name="T16" fmla="*/ 297 w 298"/>
                <a:gd name="T17" fmla="*/ 74 h 372"/>
                <a:gd name="T18" fmla="*/ 297 w 298"/>
                <a:gd name="T19" fmla="*/ 37 h 372"/>
                <a:gd name="T20" fmla="*/ 278 w 298"/>
                <a:gd name="T21" fmla="*/ 37 h 372"/>
                <a:gd name="T22" fmla="*/ 223 w 298"/>
                <a:gd name="T23" fmla="*/ 19 h 372"/>
                <a:gd name="T24" fmla="*/ 75 w 298"/>
                <a:gd name="T25" fmla="*/ 0 h 372"/>
                <a:gd name="T26" fmla="*/ 38 w 298"/>
                <a:gd name="T27" fmla="*/ 0 h 372"/>
                <a:gd name="T28" fmla="*/ 19 w 298"/>
                <a:gd name="T29" fmla="*/ 0 h 372"/>
                <a:gd name="T30" fmla="*/ 19 w 298"/>
                <a:gd name="T31" fmla="*/ 1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72">
                  <a:moveTo>
                    <a:pt x="19" y="19"/>
                  </a:moveTo>
                  <a:lnTo>
                    <a:pt x="19" y="19"/>
                  </a:lnTo>
                  <a:cubicBezTo>
                    <a:pt x="19" y="111"/>
                    <a:pt x="38" y="185"/>
                    <a:pt x="56" y="259"/>
                  </a:cubicBezTo>
                  <a:cubicBezTo>
                    <a:pt x="75" y="296"/>
                    <a:pt x="93" y="333"/>
                    <a:pt x="93" y="371"/>
                  </a:cubicBezTo>
                  <a:lnTo>
                    <a:pt x="93" y="371"/>
                  </a:lnTo>
                  <a:cubicBezTo>
                    <a:pt x="93" y="371"/>
                    <a:pt x="93" y="371"/>
                    <a:pt x="112" y="371"/>
                  </a:cubicBezTo>
                  <a:lnTo>
                    <a:pt x="112" y="371"/>
                  </a:lnTo>
                  <a:cubicBezTo>
                    <a:pt x="149" y="296"/>
                    <a:pt x="204" y="204"/>
                    <a:pt x="260" y="111"/>
                  </a:cubicBezTo>
                  <a:cubicBezTo>
                    <a:pt x="278" y="111"/>
                    <a:pt x="278" y="93"/>
                    <a:pt x="297" y="74"/>
                  </a:cubicBezTo>
                  <a:cubicBezTo>
                    <a:pt x="297" y="56"/>
                    <a:pt x="297" y="56"/>
                    <a:pt x="297" y="37"/>
                  </a:cubicBezTo>
                  <a:cubicBezTo>
                    <a:pt x="297" y="37"/>
                    <a:pt x="297" y="37"/>
                    <a:pt x="278" y="37"/>
                  </a:cubicBezTo>
                  <a:cubicBezTo>
                    <a:pt x="260" y="37"/>
                    <a:pt x="241" y="37"/>
                    <a:pt x="223" y="19"/>
                  </a:cubicBezTo>
                  <a:cubicBezTo>
                    <a:pt x="167" y="19"/>
                    <a:pt x="130" y="0"/>
                    <a:pt x="75" y="0"/>
                  </a:cubicBezTo>
                  <a:cubicBezTo>
                    <a:pt x="75" y="0"/>
                    <a:pt x="56" y="0"/>
                    <a:pt x="38" y="0"/>
                  </a:cubicBezTo>
                  <a:lnTo>
                    <a:pt x="19" y="0"/>
                  </a:lnTo>
                  <a:cubicBezTo>
                    <a:pt x="0" y="0"/>
                    <a:pt x="19" y="19"/>
                    <a:pt x="19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529"/>
            <p:cNvSpPr>
              <a:spLocks noChangeArrowheads="1"/>
            </p:cNvSpPr>
            <p:nvPr userDrawn="1"/>
          </p:nvSpPr>
          <p:spPr bwMode="auto">
            <a:xfrm>
              <a:off x="11597466" y="1566161"/>
              <a:ext cx="115789" cy="86493"/>
            </a:xfrm>
            <a:custGeom>
              <a:avLst/>
              <a:gdLst>
                <a:gd name="T0" fmla="*/ 333 w 371"/>
                <a:gd name="T1" fmla="*/ 0 h 279"/>
                <a:gd name="T2" fmla="*/ 333 w 371"/>
                <a:gd name="T3" fmla="*/ 0 h 279"/>
                <a:gd name="T4" fmla="*/ 111 w 371"/>
                <a:gd name="T5" fmla="*/ 56 h 279"/>
                <a:gd name="T6" fmla="*/ 0 w 371"/>
                <a:gd name="T7" fmla="*/ 93 h 279"/>
                <a:gd name="T8" fmla="*/ 0 w 371"/>
                <a:gd name="T9" fmla="*/ 93 h 279"/>
                <a:gd name="T10" fmla="*/ 0 w 371"/>
                <a:gd name="T11" fmla="*/ 93 h 279"/>
                <a:gd name="T12" fmla="*/ 0 w 371"/>
                <a:gd name="T13" fmla="*/ 93 h 279"/>
                <a:gd name="T14" fmla="*/ 241 w 371"/>
                <a:gd name="T15" fmla="*/ 241 h 279"/>
                <a:gd name="T16" fmla="*/ 296 w 371"/>
                <a:gd name="T17" fmla="*/ 278 h 279"/>
                <a:gd name="T18" fmla="*/ 315 w 371"/>
                <a:gd name="T19" fmla="*/ 278 h 279"/>
                <a:gd name="T20" fmla="*/ 333 w 371"/>
                <a:gd name="T21" fmla="*/ 278 h 279"/>
                <a:gd name="T22" fmla="*/ 333 w 371"/>
                <a:gd name="T23" fmla="*/ 204 h 279"/>
                <a:gd name="T24" fmla="*/ 352 w 371"/>
                <a:gd name="T25" fmla="*/ 74 h 279"/>
                <a:gd name="T26" fmla="*/ 352 w 371"/>
                <a:gd name="T27" fmla="*/ 37 h 279"/>
                <a:gd name="T28" fmla="*/ 370 w 371"/>
                <a:gd name="T29" fmla="*/ 19 h 279"/>
                <a:gd name="T30" fmla="*/ 333 w 371"/>
                <a:gd name="T3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279">
                  <a:moveTo>
                    <a:pt x="333" y="0"/>
                  </a:moveTo>
                  <a:lnTo>
                    <a:pt x="333" y="0"/>
                  </a:lnTo>
                  <a:cubicBezTo>
                    <a:pt x="259" y="0"/>
                    <a:pt x="185" y="19"/>
                    <a:pt x="111" y="56"/>
                  </a:cubicBezTo>
                  <a:cubicBezTo>
                    <a:pt x="74" y="74"/>
                    <a:pt x="37" y="74"/>
                    <a:pt x="0" y="93"/>
                  </a:cubicBez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cubicBezTo>
                    <a:pt x="74" y="148"/>
                    <a:pt x="167" y="185"/>
                    <a:pt x="241" y="241"/>
                  </a:cubicBezTo>
                  <a:cubicBezTo>
                    <a:pt x="259" y="260"/>
                    <a:pt x="278" y="260"/>
                    <a:pt x="296" y="278"/>
                  </a:cubicBezTo>
                  <a:lnTo>
                    <a:pt x="315" y="278"/>
                  </a:lnTo>
                  <a:cubicBezTo>
                    <a:pt x="333" y="278"/>
                    <a:pt x="333" y="278"/>
                    <a:pt x="333" y="278"/>
                  </a:cubicBezTo>
                  <a:cubicBezTo>
                    <a:pt x="315" y="241"/>
                    <a:pt x="333" y="222"/>
                    <a:pt x="333" y="204"/>
                  </a:cubicBezTo>
                  <a:cubicBezTo>
                    <a:pt x="352" y="148"/>
                    <a:pt x="352" y="111"/>
                    <a:pt x="352" y="74"/>
                  </a:cubicBezTo>
                  <a:cubicBezTo>
                    <a:pt x="352" y="56"/>
                    <a:pt x="352" y="37"/>
                    <a:pt x="352" y="37"/>
                  </a:cubicBezTo>
                  <a:cubicBezTo>
                    <a:pt x="352" y="19"/>
                    <a:pt x="370" y="19"/>
                    <a:pt x="370" y="19"/>
                  </a:cubicBezTo>
                  <a:cubicBezTo>
                    <a:pt x="352" y="0"/>
                    <a:pt x="352" y="0"/>
                    <a:pt x="3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530"/>
            <p:cNvSpPr>
              <a:spLocks noChangeArrowheads="1"/>
            </p:cNvSpPr>
            <p:nvPr userDrawn="1"/>
          </p:nvSpPr>
          <p:spPr bwMode="auto">
            <a:xfrm>
              <a:off x="11608627" y="1196331"/>
              <a:ext cx="80912" cy="104629"/>
            </a:xfrm>
            <a:custGeom>
              <a:avLst/>
              <a:gdLst>
                <a:gd name="T0" fmla="*/ 166 w 260"/>
                <a:gd name="T1" fmla="*/ 0 h 334"/>
                <a:gd name="T2" fmla="*/ 166 w 260"/>
                <a:gd name="T3" fmla="*/ 0 h 334"/>
                <a:gd name="T4" fmla="*/ 166 w 260"/>
                <a:gd name="T5" fmla="*/ 0 h 334"/>
                <a:gd name="T6" fmla="*/ 148 w 260"/>
                <a:gd name="T7" fmla="*/ 0 h 334"/>
                <a:gd name="T8" fmla="*/ 148 w 260"/>
                <a:gd name="T9" fmla="*/ 0 h 334"/>
                <a:gd name="T10" fmla="*/ 37 w 260"/>
                <a:gd name="T11" fmla="*/ 240 h 334"/>
                <a:gd name="T12" fmla="*/ 18 w 260"/>
                <a:gd name="T13" fmla="*/ 277 h 334"/>
                <a:gd name="T14" fmla="*/ 0 w 260"/>
                <a:gd name="T15" fmla="*/ 314 h 334"/>
                <a:gd name="T16" fmla="*/ 18 w 260"/>
                <a:gd name="T17" fmla="*/ 314 h 334"/>
                <a:gd name="T18" fmla="*/ 74 w 260"/>
                <a:gd name="T19" fmla="*/ 314 h 334"/>
                <a:gd name="T20" fmla="*/ 204 w 260"/>
                <a:gd name="T21" fmla="*/ 333 h 334"/>
                <a:gd name="T22" fmla="*/ 222 w 260"/>
                <a:gd name="T23" fmla="*/ 333 h 334"/>
                <a:gd name="T24" fmla="*/ 259 w 260"/>
                <a:gd name="T25" fmla="*/ 333 h 334"/>
                <a:gd name="T26" fmla="*/ 259 w 260"/>
                <a:gd name="T27" fmla="*/ 296 h 334"/>
                <a:gd name="T28" fmla="*/ 204 w 260"/>
                <a:gd name="T29" fmla="*/ 111 h 334"/>
                <a:gd name="T30" fmla="*/ 166 w 260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34">
                  <a:moveTo>
                    <a:pt x="166" y="0"/>
                  </a:moveTo>
                  <a:lnTo>
                    <a:pt x="166" y="0"/>
                  </a:lnTo>
                  <a:lnTo>
                    <a:pt x="166" y="0"/>
                  </a:lnTo>
                  <a:cubicBezTo>
                    <a:pt x="148" y="0"/>
                    <a:pt x="148" y="0"/>
                    <a:pt x="148" y="0"/>
                  </a:cubicBezTo>
                  <a:lnTo>
                    <a:pt x="148" y="0"/>
                  </a:lnTo>
                  <a:cubicBezTo>
                    <a:pt x="111" y="92"/>
                    <a:pt x="74" y="166"/>
                    <a:pt x="37" y="240"/>
                  </a:cubicBezTo>
                  <a:cubicBezTo>
                    <a:pt x="37" y="259"/>
                    <a:pt x="18" y="277"/>
                    <a:pt x="18" y="277"/>
                  </a:cubicBezTo>
                  <a:cubicBezTo>
                    <a:pt x="18" y="296"/>
                    <a:pt x="0" y="296"/>
                    <a:pt x="0" y="314"/>
                  </a:cubicBezTo>
                  <a:lnTo>
                    <a:pt x="18" y="314"/>
                  </a:lnTo>
                  <a:cubicBezTo>
                    <a:pt x="37" y="314"/>
                    <a:pt x="56" y="314"/>
                    <a:pt x="74" y="314"/>
                  </a:cubicBezTo>
                  <a:cubicBezTo>
                    <a:pt x="111" y="314"/>
                    <a:pt x="166" y="333"/>
                    <a:pt x="204" y="333"/>
                  </a:cubicBezTo>
                  <a:lnTo>
                    <a:pt x="222" y="333"/>
                  </a:lnTo>
                  <a:cubicBezTo>
                    <a:pt x="241" y="333"/>
                    <a:pt x="241" y="333"/>
                    <a:pt x="259" y="333"/>
                  </a:cubicBezTo>
                  <a:cubicBezTo>
                    <a:pt x="259" y="333"/>
                    <a:pt x="259" y="314"/>
                    <a:pt x="259" y="296"/>
                  </a:cubicBezTo>
                  <a:cubicBezTo>
                    <a:pt x="241" y="240"/>
                    <a:pt x="222" y="166"/>
                    <a:pt x="204" y="111"/>
                  </a:cubicBezTo>
                  <a:cubicBezTo>
                    <a:pt x="185" y="74"/>
                    <a:pt x="166" y="37"/>
                    <a:pt x="16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531"/>
            <p:cNvSpPr>
              <a:spLocks noChangeArrowheads="1"/>
            </p:cNvSpPr>
            <p:nvPr userDrawn="1"/>
          </p:nvSpPr>
          <p:spPr bwMode="auto">
            <a:xfrm>
              <a:off x="11603046" y="815340"/>
              <a:ext cx="110209" cy="139504"/>
            </a:xfrm>
            <a:custGeom>
              <a:avLst/>
              <a:gdLst>
                <a:gd name="T0" fmla="*/ 333 w 352"/>
                <a:gd name="T1" fmla="*/ 55 h 445"/>
                <a:gd name="T2" fmla="*/ 333 w 352"/>
                <a:gd name="T3" fmla="*/ 55 h 445"/>
                <a:gd name="T4" fmla="*/ 240 w 352"/>
                <a:gd name="T5" fmla="*/ 55 h 445"/>
                <a:gd name="T6" fmla="*/ 74 w 352"/>
                <a:gd name="T7" fmla="*/ 19 h 445"/>
                <a:gd name="T8" fmla="*/ 36 w 352"/>
                <a:gd name="T9" fmla="*/ 0 h 445"/>
                <a:gd name="T10" fmla="*/ 18 w 352"/>
                <a:gd name="T11" fmla="*/ 0 h 445"/>
                <a:gd name="T12" fmla="*/ 0 w 352"/>
                <a:gd name="T13" fmla="*/ 37 h 445"/>
                <a:gd name="T14" fmla="*/ 55 w 352"/>
                <a:gd name="T15" fmla="*/ 315 h 445"/>
                <a:gd name="T16" fmla="*/ 92 w 352"/>
                <a:gd name="T17" fmla="*/ 444 h 445"/>
                <a:gd name="T18" fmla="*/ 92 w 352"/>
                <a:gd name="T19" fmla="*/ 444 h 445"/>
                <a:gd name="T20" fmla="*/ 92 w 352"/>
                <a:gd name="T21" fmla="*/ 444 h 445"/>
                <a:gd name="T22" fmla="*/ 92 w 352"/>
                <a:gd name="T23" fmla="*/ 444 h 445"/>
                <a:gd name="T24" fmla="*/ 296 w 352"/>
                <a:gd name="T25" fmla="*/ 167 h 445"/>
                <a:gd name="T26" fmla="*/ 333 w 352"/>
                <a:gd name="T27" fmla="*/ 93 h 445"/>
                <a:gd name="T28" fmla="*/ 333 w 352"/>
                <a:gd name="T29" fmla="*/ 74 h 445"/>
                <a:gd name="T30" fmla="*/ 333 w 352"/>
                <a:gd name="T31" fmla="*/ 5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445">
                  <a:moveTo>
                    <a:pt x="333" y="55"/>
                  </a:moveTo>
                  <a:lnTo>
                    <a:pt x="333" y="55"/>
                  </a:lnTo>
                  <a:cubicBezTo>
                    <a:pt x="296" y="55"/>
                    <a:pt x="277" y="55"/>
                    <a:pt x="240" y="55"/>
                  </a:cubicBezTo>
                  <a:cubicBezTo>
                    <a:pt x="184" y="37"/>
                    <a:pt x="129" y="19"/>
                    <a:pt x="74" y="19"/>
                  </a:cubicBezTo>
                  <a:cubicBezTo>
                    <a:pt x="74" y="19"/>
                    <a:pt x="55" y="0"/>
                    <a:pt x="36" y="0"/>
                  </a:cubicBezTo>
                  <a:lnTo>
                    <a:pt x="18" y="0"/>
                  </a:lnTo>
                  <a:cubicBezTo>
                    <a:pt x="0" y="0"/>
                    <a:pt x="0" y="19"/>
                    <a:pt x="0" y="37"/>
                  </a:cubicBezTo>
                  <a:cubicBezTo>
                    <a:pt x="0" y="130"/>
                    <a:pt x="18" y="222"/>
                    <a:pt x="55" y="315"/>
                  </a:cubicBezTo>
                  <a:cubicBezTo>
                    <a:pt x="55" y="352"/>
                    <a:pt x="74" y="407"/>
                    <a:pt x="92" y="444"/>
                  </a:cubicBezTo>
                  <a:lnTo>
                    <a:pt x="92" y="444"/>
                  </a:lnTo>
                  <a:lnTo>
                    <a:pt x="92" y="444"/>
                  </a:lnTo>
                  <a:lnTo>
                    <a:pt x="92" y="444"/>
                  </a:lnTo>
                  <a:cubicBezTo>
                    <a:pt x="166" y="352"/>
                    <a:pt x="222" y="259"/>
                    <a:pt x="296" y="167"/>
                  </a:cubicBezTo>
                  <a:cubicBezTo>
                    <a:pt x="296" y="148"/>
                    <a:pt x="314" y="130"/>
                    <a:pt x="333" y="93"/>
                  </a:cubicBezTo>
                  <a:cubicBezTo>
                    <a:pt x="333" y="93"/>
                    <a:pt x="351" y="74"/>
                    <a:pt x="333" y="74"/>
                  </a:cubicBezTo>
                  <a:cubicBezTo>
                    <a:pt x="333" y="55"/>
                    <a:pt x="333" y="55"/>
                    <a:pt x="333" y="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532"/>
            <p:cNvSpPr>
              <a:spLocks noChangeArrowheads="1"/>
            </p:cNvSpPr>
            <p:nvPr userDrawn="1"/>
          </p:nvSpPr>
          <p:spPr bwMode="auto">
            <a:xfrm>
              <a:off x="11590491" y="456669"/>
              <a:ext cx="110209" cy="133924"/>
            </a:xfrm>
            <a:custGeom>
              <a:avLst/>
              <a:gdLst>
                <a:gd name="T0" fmla="*/ 148 w 353"/>
                <a:gd name="T1" fmla="*/ 425 h 426"/>
                <a:gd name="T2" fmla="*/ 148 w 353"/>
                <a:gd name="T3" fmla="*/ 425 h 426"/>
                <a:gd name="T4" fmla="*/ 148 w 353"/>
                <a:gd name="T5" fmla="*/ 425 h 426"/>
                <a:gd name="T6" fmla="*/ 167 w 353"/>
                <a:gd name="T7" fmla="*/ 425 h 426"/>
                <a:gd name="T8" fmla="*/ 167 w 353"/>
                <a:gd name="T9" fmla="*/ 425 h 426"/>
                <a:gd name="T10" fmla="*/ 315 w 353"/>
                <a:gd name="T11" fmla="*/ 110 h 426"/>
                <a:gd name="T12" fmla="*/ 334 w 353"/>
                <a:gd name="T13" fmla="*/ 55 h 426"/>
                <a:gd name="T14" fmla="*/ 352 w 353"/>
                <a:gd name="T15" fmla="*/ 18 h 426"/>
                <a:gd name="T16" fmla="*/ 334 w 353"/>
                <a:gd name="T17" fmla="*/ 18 h 426"/>
                <a:gd name="T18" fmla="*/ 241 w 353"/>
                <a:gd name="T19" fmla="*/ 18 h 426"/>
                <a:gd name="T20" fmla="*/ 93 w 353"/>
                <a:gd name="T21" fmla="*/ 0 h 426"/>
                <a:gd name="T22" fmla="*/ 56 w 353"/>
                <a:gd name="T23" fmla="*/ 0 h 426"/>
                <a:gd name="T24" fmla="*/ 19 w 353"/>
                <a:gd name="T25" fmla="*/ 0 h 426"/>
                <a:gd name="T26" fmla="*/ 19 w 353"/>
                <a:gd name="T27" fmla="*/ 36 h 426"/>
                <a:gd name="T28" fmla="*/ 93 w 353"/>
                <a:gd name="T29" fmla="*/ 296 h 426"/>
                <a:gd name="T30" fmla="*/ 148 w 353"/>
                <a:gd name="T31" fmla="*/ 42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26">
                  <a:moveTo>
                    <a:pt x="148" y="425"/>
                  </a:moveTo>
                  <a:lnTo>
                    <a:pt x="148" y="425"/>
                  </a:lnTo>
                  <a:lnTo>
                    <a:pt x="148" y="425"/>
                  </a:lnTo>
                  <a:cubicBezTo>
                    <a:pt x="167" y="425"/>
                    <a:pt x="167" y="425"/>
                    <a:pt x="167" y="425"/>
                  </a:cubicBezTo>
                  <a:lnTo>
                    <a:pt x="167" y="425"/>
                  </a:lnTo>
                  <a:cubicBezTo>
                    <a:pt x="204" y="314"/>
                    <a:pt x="260" y="222"/>
                    <a:pt x="315" y="110"/>
                  </a:cubicBezTo>
                  <a:cubicBezTo>
                    <a:pt x="315" y="92"/>
                    <a:pt x="334" y="74"/>
                    <a:pt x="334" y="55"/>
                  </a:cubicBezTo>
                  <a:cubicBezTo>
                    <a:pt x="352" y="36"/>
                    <a:pt x="352" y="36"/>
                    <a:pt x="352" y="18"/>
                  </a:cubicBezTo>
                  <a:lnTo>
                    <a:pt x="334" y="18"/>
                  </a:lnTo>
                  <a:cubicBezTo>
                    <a:pt x="297" y="18"/>
                    <a:pt x="278" y="18"/>
                    <a:pt x="241" y="18"/>
                  </a:cubicBezTo>
                  <a:cubicBezTo>
                    <a:pt x="204" y="0"/>
                    <a:pt x="148" y="0"/>
                    <a:pt x="93" y="0"/>
                  </a:cubicBezTo>
                  <a:cubicBezTo>
                    <a:pt x="74" y="0"/>
                    <a:pt x="56" y="0"/>
                    <a:pt x="56" y="0"/>
                  </a:cubicBezTo>
                  <a:cubicBezTo>
                    <a:pt x="38" y="0"/>
                    <a:pt x="38" y="0"/>
                    <a:pt x="19" y="0"/>
                  </a:cubicBezTo>
                  <a:cubicBezTo>
                    <a:pt x="0" y="0"/>
                    <a:pt x="19" y="18"/>
                    <a:pt x="19" y="36"/>
                  </a:cubicBezTo>
                  <a:cubicBezTo>
                    <a:pt x="38" y="129"/>
                    <a:pt x="56" y="222"/>
                    <a:pt x="93" y="296"/>
                  </a:cubicBezTo>
                  <a:cubicBezTo>
                    <a:pt x="130" y="333"/>
                    <a:pt x="130" y="388"/>
                    <a:pt x="148" y="4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533"/>
            <p:cNvSpPr>
              <a:spLocks noChangeArrowheads="1"/>
            </p:cNvSpPr>
            <p:nvPr userDrawn="1"/>
          </p:nvSpPr>
          <p:spPr bwMode="auto">
            <a:xfrm>
              <a:off x="11614207" y="116135"/>
              <a:ext cx="69752" cy="86493"/>
            </a:xfrm>
            <a:custGeom>
              <a:avLst/>
              <a:gdLst>
                <a:gd name="T0" fmla="*/ 167 w 224"/>
                <a:gd name="T1" fmla="*/ 92 h 278"/>
                <a:gd name="T2" fmla="*/ 167 w 224"/>
                <a:gd name="T3" fmla="*/ 92 h 278"/>
                <a:gd name="T4" fmla="*/ 130 w 224"/>
                <a:gd name="T5" fmla="*/ 0 h 278"/>
                <a:gd name="T6" fmla="*/ 130 w 224"/>
                <a:gd name="T7" fmla="*/ 0 h 278"/>
                <a:gd name="T8" fmla="*/ 130 w 224"/>
                <a:gd name="T9" fmla="*/ 0 h 278"/>
                <a:gd name="T10" fmla="*/ 112 w 224"/>
                <a:gd name="T11" fmla="*/ 18 h 278"/>
                <a:gd name="T12" fmla="*/ 19 w 224"/>
                <a:gd name="T13" fmla="*/ 203 h 278"/>
                <a:gd name="T14" fmla="*/ 0 w 224"/>
                <a:gd name="T15" fmla="*/ 259 h 278"/>
                <a:gd name="T16" fmla="*/ 0 w 224"/>
                <a:gd name="T17" fmla="*/ 277 h 278"/>
                <a:gd name="T18" fmla="*/ 19 w 224"/>
                <a:gd name="T19" fmla="*/ 277 h 278"/>
                <a:gd name="T20" fmla="*/ 56 w 224"/>
                <a:gd name="T21" fmla="*/ 277 h 278"/>
                <a:gd name="T22" fmla="*/ 167 w 224"/>
                <a:gd name="T23" fmla="*/ 277 h 278"/>
                <a:gd name="T24" fmla="*/ 186 w 224"/>
                <a:gd name="T25" fmla="*/ 277 h 278"/>
                <a:gd name="T26" fmla="*/ 204 w 224"/>
                <a:gd name="T27" fmla="*/ 277 h 278"/>
                <a:gd name="T28" fmla="*/ 223 w 224"/>
                <a:gd name="T29" fmla="*/ 259 h 278"/>
                <a:gd name="T30" fmla="*/ 167 w 224"/>
                <a:gd name="T31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78">
                  <a:moveTo>
                    <a:pt x="167" y="92"/>
                  </a:moveTo>
                  <a:lnTo>
                    <a:pt x="167" y="92"/>
                  </a:lnTo>
                  <a:cubicBezTo>
                    <a:pt x="148" y="74"/>
                    <a:pt x="130" y="36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cubicBezTo>
                    <a:pt x="130" y="0"/>
                    <a:pt x="112" y="0"/>
                    <a:pt x="112" y="18"/>
                  </a:cubicBezTo>
                  <a:cubicBezTo>
                    <a:pt x="93" y="74"/>
                    <a:pt x="56" y="148"/>
                    <a:pt x="19" y="203"/>
                  </a:cubicBezTo>
                  <a:cubicBezTo>
                    <a:pt x="19" y="222"/>
                    <a:pt x="19" y="240"/>
                    <a:pt x="0" y="259"/>
                  </a:cubicBezTo>
                  <a:cubicBezTo>
                    <a:pt x="0" y="259"/>
                    <a:pt x="0" y="259"/>
                    <a:pt x="0" y="277"/>
                  </a:cubicBezTo>
                  <a:cubicBezTo>
                    <a:pt x="0" y="277"/>
                    <a:pt x="0" y="277"/>
                    <a:pt x="19" y="277"/>
                  </a:cubicBezTo>
                  <a:cubicBezTo>
                    <a:pt x="19" y="277"/>
                    <a:pt x="38" y="277"/>
                    <a:pt x="56" y="277"/>
                  </a:cubicBezTo>
                  <a:cubicBezTo>
                    <a:pt x="93" y="277"/>
                    <a:pt x="130" y="277"/>
                    <a:pt x="167" y="277"/>
                  </a:cubicBezTo>
                  <a:lnTo>
                    <a:pt x="186" y="277"/>
                  </a:lnTo>
                  <a:cubicBezTo>
                    <a:pt x="204" y="277"/>
                    <a:pt x="204" y="277"/>
                    <a:pt x="204" y="277"/>
                  </a:cubicBezTo>
                  <a:cubicBezTo>
                    <a:pt x="223" y="277"/>
                    <a:pt x="223" y="277"/>
                    <a:pt x="223" y="259"/>
                  </a:cubicBezTo>
                  <a:cubicBezTo>
                    <a:pt x="204" y="203"/>
                    <a:pt x="186" y="148"/>
                    <a:pt x="167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536"/>
            <p:cNvSpPr>
              <a:spLocks noChangeArrowheads="1"/>
            </p:cNvSpPr>
            <p:nvPr userDrawn="1"/>
          </p:nvSpPr>
          <p:spPr bwMode="auto">
            <a:xfrm>
              <a:off x="11883449" y="1560581"/>
              <a:ext cx="80912" cy="110209"/>
            </a:xfrm>
            <a:custGeom>
              <a:avLst/>
              <a:gdLst>
                <a:gd name="T0" fmla="*/ 0 w 260"/>
                <a:gd name="T1" fmla="*/ 314 h 353"/>
                <a:gd name="T2" fmla="*/ 0 w 260"/>
                <a:gd name="T3" fmla="*/ 314 h 353"/>
                <a:gd name="T4" fmla="*/ 75 w 260"/>
                <a:gd name="T5" fmla="*/ 333 h 353"/>
                <a:gd name="T6" fmla="*/ 204 w 260"/>
                <a:gd name="T7" fmla="*/ 352 h 353"/>
                <a:gd name="T8" fmla="*/ 223 w 260"/>
                <a:gd name="T9" fmla="*/ 352 h 353"/>
                <a:gd name="T10" fmla="*/ 259 w 260"/>
                <a:gd name="T11" fmla="*/ 352 h 353"/>
                <a:gd name="T12" fmla="*/ 259 w 260"/>
                <a:gd name="T13" fmla="*/ 333 h 353"/>
                <a:gd name="T14" fmla="*/ 204 w 260"/>
                <a:gd name="T15" fmla="*/ 111 h 353"/>
                <a:gd name="T16" fmla="*/ 185 w 260"/>
                <a:gd name="T17" fmla="*/ 0 h 353"/>
                <a:gd name="T18" fmla="*/ 167 w 260"/>
                <a:gd name="T19" fmla="*/ 0 h 353"/>
                <a:gd name="T20" fmla="*/ 167 w 260"/>
                <a:gd name="T21" fmla="*/ 0 h 353"/>
                <a:gd name="T22" fmla="*/ 167 w 260"/>
                <a:gd name="T23" fmla="*/ 0 h 353"/>
                <a:gd name="T24" fmla="*/ 37 w 260"/>
                <a:gd name="T25" fmla="*/ 240 h 353"/>
                <a:gd name="T26" fmla="*/ 0 w 260"/>
                <a:gd name="T27" fmla="*/ 296 h 353"/>
                <a:gd name="T28" fmla="*/ 0 w 260"/>
                <a:gd name="T29" fmla="*/ 3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0" h="353">
                  <a:moveTo>
                    <a:pt x="0" y="314"/>
                  </a:moveTo>
                  <a:lnTo>
                    <a:pt x="0" y="314"/>
                  </a:lnTo>
                  <a:cubicBezTo>
                    <a:pt x="37" y="314"/>
                    <a:pt x="56" y="333"/>
                    <a:pt x="75" y="333"/>
                  </a:cubicBezTo>
                  <a:cubicBezTo>
                    <a:pt x="111" y="333"/>
                    <a:pt x="149" y="352"/>
                    <a:pt x="204" y="352"/>
                  </a:cubicBezTo>
                  <a:lnTo>
                    <a:pt x="223" y="352"/>
                  </a:lnTo>
                  <a:cubicBezTo>
                    <a:pt x="241" y="352"/>
                    <a:pt x="241" y="352"/>
                    <a:pt x="259" y="352"/>
                  </a:cubicBezTo>
                  <a:lnTo>
                    <a:pt x="259" y="333"/>
                  </a:lnTo>
                  <a:cubicBezTo>
                    <a:pt x="259" y="259"/>
                    <a:pt x="241" y="185"/>
                    <a:pt x="204" y="111"/>
                  </a:cubicBezTo>
                  <a:cubicBezTo>
                    <a:pt x="204" y="74"/>
                    <a:pt x="185" y="37"/>
                    <a:pt x="185" y="0"/>
                  </a:cubicBez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30" y="92"/>
                    <a:pt x="75" y="166"/>
                    <a:pt x="37" y="240"/>
                  </a:cubicBezTo>
                  <a:cubicBezTo>
                    <a:pt x="19" y="259"/>
                    <a:pt x="19" y="278"/>
                    <a:pt x="0" y="296"/>
                  </a:cubicBezTo>
                  <a:lnTo>
                    <a:pt x="0" y="3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537"/>
            <p:cNvSpPr>
              <a:spLocks noChangeArrowheads="1"/>
            </p:cNvSpPr>
            <p:nvPr userDrawn="1"/>
          </p:nvSpPr>
          <p:spPr bwMode="auto">
            <a:xfrm>
              <a:off x="11889030" y="1208887"/>
              <a:ext cx="69752" cy="86493"/>
            </a:xfrm>
            <a:custGeom>
              <a:avLst/>
              <a:gdLst>
                <a:gd name="T0" fmla="*/ 222 w 223"/>
                <a:gd name="T1" fmla="*/ 37 h 278"/>
                <a:gd name="T2" fmla="*/ 222 w 223"/>
                <a:gd name="T3" fmla="*/ 37 h 278"/>
                <a:gd name="T4" fmla="*/ 222 w 223"/>
                <a:gd name="T5" fmla="*/ 18 h 278"/>
                <a:gd name="T6" fmla="*/ 166 w 223"/>
                <a:gd name="T7" fmla="*/ 18 h 278"/>
                <a:gd name="T8" fmla="*/ 56 w 223"/>
                <a:gd name="T9" fmla="*/ 0 h 278"/>
                <a:gd name="T10" fmla="*/ 37 w 223"/>
                <a:gd name="T11" fmla="*/ 0 h 278"/>
                <a:gd name="T12" fmla="*/ 18 w 223"/>
                <a:gd name="T13" fmla="*/ 0 h 278"/>
                <a:gd name="T14" fmla="*/ 0 w 223"/>
                <a:gd name="T15" fmla="*/ 18 h 278"/>
                <a:gd name="T16" fmla="*/ 37 w 223"/>
                <a:gd name="T17" fmla="*/ 185 h 278"/>
                <a:gd name="T18" fmla="*/ 74 w 223"/>
                <a:gd name="T19" fmla="*/ 277 h 278"/>
                <a:gd name="T20" fmla="*/ 74 w 223"/>
                <a:gd name="T21" fmla="*/ 277 h 278"/>
                <a:gd name="T22" fmla="*/ 74 w 223"/>
                <a:gd name="T23" fmla="*/ 277 h 278"/>
                <a:gd name="T24" fmla="*/ 74 w 223"/>
                <a:gd name="T25" fmla="*/ 277 h 278"/>
                <a:gd name="T26" fmla="*/ 185 w 223"/>
                <a:gd name="T27" fmla="*/ 92 h 278"/>
                <a:gd name="T28" fmla="*/ 222 w 223"/>
                <a:gd name="T29" fmla="*/ 55 h 278"/>
                <a:gd name="T30" fmla="*/ 222 w 223"/>
                <a:gd name="T31" fmla="*/ 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278">
                  <a:moveTo>
                    <a:pt x="222" y="37"/>
                  </a:moveTo>
                  <a:lnTo>
                    <a:pt x="222" y="37"/>
                  </a:lnTo>
                  <a:cubicBezTo>
                    <a:pt x="222" y="18"/>
                    <a:pt x="222" y="18"/>
                    <a:pt x="222" y="18"/>
                  </a:cubicBezTo>
                  <a:cubicBezTo>
                    <a:pt x="204" y="37"/>
                    <a:pt x="185" y="18"/>
                    <a:pt x="166" y="18"/>
                  </a:cubicBezTo>
                  <a:cubicBezTo>
                    <a:pt x="130" y="18"/>
                    <a:pt x="92" y="0"/>
                    <a:pt x="56" y="0"/>
                  </a:cubicBezTo>
                  <a:lnTo>
                    <a:pt x="37" y="0"/>
                  </a:ln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18"/>
                  </a:cubicBezTo>
                  <a:cubicBezTo>
                    <a:pt x="18" y="74"/>
                    <a:pt x="18" y="129"/>
                    <a:pt x="37" y="185"/>
                  </a:cubicBezTo>
                  <a:cubicBezTo>
                    <a:pt x="56" y="222"/>
                    <a:pt x="56" y="259"/>
                    <a:pt x="74" y="277"/>
                  </a:cubicBezTo>
                  <a:lnTo>
                    <a:pt x="74" y="277"/>
                  </a:lnTo>
                  <a:lnTo>
                    <a:pt x="74" y="277"/>
                  </a:lnTo>
                  <a:lnTo>
                    <a:pt x="74" y="277"/>
                  </a:lnTo>
                  <a:cubicBezTo>
                    <a:pt x="111" y="222"/>
                    <a:pt x="148" y="148"/>
                    <a:pt x="185" y="92"/>
                  </a:cubicBezTo>
                  <a:cubicBezTo>
                    <a:pt x="204" y="74"/>
                    <a:pt x="204" y="55"/>
                    <a:pt x="222" y="55"/>
                  </a:cubicBezTo>
                  <a:cubicBezTo>
                    <a:pt x="222" y="37"/>
                    <a:pt x="222" y="37"/>
                    <a:pt x="222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538"/>
            <p:cNvSpPr>
              <a:spLocks noChangeArrowheads="1"/>
            </p:cNvSpPr>
            <p:nvPr userDrawn="1"/>
          </p:nvSpPr>
          <p:spPr bwMode="auto">
            <a:xfrm>
              <a:off x="11877869" y="820920"/>
              <a:ext cx="99048" cy="128344"/>
            </a:xfrm>
            <a:custGeom>
              <a:avLst/>
              <a:gdLst>
                <a:gd name="T0" fmla="*/ 19 w 317"/>
                <a:gd name="T1" fmla="*/ 333 h 408"/>
                <a:gd name="T2" fmla="*/ 19 w 317"/>
                <a:gd name="T3" fmla="*/ 333 h 408"/>
                <a:gd name="T4" fmla="*/ 94 w 317"/>
                <a:gd name="T5" fmla="*/ 351 h 408"/>
                <a:gd name="T6" fmla="*/ 242 w 317"/>
                <a:gd name="T7" fmla="*/ 388 h 408"/>
                <a:gd name="T8" fmla="*/ 278 w 317"/>
                <a:gd name="T9" fmla="*/ 407 h 408"/>
                <a:gd name="T10" fmla="*/ 297 w 317"/>
                <a:gd name="T11" fmla="*/ 407 h 408"/>
                <a:gd name="T12" fmla="*/ 316 w 317"/>
                <a:gd name="T13" fmla="*/ 370 h 408"/>
                <a:gd name="T14" fmla="*/ 278 w 317"/>
                <a:gd name="T15" fmla="*/ 129 h 408"/>
                <a:gd name="T16" fmla="*/ 260 w 317"/>
                <a:gd name="T17" fmla="*/ 0 h 408"/>
                <a:gd name="T18" fmla="*/ 260 w 317"/>
                <a:gd name="T19" fmla="*/ 0 h 408"/>
                <a:gd name="T20" fmla="*/ 242 w 317"/>
                <a:gd name="T21" fmla="*/ 0 h 408"/>
                <a:gd name="T22" fmla="*/ 242 w 317"/>
                <a:gd name="T23" fmla="*/ 0 h 408"/>
                <a:gd name="T24" fmla="*/ 56 w 317"/>
                <a:gd name="T25" fmla="*/ 259 h 408"/>
                <a:gd name="T26" fmla="*/ 19 w 317"/>
                <a:gd name="T27" fmla="*/ 314 h 408"/>
                <a:gd name="T28" fmla="*/ 19 w 317"/>
                <a:gd name="T29" fmla="*/ 33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408">
                  <a:moveTo>
                    <a:pt x="19" y="333"/>
                  </a:moveTo>
                  <a:lnTo>
                    <a:pt x="19" y="333"/>
                  </a:lnTo>
                  <a:cubicBezTo>
                    <a:pt x="56" y="333"/>
                    <a:pt x="75" y="351"/>
                    <a:pt x="94" y="351"/>
                  </a:cubicBezTo>
                  <a:cubicBezTo>
                    <a:pt x="149" y="370"/>
                    <a:pt x="186" y="388"/>
                    <a:pt x="242" y="388"/>
                  </a:cubicBezTo>
                  <a:cubicBezTo>
                    <a:pt x="260" y="388"/>
                    <a:pt x="260" y="407"/>
                    <a:pt x="278" y="407"/>
                  </a:cubicBezTo>
                  <a:lnTo>
                    <a:pt x="297" y="407"/>
                  </a:lnTo>
                  <a:cubicBezTo>
                    <a:pt x="316" y="407"/>
                    <a:pt x="316" y="388"/>
                    <a:pt x="316" y="370"/>
                  </a:cubicBezTo>
                  <a:cubicBezTo>
                    <a:pt x="316" y="296"/>
                    <a:pt x="297" y="203"/>
                    <a:pt x="278" y="129"/>
                  </a:cubicBezTo>
                  <a:cubicBezTo>
                    <a:pt x="260" y="92"/>
                    <a:pt x="260" y="36"/>
                    <a:pt x="260" y="0"/>
                  </a:cubicBezTo>
                  <a:lnTo>
                    <a:pt x="260" y="0"/>
                  </a:lnTo>
                  <a:cubicBezTo>
                    <a:pt x="242" y="0"/>
                    <a:pt x="242" y="0"/>
                    <a:pt x="242" y="0"/>
                  </a:cubicBezTo>
                  <a:lnTo>
                    <a:pt x="242" y="0"/>
                  </a:lnTo>
                  <a:cubicBezTo>
                    <a:pt x="186" y="92"/>
                    <a:pt x="130" y="166"/>
                    <a:pt x="56" y="259"/>
                  </a:cubicBezTo>
                  <a:cubicBezTo>
                    <a:pt x="56" y="277"/>
                    <a:pt x="38" y="296"/>
                    <a:pt x="19" y="314"/>
                  </a:cubicBezTo>
                  <a:cubicBezTo>
                    <a:pt x="19" y="314"/>
                    <a:pt x="0" y="333"/>
                    <a:pt x="19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539"/>
            <p:cNvSpPr>
              <a:spLocks noChangeArrowheads="1"/>
            </p:cNvSpPr>
            <p:nvPr userDrawn="1"/>
          </p:nvSpPr>
          <p:spPr bwMode="auto">
            <a:xfrm>
              <a:off x="11859734" y="480386"/>
              <a:ext cx="115789" cy="92073"/>
            </a:xfrm>
            <a:custGeom>
              <a:avLst/>
              <a:gdLst>
                <a:gd name="T0" fmla="*/ 111 w 372"/>
                <a:gd name="T1" fmla="*/ 92 h 297"/>
                <a:gd name="T2" fmla="*/ 111 w 372"/>
                <a:gd name="T3" fmla="*/ 92 h 297"/>
                <a:gd name="T4" fmla="*/ 0 w 372"/>
                <a:gd name="T5" fmla="*/ 129 h 297"/>
                <a:gd name="T6" fmla="*/ 0 w 372"/>
                <a:gd name="T7" fmla="*/ 129 h 297"/>
                <a:gd name="T8" fmla="*/ 0 w 372"/>
                <a:gd name="T9" fmla="*/ 148 h 297"/>
                <a:gd name="T10" fmla="*/ 0 w 372"/>
                <a:gd name="T11" fmla="*/ 148 h 297"/>
                <a:gd name="T12" fmla="*/ 278 w 372"/>
                <a:gd name="T13" fmla="*/ 259 h 297"/>
                <a:gd name="T14" fmla="*/ 333 w 372"/>
                <a:gd name="T15" fmla="*/ 277 h 297"/>
                <a:gd name="T16" fmla="*/ 352 w 372"/>
                <a:gd name="T17" fmla="*/ 296 h 297"/>
                <a:gd name="T18" fmla="*/ 352 w 372"/>
                <a:gd name="T19" fmla="*/ 277 h 297"/>
                <a:gd name="T20" fmla="*/ 352 w 372"/>
                <a:gd name="T21" fmla="*/ 203 h 297"/>
                <a:gd name="T22" fmla="*/ 371 w 372"/>
                <a:gd name="T23" fmla="*/ 74 h 297"/>
                <a:gd name="T24" fmla="*/ 371 w 372"/>
                <a:gd name="T25" fmla="*/ 36 h 297"/>
                <a:gd name="T26" fmla="*/ 371 w 372"/>
                <a:gd name="T27" fmla="*/ 18 h 297"/>
                <a:gd name="T28" fmla="*/ 333 w 372"/>
                <a:gd name="T29" fmla="*/ 0 h 297"/>
                <a:gd name="T30" fmla="*/ 111 w 372"/>
                <a:gd name="T31" fmla="*/ 9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297">
                  <a:moveTo>
                    <a:pt x="111" y="92"/>
                  </a:moveTo>
                  <a:lnTo>
                    <a:pt x="111" y="92"/>
                  </a:lnTo>
                  <a:cubicBezTo>
                    <a:pt x="74" y="111"/>
                    <a:pt x="37" y="129"/>
                    <a:pt x="0" y="129"/>
                  </a:cubicBezTo>
                  <a:lnTo>
                    <a:pt x="0" y="129"/>
                  </a:lnTo>
                  <a:cubicBezTo>
                    <a:pt x="0" y="148"/>
                    <a:pt x="0" y="148"/>
                    <a:pt x="0" y="148"/>
                  </a:cubicBezTo>
                  <a:lnTo>
                    <a:pt x="0" y="148"/>
                  </a:lnTo>
                  <a:cubicBezTo>
                    <a:pt x="93" y="185"/>
                    <a:pt x="185" y="222"/>
                    <a:pt x="278" y="259"/>
                  </a:cubicBezTo>
                  <a:cubicBezTo>
                    <a:pt x="297" y="277"/>
                    <a:pt x="315" y="277"/>
                    <a:pt x="333" y="277"/>
                  </a:cubicBezTo>
                  <a:cubicBezTo>
                    <a:pt x="333" y="296"/>
                    <a:pt x="352" y="296"/>
                    <a:pt x="352" y="296"/>
                  </a:cubicBezTo>
                  <a:lnTo>
                    <a:pt x="352" y="277"/>
                  </a:lnTo>
                  <a:cubicBezTo>
                    <a:pt x="352" y="259"/>
                    <a:pt x="352" y="222"/>
                    <a:pt x="352" y="203"/>
                  </a:cubicBezTo>
                  <a:cubicBezTo>
                    <a:pt x="371" y="166"/>
                    <a:pt x="371" y="111"/>
                    <a:pt x="371" y="74"/>
                  </a:cubicBezTo>
                  <a:cubicBezTo>
                    <a:pt x="371" y="55"/>
                    <a:pt x="371" y="55"/>
                    <a:pt x="371" y="36"/>
                  </a:cubicBezTo>
                  <a:lnTo>
                    <a:pt x="371" y="18"/>
                  </a:lnTo>
                  <a:cubicBezTo>
                    <a:pt x="352" y="0"/>
                    <a:pt x="352" y="0"/>
                    <a:pt x="333" y="0"/>
                  </a:cubicBezTo>
                  <a:cubicBezTo>
                    <a:pt x="259" y="18"/>
                    <a:pt x="185" y="55"/>
                    <a:pt x="111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540"/>
            <p:cNvSpPr>
              <a:spLocks noChangeArrowheads="1"/>
            </p:cNvSpPr>
            <p:nvPr userDrawn="1"/>
          </p:nvSpPr>
          <p:spPr bwMode="auto">
            <a:xfrm>
              <a:off x="11877869" y="110555"/>
              <a:ext cx="86493" cy="115789"/>
            </a:xfrm>
            <a:custGeom>
              <a:avLst/>
              <a:gdLst>
                <a:gd name="T0" fmla="*/ 223 w 279"/>
                <a:gd name="T1" fmla="*/ 111 h 371"/>
                <a:gd name="T2" fmla="*/ 223 w 279"/>
                <a:gd name="T3" fmla="*/ 111 h 371"/>
                <a:gd name="T4" fmla="*/ 168 w 279"/>
                <a:gd name="T5" fmla="*/ 0 h 371"/>
                <a:gd name="T6" fmla="*/ 168 w 279"/>
                <a:gd name="T7" fmla="*/ 0 h 371"/>
                <a:gd name="T8" fmla="*/ 168 w 279"/>
                <a:gd name="T9" fmla="*/ 0 h 371"/>
                <a:gd name="T10" fmla="*/ 168 w 279"/>
                <a:gd name="T11" fmla="*/ 0 h 371"/>
                <a:gd name="T12" fmla="*/ 38 w 279"/>
                <a:gd name="T13" fmla="*/ 259 h 371"/>
                <a:gd name="T14" fmla="*/ 0 w 279"/>
                <a:gd name="T15" fmla="*/ 315 h 371"/>
                <a:gd name="T16" fmla="*/ 0 w 279"/>
                <a:gd name="T17" fmla="*/ 333 h 371"/>
                <a:gd name="T18" fmla="*/ 19 w 279"/>
                <a:gd name="T19" fmla="*/ 333 h 371"/>
                <a:gd name="T20" fmla="*/ 75 w 279"/>
                <a:gd name="T21" fmla="*/ 352 h 371"/>
                <a:gd name="T22" fmla="*/ 223 w 279"/>
                <a:gd name="T23" fmla="*/ 370 h 371"/>
                <a:gd name="T24" fmla="*/ 242 w 279"/>
                <a:gd name="T25" fmla="*/ 370 h 371"/>
                <a:gd name="T26" fmla="*/ 278 w 279"/>
                <a:gd name="T27" fmla="*/ 370 h 371"/>
                <a:gd name="T28" fmla="*/ 278 w 279"/>
                <a:gd name="T29" fmla="*/ 333 h 371"/>
                <a:gd name="T30" fmla="*/ 223 w 279"/>
                <a:gd name="T31" fmla="*/ 1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71">
                  <a:moveTo>
                    <a:pt x="223" y="111"/>
                  </a:moveTo>
                  <a:lnTo>
                    <a:pt x="223" y="111"/>
                  </a:lnTo>
                  <a:cubicBezTo>
                    <a:pt x="204" y="74"/>
                    <a:pt x="186" y="37"/>
                    <a:pt x="168" y="0"/>
                  </a:cubicBez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ubicBezTo>
                    <a:pt x="130" y="93"/>
                    <a:pt x="75" y="167"/>
                    <a:pt x="38" y="259"/>
                  </a:cubicBezTo>
                  <a:cubicBezTo>
                    <a:pt x="19" y="278"/>
                    <a:pt x="19" y="296"/>
                    <a:pt x="0" y="315"/>
                  </a:cubicBezTo>
                  <a:lnTo>
                    <a:pt x="0" y="333"/>
                  </a:lnTo>
                  <a:cubicBezTo>
                    <a:pt x="0" y="352"/>
                    <a:pt x="0" y="333"/>
                    <a:pt x="19" y="333"/>
                  </a:cubicBezTo>
                  <a:cubicBezTo>
                    <a:pt x="38" y="333"/>
                    <a:pt x="56" y="352"/>
                    <a:pt x="75" y="352"/>
                  </a:cubicBezTo>
                  <a:cubicBezTo>
                    <a:pt x="130" y="352"/>
                    <a:pt x="168" y="352"/>
                    <a:pt x="223" y="370"/>
                  </a:cubicBezTo>
                  <a:lnTo>
                    <a:pt x="242" y="370"/>
                  </a:lnTo>
                  <a:cubicBezTo>
                    <a:pt x="260" y="370"/>
                    <a:pt x="260" y="370"/>
                    <a:pt x="278" y="370"/>
                  </a:cubicBezTo>
                  <a:cubicBezTo>
                    <a:pt x="278" y="352"/>
                    <a:pt x="278" y="352"/>
                    <a:pt x="278" y="333"/>
                  </a:cubicBezTo>
                  <a:cubicBezTo>
                    <a:pt x="278" y="259"/>
                    <a:pt x="242" y="185"/>
                    <a:pt x="22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543"/>
            <p:cNvSpPr>
              <a:spLocks noChangeArrowheads="1"/>
            </p:cNvSpPr>
            <p:nvPr userDrawn="1"/>
          </p:nvSpPr>
          <p:spPr bwMode="auto">
            <a:xfrm>
              <a:off x="12147113" y="1560581"/>
              <a:ext cx="86493" cy="110209"/>
            </a:xfrm>
            <a:custGeom>
              <a:avLst/>
              <a:gdLst>
                <a:gd name="T0" fmla="*/ 259 w 279"/>
                <a:gd name="T1" fmla="*/ 18 h 353"/>
                <a:gd name="T2" fmla="*/ 259 w 279"/>
                <a:gd name="T3" fmla="*/ 18 h 353"/>
                <a:gd name="T4" fmla="*/ 184 w 279"/>
                <a:gd name="T5" fmla="*/ 18 h 353"/>
                <a:gd name="T6" fmla="*/ 74 w 279"/>
                <a:gd name="T7" fmla="*/ 0 h 353"/>
                <a:gd name="T8" fmla="*/ 36 w 279"/>
                <a:gd name="T9" fmla="*/ 0 h 353"/>
                <a:gd name="T10" fmla="*/ 18 w 279"/>
                <a:gd name="T11" fmla="*/ 0 h 353"/>
                <a:gd name="T12" fmla="*/ 0 w 279"/>
                <a:gd name="T13" fmla="*/ 37 h 353"/>
                <a:gd name="T14" fmla="*/ 74 w 279"/>
                <a:gd name="T15" fmla="*/ 240 h 353"/>
                <a:gd name="T16" fmla="*/ 129 w 279"/>
                <a:gd name="T17" fmla="*/ 352 h 353"/>
                <a:gd name="T18" fmla="*/ 129 w 279"/>
                <a:gd name="T19" fmla="*/ 352 h 353"/>
                <a:gd name="T20" fmla="*/ 129 w 279"/>
                <a:gd name="T21" fmla="*/ 352 h 353"/>
                <a:gd name="T22" fmla="*/ 129 w 279"/>
                <a:gd name="T23" fmla="*/ 352 h 353"/>
                <a:gd name="T24" fmla="*/ 240 w 279"/>
                <a:gd name="T25" fmla="*/ 92 h 353"/>
                <a:gd name="T26" fmla="*/ 259 w 279"/>
                <a:gd name="T27" fmla="*/ 37 h 353"/>
                <a:gd name="T28" fmla="*/ 278 w 279"/>
                <a:gd name="T29" fmla="*/ 18 h 353"/>
                <a:gd name="T30" fmla="*/ 259 w 279"/>
                <a:gd name="T31" fmla="*/ 1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3">
                  <a:moveTo>
                    <a:pt x="259" y="18"/>
                  </a:moveTo>
                  <a:lnTo>
                    <a:pt x="259" y="18"/>
                  </a:lnTo>
                  <a:cubicBezTo>
                    <a:pt x="240" y="18"/>
                    <a:pt x="222" y="18"/>
                    <a:pt x="184" y="18"/>
                  </a:cubicBezTo>
                  <a:cubicBezTo>
                    <a:pt x="148" y="18"/>
                    <a:pt x="110" y="0"/>
                    <a:pt x="74" y="0"/>
                  </a:cubicBezTo>
                  <a:cubicBezTo>
                    <a:pt x="55" y="0"/>
                    <a:pt x="36" y="0"/>
                    <a:pt x="3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37"/>
                  </a:cubicBezTo>
                  <a:cubicBezTo>
                    <a:pt x="18" y="111"/>
                    <a:pt x="36" y="185"/>
                    <a:pt x="74" y="240"/>
                  </a:cubicBezTo>
                  <a:cubicBezTo>
                    <a:pt x="92" y="278"/>
                    <a:pt x="110" y="314"/>
                    <a:pt x="129" y="352"/>
                  </a:cubicBezTo>
                  <a:lnTo>
                    <a:pt x="129" y="352"/>
                  </a:lnTo>
                  <a:lnTo>
                    <a:pt x="129" y="352"/>
                  </a:lnTo>
                  <a:lnTo>
                    <a:pt x="129" y="352"/>
                  </a:lnTo>
                  <a:cubicBezTo>
                    <a:pt x="166" y="259"/>
                    <a:pt x="203" y="185"/>
                    <a:pt x="240" y="92"/>
                  </a:cubicBezTo>
                  <a:cubicBezTo>
                    <a:pt x="259" y="74"/>
                    <a:pt x="259" y="55"/>
                    <a:pt x="259" y="37"/>
                  </a:cubicBezTo>
                  <a:cubicBezTo>
                    <a:pt x="278" y="37"/>
                    <a:pt x="278" y="18"/>
                    <a:pt x="278" y="18"/>
                  </a:cubicBezTo>
                  <a:lnTo>
                    <a:pt x="259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544"/>
            <p:cNvSpPr>
              <a:spLocks noChangeArrowheads="1"/>
            </p:cNvSpPr>
            <p:nvPr userDrawn="1"/>
          </p:nvSpPr>
          <p:spPr bwMode="auto">
            <a:xfrm>
              <a:off x="12102662" y="1203306"/>
              <a:ext cx="139504" cy="104629"/>
            </a:xfrm>
            <a:custGeom>
              <a:avLst/>
              <a:gdLst>
                <a:gd name="T0" fmla="*/ 389 w 445"/>
                <a:gd name="T1" fmla="*/ 315 h 335"/>
                <a:gd name="T2" fmla="*/ 389 w 445"/>
                <a:gd name="T3" fmla="*/ 315 h 335"/>
                <a:gd name="T4" fmla="*/ 389 w 445"/>
                <a:gd name="T5" fmla="*/ 222 h 335"/>
                <a:gd name="T6" fmla="*/ 426 w 445"/>
                <a:gd name="T7" fmla="*/ 74 h 335"/>
                <a:gd name="T8" fmla="*/ 426 w 445"/>
                <a:gd name="T9" fmla="*/ 37 h 335"/>
                <a:gd name="T10" fmla="*/ 426 w 445"/>
                <a:gd name="T11" fmla="*/ 0 h 335"/>
                <a:gd name="T12" fmla="*/ 408 w 445"/>
                <a:gd name="T13" fmla="*/ 0 h 335"/>
                <a:gd name="T14" fmla="*/ 130 w 445"/>
                <a:gd name="T15" fmla="*/ 56 h 335"/>
                <a:gd name="T16" fmla="*/ 0 w 445"/>
                <a:gd name="T17" fmla="*/ 93 h 335"/>
                <a:gd name="T18" fmla="*/ 0 w 445"/>
                <a:gd name="T19" fmla="*/ 93 h 335"/>
                <a:gd name="T20" fmla="*/ 0 w 445"/>
                <a:gd name="T21" fmla="*/ 93 h 335"/>
                <a:gd name="T22" fmla="*/ 0 w 445"/>
                <a:gd name="T23" fmla="*/ 93 h 335"/>
                <a:gd name="T24" fmla="*/ 278 w 445"/>
                <a:gd name="T25" fmla="*/ 278 h 335"/>
                <a:gd name="T26" fmla="*/ 352 w 445"/>
                <a:gd name="T27" fmla="*/ 315 h 335"/>
                <a:gd name="T28" fmla="*/ 370 w 445"/>
                <a:gd name="T29" fmla="*/ 334 h 335"/>
                <a:gd name="T30" fmla="*/ 389 w 445"/>
                <a:gd name="T31" fmla="*/ 3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5" h="335">
                  <a:moveTo>
                    <a:pt x="389" y="315"/>
                  </a:moveTo>
                  <a:lnTo>
                    <a:pt x="389" y="315"/>
                  </a:lnTo>
                  <a:cubicBezTo>
                    <a:pt x="389" y="278"/>
                    <a:pt x="389" y="259"/>
                    <a:pt x="389" y="222"/>
                  </a:cubicBezTo>
                  <a:cubicBezTo>
                    <a:pt x="408" y="185"/>
                    <a:pt x="426" y="130"/>
                    <a:pt x="426" y="74"/>
                  </a:cubicBezTo>
                  <a:cubicBezTo>
                    <a:pt x="426" y="56"/>
                    <a:pt x="426" y="56"/>
                    <a:pt x="426" y="37"/>
                  </a:cubicBezTo>
                  <a:cubicBezTo>
                    <a:pt x="426" y="19"/>
                    <a:pt x="444" y="19"/>
                    <a:pt x="426" y="0"/>
                  </a:cubicBezTo>
                  <a:lnTo>
                    <a:pt x="408" y="0"/>
                  </a:lnTo>
                  <a:cubicBezTo>
                    <a:pt x="315" y="0"/>
                    <a:pt x="222" y="19"/>
                    <a:pt x="130" y="56"/>
                  </a:cubicBezTo>
                  <a:cubicBezTo>
                    <a:pt x="92" y="56"/>
                    <a:pt x="37" y="74"/>
                    <a:pt x="0" y="93"/>
                  </a:cubicBez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cubicBezTo>
                    <a:pt x="92" y="148"/>
                    <a:pt x="185" y="222"/>
                    <a:pt x="278" y="278"/>
                  </a:cubicBezTo>
                  <a:cubicBezTo>
                    <a:pt x="315" y="296"/>
                    <a:pt x="334" y="296"/>
                    <a:pt x="352" y="315"/>
                  </a:cubicBezTo>
                  <a:lnTo>
                    <a:pt x="370" y="334"/>
                  </a:lnTo>
                  <a:cubicBezTo>
                    <a:pt x="389" y="334"/>
                    <a:pt x="389" y="315"/>
                    <a:pt x="38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545"/>
            <p:cNvSpPr>
              <a:spLocks noChangeArrowheads="1"/>
            </p:cNvSpPr>
            <p:nvPr userDrawn="1"/>
          </p:nvSpPr>
          <p:spPr bwMode="auto">
            <a:xfrm>
              <a:off x="12158898" y="839623"/>
              <a:ext cx="75333" cy="101800"/>
            </a:xfrm>
            <a:custGeom>
              <a:avLst/>
              <a:gdLst>
                <a:gd name="T0" fmla="*/ 74 w 168"/>
                <a:gd name="T1" fmla="*/ 222 h 223"/>
                <a:gd name="T2" fmla="*/ 74 w 168"/>
                <a:gd name="T3" fmla="*/ 222 h 223"/>
                <a:gd name="T4" fmla="*/ 74 w 168"/>
                <a:gd name="T5" fmla="*/ 222 h 223"/>
                <a:gd name="T6" fmla="*/ 74 w 168"/>
                <a:gd name="T7" fmla="*/ 222 h 223"/>
                <a:gd name="T8" fmla="*/ 74 w 168"/>
                <a:gd name="T9" fmla="*/ 222 h 223"/>
                <a:gd name="T10" fmla="*/ 148 w 168"/>
                <a:gd name="T11" fmla="*/ 74 h 223"/>
                <a:gd name="T12" fmla="*/ 167 w 168"/>
                <a:gd name="T13" fmla="*/ 37 h 223"/>
                <a:gd name="T14" fmla="*/ 167 w 168"/>
                <a:gd name="T15" fmla="*/ 18 h 223"/>
                <a:gd name="T16" fmla="*/ 167 w 168"/>
                <a:gd name="T17" fmla="*/ 18 h 223"/>
                <a:gd name="T18" fmla="*/ 129 w 168"/>
                <a:gd name="T19" fmla="*/ 18 h 223"/>
                <a:gd name="T20" fmla="*/ 37 w 168"/>
                <a:gd name="T21" fmla="*/ 0 h 223"/>
                <a:gd name="T22" fmla="*/ 19 w 168"/>
                <a:gd name="T23" fmla="*/ 0 h 223"/>
                <a:gd name="T24" fmla="*/ 0 w 168"/>
                <a:gd name="T25" fmla="*/ 0 h 223"/>
                <a:gd name="T26" fmla="*/ 0 w 168"/>
                <a:gd name="T27" fmla="*/ 18 h 223"/>
                <a:gd name="T28" fmla="*/ 37 w 168"/>
                <a:gd name="T29" fmla="*/ 166 h 223"/>
                <a:gd name="T30" fmla="*/ 74 w 168"/>
                <a:gd name="T31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23">
                  <a:moveTo>
                    <a:pt x="74" y="222"/>
                  </a:move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cubicBezTo>
                    <a:pt x="93" y="166"/>
                    <a:pt x="129" y="129"/>
                    <a:pt x="148" y="74"/>
                  </a:cubicBezTo>
                  <a:cubicBezTo>
                    <a:pt x="167" y="55"/>
                    <a:pt x="167" y="55"/>
                    <a:pt x="167" y="37"/>
                  </a:cubicBezTo>
                  <a:lnTo>
                    <a:pt x="167" y="18"/>
                  </a:lnTo>
                  <a:lnTo>
                    <a:pt x="167" y="18"/>
                  </a:lnTo>
                  <a:cubicBezTo>
                    <a:pt x="148" y="18"/>
                    <a:pt x="129" y="18"/>
                    <a:pt x="129" y="18"/>
                  </a:cubicBezTo>
                  <a:cubicBezTo>
                    <a:pt x="93" y="18"/>
                    <a:pt x="74" y="0"/>
                    <a:pt x="37" y="0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18"/>
                  </a:lnTo>
                  <a:cubicBezTo>
                    <a:pt x="0" y="74"/>
                    <a:pt x="19" y="111"/>
                    <a:pt x="37" y="166"/>
                  </a:cubicBezTo>
                  <a:cubicBezTo>
                    <a:pt x="55" y="185"/>
                    <a:pt x="55" y="203"/>
                    <a:pt x="74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546"/>
            <p:cNvSpPr>
              <a:spLocks noChangeArrowheads="1"/>
            </p:cNvSpPr>
            <p:nvPr userDrawn="1"/>
          </p:nvSpPr>
          <p:spPr bwMode="auto">
            <a:xfrm>
              <a:off x="12135952" y="467830"/>
              <a:ext cx="104629" cy="128344"/>
            </a:xfrm>
            <a:custGeom>
              <a:avLst/>
              <a:gdLst>
                <a:gd name="T0" fmla="*/ 316 w 335"/>
                <a:gd name="T1" fmla="*/ 0 h 409"/>
                <a:gd name="T2" fmla="*/ 316 w 335"/>
                <a:gd name="T3" fmla="*/ 0 h 409"/>
                <a:gd name="T4" fmla="*/ 241 w 335"/>
                <a:gd name="T5" fmla="*/ 0 h 409"/>
                <a:gd name="T6" fmla="*/ 74 w 335"/>
                <a:gd name="T7" fmla="*/ 0 h 409"/>
                <a:gd name="T8" fmla="*/ 38 w 335"/>
                <a:gd name="T9" fmla="*/ 0 h 409"/>
                <a:gd name="T10" fmla="*/ 19 w 335"/>
                <a:gd name="T11" fmla="*/ 0 h 409"/>
                <a:gd name="T12" fmla="*/ 19 w 335"/>
                <a:gd name="T13" fmla="*/ 19 h 409"/>
                <a:gd name="T14" fmla="*/ 93 w 335"/>
                <a:gd name="T15" fmla="*/ 278 h 409"/>
                <a:gd name="T16" fmla="*/ 148 w 335"/>
                <a:gd name="T17" fmla="*/ 408 h 409"/>
                <a:gd name="T18" fmla="*/ 148 w 335"/>
                <a:gd name="T19" fmla="*/ 408 h 409"/>
                <a:gd name="T20" fmla="*/ 167 w 335"/>
                <a:gd name="T21" fmla="*/ 408 h 409"/>
                <a:gd name="T22" fmla="*/ 167 w 335"/>
                <a:gd name="T23" fmla="*/ 408 h 409"/>
                <a:gd name="T24" fmla="*/ 297 w 335"/>
                <a:gd name="T25" fmla="*/ 93 h 409"/>
                <a:gd name="T26" fmla="*/ 334 w 335"/>
                <a:gd name="T27" fmla="*/ 38 h 409"/>
                <a:gd name="T28" fmla="*/ 334 w 335"/>
                <a:gd name="T29" fmla="*/ 0 h 409"/>
                <a:gd name="T30" fmla="*/ 316 w 335"/>
                <a:gd name="T3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5" h="409">
                  <a:moveTo>
                    <a:pt x="316" y="0"/>
                  </a:moveTo>
                  <a:lnTo>
                    <a:pt x="316" y="0"/>
                  </a:lnTo>
                  <a:cubicBezTo>
                    <a:pt x="297" y="0"/>
                    <a:pt x="260" y="0"/>
                    <a:pt x="241" y="0"/>
                  </a:cubicBezTo>
                  <a:cubicBezTo>
                    <a:pt x="186" y="0"/>
                    <a:pt x="130" y="0"/>
                    <a:pt x="74" y="0"/>
                  </a:cubicBezTo>
                  <a:cubicBezTo>
                    <a:pt x="74" y="0"/>
                    <a:pt x="56" y="0"/>
                    <a:pt x="38" y="0"/>
                  </a:cubicBezTo>
                  <a:lnTo>
                    <a:pt x="19" y="0"/>
                  </a:lnTo>
                  <a:cubicBezTo>
                    <a:pt x="0" y="0"/>
                    <a:pt x="0" y="19"/>
                    <a:pt x="19" y="19"/>
                  </a:cubicBezTo>
                  <a:cubicBezTo>
                    <a:pt x="38" y="112"/>
                    <a:pt x="56" y="204"/>
                    <a:pt x="93" y="278"/>
                  </a:cubicBezTo>
                  <a:cubicBezTo>
                    <a:pt x="130" y="315"/>
                    <a:pt x="130" y="352"/>
                    <a:pt x="148" y="408"/>
                  </a:cubicBezTo>
                  <a:lnTo>
                    <a:pt x="148" y="408"/>
                  </a:lnTo>
                  <a:cubicBezTo>
                    <a:pt x="167" y="408"/>
                    <a:pt x="167" y="408"/>
                    <a:pt x="167" y="408"/>
                  </a:cubicBezTo>
                  <a:lnTo>
                    <a:pt x="167" y="408"/>
                  </a:lnTo>
                  <a:cubicBezTo>
                    <a:pt x="204" y="297"/>
                    <a:pt x="260" y="204"/>
                    <a:pt x="297" y="93"/>
                  </a:cubicBezTo>
                  <a:cubicBezTo>
                    <a:pt x="316" y="74"/>
                    <a:pt x="316" y="56"/>
                    <a:pt x="334" y="38"/>
                  </a:cubicBezTo>
                  <a:cubicBezTo>
                    <a:pt x="334" y="38"/>
                    <a:pt x="334" y="19"/>
                    <a:pt x="334" y="0"/>
                  </a:cubicBezTo>
                  <a:lnTo>
                    <a:pt x="3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547"/>
            <p:cNvSpPr>
              <a:spLocks noChangeArrowheads="1"/>
            </p:cNvSpPr>
            <p:nvPr userDrawn="1"/>
          </p:nvSpPr>
          <p:spPr bwMode="auto">
            <a:xfrm rot="10800000">
              <a:off x="12132777" y="103579"/>
              <a:ext cx="110209" cy="133924"/>
            </a:xfrm>
            <a:custGeom>
              <a:avLst/>
              <a:gdLst>
                <a:gd name="T0" fmla="*/ 148 w 353"/>
                <a:gd name="T1" fmla="*/ 426 h 427"/>
                <a:gd name="T2" fmla="*/ 148 w 353"/>
                <a:gd name="T3" fmla="*/ 426 h 427"/>
                <a:gd name="T4" fmla="*/ 148 w 353"/>
                <a:gd name="T5" fmla="*/ 426 h 427"/>
                <a:gd name="T6" fmla="*/ 167 w 353"/>
                <a:gd name="T7" fmla="*/ 426 h 427"/>
                <a:gd name="T8" fmla="*/ 167 w 353"/>
                <a:gd name="T9" fmla="*/ 426 h 427"/>
                <a:gd name="T10" fmla="*/ 297 w 353"/>
                <a:gd name="T11" fmla="*/ 112 h 427"/>
                <a:gd name="T12" fmla="*/ 334 w 353"/>
                <a:gd name="T13" fmla="*/ 38 h 427"/>
                <a:gd name="T14" fmla="*/ 334 w 353"/>
                <a:gd name="T15" fmla="*/ 19 h 427"/>
                <a:gd name="T16" fmla="*/ 316 w 353"/>
                <a:gd name="T17" fmla="*/ 0 h 427"/>
                <a:gd name="T18" fmla="*/ 241 w 353"/>
                <a:gd name="T19" fmla="*/ 0 h 427"/>
                <a:gd name="T20" fmla="*/ 74 w 353"/>
                <a:gd name="T21" fmla="*/ 0 h 427"/>
                <a:gd name="T22" fmla="*/ 38 w 353"/>
                <a:gd name="T23" fmla="*/ 0 h 427"/>
                <a:gd name="T24" fmla="*/ 0 w 353"/>
                <a:gd name="T25" fmla="*/ 0 h 427"/>
                <a:gd name="T26" fmla="*/ 0 w 353"/>
                <a:gd name="T27" fmla="*/ 38 h 427"/>
                <a:gd name="T28" fmla="*/ 93 w 353"/>
                <a:gd name="T29" fmla="*/ 297 h 427"/>
                <a:gd name="T30" fmla="*/ 148 w 353"/>
                <a:gd name="T31" fmla="*/ 42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27">
                  <a:moveTo>
                    <a:pt x="148" y="426"/>
                  </a:moveTo>
                  <a:lnTo>
                    <a:pt x="148" y="426"/>
                  </a:lnTo>
                  <a:lnTo>
                    <a:pt x="148" y="426"/>
                  </a:lnTo>
                  <a:cubicBezTo>
                    <a:pt x="167" y="426"/>
                    <a:pt x="167" y="426"/>
                    <a:pt x="167" y="426"/>
                  </a:cubicBezTo>
                  <a:lnTo>
                    <a:pt x="167" y="426"/>
                  </a:lnTo>
                  <a:cubicBezTo>
                    <a:pt x="204" y="315"/>
                    <a:pt x="260" y="223"/>
                    <a:pt x="297" y="112"/>
                  </a:cubicBezTo>
                  <a:cubicBezTo>
                    <a:pt x="316" y="93"/>
                    <a:pt x="334" y="56"/>
                    <a:pt x="334" y="38"/>
                  </a:cubicBezTo>
                  <a:cubicBezTo>
                    <a:pt x="334" y="38"/>
                    <a:pt x="352" y="19"/>
                    <a:pt x="334" y="19"/>
                  </a:cubicBezTo>
                  <a:cubicBezTo>
                    <a:pt x="334" y="0"/>
                    <a:pt x="334" y="0"/>
                    <a:pt x="316" y="0"/>
                  </a:cubicBezTo>
                  <a:cubicBezTo>
                    <a:pt x="297" y="19"/>
                    <a:pt x="260" y="0"/>
                    <a:pt x="241" y="0"/>
                  </a:cubicBezTo>
                  <a:cubicBezTo>
                    <a:pt x="186" y="0"/>
                    <a:pt x="130" y="0"/>
                    <a:pt x="74" y="0"/>
                  </a:cubicBezTo>
                  <a:cubicBezTo>
                    <a:pt x="56" y="0"/>
                    <a:pt x="56" y="0"/>
                    <a:pt x="38" y="0"/>
                  </a:cubicBezTo>
                  <a:cubicBezTo>
                    <a:pt x="19" y="0"/>
                    <a:pt x="19" y="0"/>
                    <a:pt x="0" y="0"/>
                  </a:cubicBezTo>
                  <a:cubicBezTo>
                    <a:pt x="0" y="0"/>
                    <a:pt x="0" y="19"/>
                    <a:pt x="0" y="38"/>
                  </a:cubicBezTo>
                  <a:cubicBezTo>
                    <a:pt x="19" y="130"/>
                    <a:pt x="56" y="223"/>
                    <a:pt x="93" y="297"/>
                  </a:cubicBezTo>
                  <a:cubicBezTo>
                    <a:pt x="112" y="334"/>
                    <a:pt x="130" y="389"/>
                    <a:pt x="148" y="4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3785" y="0"/>
            <a:ext cx="11633200" cy="2070100"/>
          </a:xfrm>
          <a:prstGeom prst="rect">
            <a:avLst/>
          </a:prstGeom>
        </p:spPr>
      </p:pic>
      <p:sp>
        <p:nvSpPr>
          <p:cNvPr id="8" name="Tijdelijke aanduiding voor afbeelding 12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-93785" y="0"/>
            <a:ext cx="4783015" cy="6858000"/>
          </a:xfrm>
          <a:blipFill>
            <a:blip r:embed="rId3"/>
            <a:stretch>
              <a:fillRect/>
            </a:stretch>
          </a:blipFill>
        </p:spPr>
        <p:txBody>
          <a:bodyPr lIns="1080000" tIns="1440000" rIns="10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5410198" y="698196"/>
            <a:ext cx="4744342" cy="1114547"/>
          </a:xfrm>
        </p:spPr>
        <p:txBody>
          <a:bodyPr bIns="0" anchor="b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 userDrawn="1">
            <p:ph type="body" sz="quarter" idx="13"/>
          </p:nvPr>
        </p:nvSpPr>
        <p:spPr>
          <a:xfrm>
            <a:off x="5410199" y="2344615"/>
            <a:ext cx="5515710" cy="3188677"/>
          </a:xfrm>
        </p:spPr>
        <p:txBody>
          <a:bodyPr anchor="ctr" anchorCtr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/ beeld links - paars</a:t>
            </a:r>
          </a:p>
        </p:txBody>
      </p:sp>
      <p:pic>
        <p:nvPicPr>
          <p:cNvPr id="47" name="Afbeelding 4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info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hthoek 105"/>
          <p:cNvSpPr/>
          <p:nvPr userDrawn="1"/>
        </p:nvSpPr>
        <p:spPr>
          <a:xfrm>
            <a:off x="0" y="0"/>
            <a:ext cx="12192000" cy="51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Tijdelijke aanduiding voor afbeelding 10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63671"/>
          </a:xfrm>
          <a:custGeom>
            <a:avLst/>
            <a:gdLst>
              <a:gd name="connsiteX0" fmla="*/ 0 w 12192000"/>
              <a:gd name="connsiteY0" fmla="*/ 0 h 5163671"/>
              <a:gd name="connsiteX1" fmla="*/ 12192000 w 12192000"/>
              <a:gd name="connsiteY1" fmla="*/ 0 h 5163671"/>
              <a:gd name="connsiteX2" fmla="*/ 12192000 w 12192000"/>
              <a:gd name="connsiteY2" fmla="*/ 5163671 h 5163671"/>
              <a:gd name="connsiteX3" fmla="*/ 8061513 w 12192000"/>
              <a:gd name="connsiteY3" fmla="*/ 5163671 h 5163671"/>
              <a:gd name="connsiteX4" fmla="*/ 8103458 w 12192000"/>
              <a:gd name="connsiteY4" fmla="*/ 5076598 h 5163671"/>
              <a:gd name="connsiteX5" fmla="*/ 8226462 w 12192000"/>
              <a:gd name="connsiteY5" fmla="*/ 4467337 h 5163671"/>
              <a:gd name="connsiteX6" fmla="*/ 6661224 w 12192000"/>
              <a:gd name="connsiteY6" fmla="*/ 2902099 h 5163671"/>
              <a:gd name="connsiteX7" fmla="*/ 6658620 w 12192000"/>
              <a:gd name="connsiteY7" fmla="*/ 2902231 h 5163671"/>
              <a:gd name="connsiteX8" fmla="*/ 6658620 w 12192000"/>
              <a:gd name="connsiteY8" fmla="*/ 2902099 h 5163671"/>
              <a:gd name="connsiteX9" fmla="*/ 0 w 12192000"/>
              <a:gd name="connsiteY9" fmla="*/ 2902099 h 51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163671">
                <a:moveTo>
                  <a:pt x="0" y="0"/>
                </a:moveTo>
                <a:lnTo>
                  <a:pt x="12192000" y="0"/>
                </a:lnTo>
                <a:lnTo>
                  <a:pt x="12192000" y="5163671"/>
                </a:lnTo>
                <a:lnTo>
                  <a:pt x="8061513" y="5163671"/>
                </a:lnTo>
                <a:lnTo>
                  <a:pt x="8103458" y="5076598"/>
                </a:lnTo>
                <a:cubicBezTo>
                  <a:pt x="8182664" y="4889336"/>
                  <a:pt x="8226462" y="4683452"/>
                  <a:pt x="8226462" y="4467337"/>
                </a:cubicBezTo>
                <a:cubicBezTo>
                  <a:pt x="8226462" y="3602880"/>
                  <a:pt x="7525681" y="2902099"/>
                  <a:pt x="6661224" y="2902099"/>
                </a:cubicBezTo>
                <a:lnTo>
                  <a:pt x="6658620" y="2902231"/>
                </a:lnTo>
                <a:lnTo>
                  <a:pt x="6658620" y="2902099"/>
                </a:lnTo>
                <a:lnTo>
                  <a:pt x="0" y="29020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880000" tIns="1440000" rIns="288000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0" y="2902099"/>
            <a:ext cx="8226462" cy="3130476"/>
          </a:xfrm>
          <a:custGeom>
            <a:avLst/>
            <a:gdLst>
              <a:gd name="connsiteX0" fmla="*/ 0 w 8226462"/>
              <a:gd name="connsiteY0" fmla="*/ 0 h 3130476"/>
              <a:gd name="connsiteX1" fmla="*/ 6658620 w 8226462"/>
              <a:gd name="connsiteY1" fmla="*/ 0 h 3130476"/>
              <a:gd name="connsiteX2" fmla="*/ 6658620 w 8226462"/>
              <a:gd name="connsiteY2" fmla="*/ 132 h 3130476"/>
              <a:gd name="connsiteX3" fmla="*/ 6661224 w 8226462"/>
              <a:gd name="connsiteY3" fmla="*/ 0 h 3130476"/>
              <a:gd name="connsiteX4" fmla="*/ 8226462 w 8226462"/>
              <a:gd name="connsiteY4" fmla="*/ 1565238 h 3130476"/>
              <a:gd name="connsiteX5" fmla="*/ 6661224 w 8226462"/>
              <a:gd name="connsiteY5" fmla="*/ 3130476 h 3130476"/>
              <a:gd name="connsiteX6" fmla="*/ 6658620 w 8226462"/>
              <a:gd name="connsiteY6" fmla="*/ 3130345 h 3130476"/>
              <a:gd name="connsiteX7" fmla="*/ 6658620 w 8226462"/>
              <a:gd name="connsiteY7" fmla="*/ 3130476 h 3130476"/>
              <a:gd name="connsiteX8" fmla="*/ 0 w 8226462"/>
              <a:gd name="connsiteY8" fmla="*/ 3130476 h 313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6462" h="3130476">
                <a:moveTo>
                  <a:pt x="0" y="0"/>
                </a:moveTo>
                <a:lnTo>
                  <a:pt x="6658620" y="0"/>
                </a:lnTo>
                <a:lnTo>
                  <a:pt x="6658620" y="132"/>
                </a:lnTo>
                <a:lnTo>
                  <a:pt x="6661224" y="0"/>
                </a:lnTo>
                <a:cubicBezTo>
                  <a:pt x="7525681" y="0"/>
                  <a:pt x="8226462" y="700781"/>
                  <a:pt x="8226462" y="1565238"/>
                </a:cubicBezTo>
                <a:cubicBezTo>
                  <a:pt x="8226462" y="2429695"/>
                  <a:pt x="7525681" y="3130476"/>
                  <a:pt x="6661224" y="3130476"/>
                </a:cubicBezTo>
                <a:lnTo>
                  <a:pt x="6658620" y="3130345"/>
                </a:lnTo>
                <a:lnTo>
                  <a:pt x="6658620" y="3130476"/>
                </a:lnTo>
                <a:lnTo>
                  <a:pt x="0" y="3130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Tekstvak 64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Extra info - paars</a:t>
            </a:r>
          </a:p>
        </p:txBody>
      </p:sp>
      <p:grpSp>
        <p:nvGrpSpPr>
          <p:cNvPr id="71" name="Groeperen 70"/>
          <p:cNvGrpSpPr/>
          <p:nvPr userDrawn="1"/>
        </p:nvGrpSpPr>
        <p:grpSpPr>
          <a:xfrm>
            <a:off x="113834" y="3028949"/>
            <a:ext cx="831313" cy="3714931"/>
            <a:chOff x="1160463" y="-2913063"/>
            <a:chExt cx="914400" cy="4086226"/>
          </a:xfrm>
          <a:solidFill>
            <a:schemeClr val="accent4"/>
          </a:solidFill>
        </p:grpSpPr>
        <p:sp>
          <p:nvSpPr>
            <p:cNvPr id="72" name="Freeform 449"/>
            <p:cNvSpPr>
              <a:spLocks noChangeArrowheads="1"/>
            </p:cNvSpPr>
            <p:nvPr userDrawn="1"/>
          </p:nvSpPr>
          <p:spPr bwMode="auto">
            <a:xfrm>
              <a:off x="1166813" y="-333375"/>
              <a:ext cx="180975" cy="193675"/>
            </a:xfrm>
            <a:custGeom>
              <a:avLst/>
              <a:gdLst>
                <a:gd name="T0" fmla="*/ 464 w 502"/>
                <a:gd name="T1" fmla="*/ 222 h 538"/>
                <a:gd name="T2" fmla="*/ 464 w 502"/>
                <a:gd name="T3" fmla="*/ 222 h 538"/>
                <a:gd name="T4" fmla="*/ 278 w 502"/>
                <a:gd name="T5" fmla="*/ 222 h 538"/>
                <a:gd name="T6" fmla="*/ 278 w 502"/>
                <a:gd name="T7" fmla="*/ 37 h 538"/>
                <a:gd name="T8" fmla="*/ 242 w 502"/>
                <a:gd name="T9" fmla="*/ 37 h 538"/>
                <a:gd name="T10" fmla="*/ 242 w 502"/>
                <a:gd name="T11" fmla="*/ 222 h 538"/>
                <a:gd name="T12" fmla="*/ 38 w 502"/>
                <a:gd name="T13" fmla="*/ 241 h 538"/>
                <a:gd name="T14" fmla="*/ 38 w 502"/>
                <a:gd name="T15" fmla="*/ 278 h 538"/>
                <a:gd name="T16" fmla="*/ 223 w 502"/>
                <a:gd name="T17" fmla="*/ 278 h 538"/>
                <a:gd name="T18" fmla="*/ 223 w 502"/>
                <a:gd name="T19" fmla="*/ 278 h 538"/>
                <a:gd name="T20" fmla="*/ 223 w 502"/>
                <a:gd name="T21" fmla="*/ 500 h 538"/>
                <a:gd name="T22" fmla="*/ 260 w 502"/>
                <a:gd name="T23" fmla="*/ 500 h 538"/>
                <a:gd name="T24" fmla="*/ 278 w 502"/>
                <a:gd name="T25" fmla="*/ 278 h 538"/>
                <a:gd name="T26" fmla="*/ 278 w 502"/>
                <a:gd name="T27" fmla="*/ 259 h 538"/>
                <a:gd name="T28" fmla="*/ 464 w 502"/>
                <a:gd name="T29" fmla="*/ 259 h 538"/>
                <a:gd name="T30" fmla="*/ 464 w 502"/>
                <a:gd name="T31" fmla="*/ 2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538">
                  <a:moveTo>
                    <a:pt x="464" y="222"/>
                  </a:moveTo>
                  <a:lnTo>
                    <a:pt x="464" y="222"/>
                  </a:lnTo>
                  <a:cubicBezTo>
                    <a:pt x="390" y="222"/>
                    <a:pt x="334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2" y="0"/>
                    <a:pt x="242" y="37"/>
                  </a:cubicBezTo>
                  <a:cubicBezTo>
                    <a:pt x="242" y="93"/>
                    <a:pt x="242" y="167"/>
                    <a:pt x="242" y="222"/>
                  </a:cubicBezTo>
                  <a:cubicBezTo>
                    <a:pt x="168" y="241"/>
                    <a:pt x="93" y="241"/>
                    <a:pt x="38" y="241"/>
                  </a:cubicBezTo>
                  <a:cubicBezTo>
                    <a:pt x="0" y="241"/>
                    <a:pt x="0" y="278"/>
                    <a:pt x="38" y="278"/>
                  </a:cubicBezTo>
                  <a:cubicBezTo>
                    <a:pt x="93" y="278"/>
                    <a:pt x="168" y="278"/>
                    <a:pt x="223" y="278"/>
                  </a:cubicBezTo>
                  <a:lnTo>
                    <a:pt x="223" y="278"/>
                  </a:lnTo>
                  <a:cubicBezTo>
                    <a:pt x="223" y="352"/>
                    <a:pt x="223" y="426"/>
                    <a:pt x="223" y="500"/>
                  </a:cubicBezTo>
                  <a:cubicBezTo>
                    <a:pt x="223" y="537"/>
                    <a:pt x="260" y="537"/>
                    <a:pt x="260" y="500"/>
                  </a:cubicBezTo>
                  <a:cubicBezTo>
                    <a:pt x="260" y="426"/>
                    <a:pt x="260" y="352"/>
                    <a:pt x="278" y="278"/>
                  </a:cubicBezTo>
                  <a:cubicBezTo>
                    <a:pt x="278" y="278"/>
                    <a:pt x="278" y="278"/>
                    <a:pt x="278" y="259"/>
                  </a:cubicBezTo>
                  <a:cubicBezTo>
                    <a:pt x="334" y="259"/>
                    <a:pt x="408" y="259"/>
                    <a:pt x="464" y="259"/>
                  </a:cubicBezTo>
                  <a:cubicBezTo>
                    <a:pt x="501" y="259"/>
                    <a:pt x="482" y="222"/>
                    <a:pt x="464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450"/>
            <p:cNvSpPr>
              <a:spLocks noChangeArrowheads="1"/>
            </p:cNvSpPr>
            <p:nvPr userDrawn="1"/>
          </p:nvSpPr>
          <p:spPr bwMode="auto">
            <a:xfrm>
              <a:off x="1166813" y="-746125"/>
              <a:ext cx="174625" cy="193675"/>
            </a:xfrm>
            <a:custGeom>
              <a:avLst/>
              <a:gdLst>
                <a:gd name="T0" fmla="*/ 223 w 483"/>
                <a:gd name="T1" fmla="*/ 259 h 538"/>
                <a:gd name="T2" fmla="*/ 223 w 483"/>
                <a:gd name="T3" fmla="*/ 259 h 538"/>
                <a:gd name="T4" fmla="*/ 223 w 483"/>
                <a:gd name="T5" fmla="*/ 278 h 538"/>
                <a:gd name="T6" fmla="*/ 223 w 483"/>
                <a:gd name="T7" fmla="*/ 500 h 538"/>
                <a:gd name="T8" fmla="*/ 278 w 483"/>
                <a:gd name="T9" fmla="*/ 500 h 538"/>
                <a:gd name="T10" fmla="*/ 260 w 483"/>
                <a:gd name="T11" fmla="*/ 259 h 538"/>
                <a:gd name="T12" fmla="*/ 260 w 483"/>
                <a:gd name="T13" fmla="*/ 259 h 538"/>
                <a:gd name="T14" fmla="*/ 464 w 483"/>
                <a:gd name="T15" fmla="*/ 241 h 538"/>
                <a:gd name="T16" fmla="*/ 445 w 483"/>
                <a:gd name="T17" fmla="*/ 204 h 538"/>
                <a:gd name="T18" fmla="*/ 278 w 483"/>
                <a:gd name="T19" fmla="*/ 222 h 538"/>
                <a:gd name="T20" fmla="*/ 260 w 483"/>
                <a:gd name="T21" fmla="*/ 18 h 538"/>
                <a:gd name="T22" fmla="*/ 223 w 483"/>
                <a:gd name="T23" fmla="*/ 18 h 538"/>
                <a:gd name="T24" fmla="*/ 223 w 483"/>
                <a:gd name="T25" fmla="*/ 222 h 538"/>
                <a:gd name="T26" fmla="*/ 19 w 483"/>
                <a:gd name="T27" fmla="*/ 241 h 538"/>
                <a:gd name="T28" fmla="*/ 19 w 483"/>
                <a:gd name="T29" fmla="*/ 278 h 538"/>
                <a:gd name="T30" fmla="*/ 223 w 483"/>
                <a:gd name="T31" fmla="*/ 25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538">
                  <a:moveTo>
                    <a:pt x="223" y="259"/>
                  </a:moveTo>
                  <a:lnTo>
                    <a:pt x="223" y="259"/>
                  </a:lnTo>
                  <a:cubicBezTo>
                    <a:pt x="223" y="278"/>
                    <a:pt x="223" y="278"/>
                    <a:pt x="223" y="278"/>
                  </a:cubicBezTo>
                  <a:cubicBezTo>
                    <a:pt x="223" y="352"/>
                    <a:pt x="223" y="426"/>
                    <a:pt x="223" y="500"/>
                  </a:cubicBezTo>
                  <a:cubicBezTo>
                    <a:pt x="223" y="537"/>
                    <a:pt x="278" y="537"/>
                    <a:pt x="278" y="500"/>
                  </a:cubicBezTo>
                  <a:cubicBezTo>
                    <a:pt x="260" y="426"/>
                    <a:pt x="260" y="352"/>
                    <a:pt x="260" y="259"/>
                  </a:cubicBezTo>
                  <a:lnTo>
                    <a:pt x="260" y="259"/>
                  </a:lnTo>
                  <a:cubicBezTo>
                    <a:pt x="334" y="259"/>
                    <a:pt x="408" y="259"/>
                    <a:pt x="464" y="241"/>
                  </a:cubicBezTo>
                  <a:cubicBezTo>
                    <a:pt x="482" y="241"/>
                    <a:pt x="482" y="204"/>
                    <a:pt x="445" y="204"/>
                  </a:cubicBezTo>
                  <a:cubicBezTo>
                    <a:pt x="390" y="222"/>
                    <a:pt x="334" y="204"/>
                    <a:pt x="278" y="222"/>
                  </a:cubicBezTo>
                  <a:cubicBezTo>
                    <a:pt x="278" y="148"/>
                    <a:pt x="260" y="92"/>
                    <a:pt x="260" y="18"/>
                  </a:cubicBezTo>
                  <a:cubicBezTo>
                    <a:pt x="260" y="0"/>
                    <a:pt x="223" y="0"/>
                    <a:pt x="223" y="18"/>
                  </a:cubicBezTo>
                  <a:cubicBezTo>
                    <a:pt x="223" y="92"/>
                    <a:pt x="223" y="148"/>
                    <a:pt x="223" y="222"/>
                  </a:cubicBezTo>
                  <a:cubicBezTo>
                    <a:pt x="168" y="241"/>
                    <a:pt x="93" y="222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  <a:cubicBezTo>
                    <a:pt x="93" y="278"/>
                    <a:pt x="149" y="278"/>
                    <a:pt x="223" y="25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4" name="Freeform 451"/>
            <p:cNvSpPr>
              <a:spLocks noChangeArrowheads="1"/>
            </p:cNvSpPr>
            <p:nvPr userDrawn="1"/>
          </p:nvSpPr>
          <p:spPr bwMode="auto">
            <a:xfrm>
              <a:off x="1160463" y="-1193800"/>
              <a:ext cx="187325" cy="206375"/>
            </a:xfrm>
            <a:custGeom>
              <a:avLst/>
              <a:gdLst>
                <a:gd name="T0" fmla="*/ 241 w 520"/>
                <a:gd name="T1" fmla="*/ 296 h 575"/>
                <a:gd name="T2" fmla="*/ 241 w 520"/>
                <a:gd name="T3" fmla="*/ 296 h 575"/>
                <a:gd name="T4" fmla="*/ 241 w 520"/>
                <a:gd name="T5" fmla="*/ 296 h 575"/>
                <a:gd name="T6" fmla="*/ 241 w 520"/>
                <a:gd name="T7" fmla="*/ 537 h 575"/>
                <a:gd name="T8" fmla="*/ 278 w 520"/>
                <a:gd name="T9" fmla="*/ 537 h 575"/>
                <a:gd name="T10" fmla="*/ 278 w 520"/>
                <a:gd name="T11" fmla="*/ 278 h 575"/>
                <a:gd name="T12" fmla="*/ 278 w 520"/>
                <a:gd name="T13" fmla="*/ 278 h 575"/>
                <a:gd name="T14" fmla="*/ 482 w 520"/>
                <a:gd name="T15" fmla="*/ 260 h 575"/>
                <a:gd name="T16" fmla="*/ 463 w 520"/>
                <a:gd name="T17" fmla="*/ 222 h 575"/>
                <a:gd name="T18" fmla="*/ 278 w 520"/>
                <a:gd name="T19" fmla="*/ 241 h 575"/>
                <a:gd name="T20" fmla="*/ 278 w 520"/>
                <a:gd name="T21" fmla="*/ 38 h 575"/>
                <a:gd name="T22" fmla="*/ 222 w 520"/>
                <a:gd name="T23" fmla="*/ 38 h 575"/>
                <a:gd name="T24" fmla="*/ 241 w 520"/>
                <a:gd name="T25" fmla="*/ 241 h 575"/>
                <a:gd name="T26" fmla="*/ 18 w 520"/>
                <a:gd name="T27" fmla="*/ 260 h 575"/>
                <a:gd name="T28" fmla="*/ 18 w 520"/>
                <a:gd name="T29" fmla="*/ 315 h 575"/>
                <a:gd name="T30" fmla="*/ 241 w 520"/>
                <a:gd name="T31" fmla="*/ 29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75">
                  <a:moveTo>
                    <a:pt x="241" y="296"/>
                  </a:moveTo>
                  <a:lnTo>
                    <a:pt x="241" y="296"/>
                  </a:lnTo>
                  <a:lnTo>
                    <a:pt x="241" y="296"/>
                  </a:lnTo>
                  <a:cubicBezTo>
                    <a:pt x="222" y="389"/>
                    <a:pt x="241" y="463"/>
                    <a:pt x="241" y="537"/>
                  </a:cubicBezTo>
                  <a:cubicBezTo>
                    <a:pt x="241" y="574"/>
                    <a:pt x="278" y="556"/>
                    <a:pt x="278" y="537"/>
                  </a:cubicBezTo>
                  <a:cubicBezTo>
                    <a:pt x="278" y="445"/>
                    <a:pt x="278" y="371"/>
                    <a:pt x="278" y="278"/>
                  </a:cubicBezTo>
                  <a:lnTo>
                    <a:pt x="278" y="278"/>
                  </a:lnTo>
                  <a:cubicBezTo>
                    <a:pt x="352" y="278"/>
                    <a:pt x="408" y="278"/>
                    <a:pt x="482" y="260"/>
                  </a:cubicBezTo>
                  <a:cubicBezTo>
                    <a:pt x="519" y="260"/>
                    <a:pt x="500" y="222"/>
                    <a:pt x="463" y="222"/>
                  </a:cubicBezTo>
                  <a:cubicBezTo>
                    <a:pt x="408" y="241"/>
                    <a:pt x="352" y="222"/>
                    <a:pt x="278" y="241"/>
                  </a:cubicBezTo>
                  <a:cubicBezTo>
                    <a:pt x="278" y="167"/>
                    <a:pt x="278" y="112"/>
                    <a:pt x="278" y="38"/>
                  </a:cubicBezTo>
                  <a:cubicBezTo>
                    <a:pt x="278" y="0"/>
                    <a:pt x="222" y="19"/>
                    <a:pt x="222" y="38"/>
                  </a:cubicBezTo>
                  <a:cubicBezTo>
                    <a:pt x="222" y="112"/>
                    <a:pt x="241" y="186"/>
                    <a:pt x="241" y="241"/>
                  </a:cubicBezTo>
                  <a:cubicBezTo>
                    <a:pt x="167" y="260"/>
                    <a:pt x="93" y="260"/>
                    <a:pt x="18" y="260"/>
                  </a:cubicBezTo>
                  <a:cubicBezTo>
                    <a:pt x="0" y="260"/>
                    <a:pt x="0" y="315"/>
                    <a:pt x="18" y="315"/>
                  </a:cubicBezTo>
                  <a:cubicBezTo>
                    <a:pt x="93" y="296"/>
                    <a:pt x="167" y="296"/>
                    <a:pt x="241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5" name="Freeform 452"/>
            <p:cNvSpPr>
              <a:spLocks noChangeArrowheads="1"/>
            </p:cNvSpPr>
            <p:nvPr userDrawn="1"/>
          </p:nvSpPr>
          <p:spPr bwMode="auto">
            <a:xfrm>
              <a:off x="1160463" y="-1606550"/>
              <a:ext cx="187325" cy="200025"/>
            </a:xfrm>
            <a:custGeom>
              <a:avLst/>
              <a:gdLst>
                <a:gd name="T0" fmla="*/ 482 w 520"/>
                <a:gd name="T1" fmla="*/ 223 h 557"/>
                <a:gd name="T2" fmla="*/ 482 w 520"/>
                <a:gd name="T3" fmla="*/ 223 h 557"/>
                <a:gd name="T4" fmla="*/ 278 w 520"/>
                <a:gd name="T5" fmla="*/ 223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78 w 520"/>
                <a:gd name="T25" fmla="*/ 278 h 557"/>
                <a:gd name="T26" fmla="*/ 278 w 520"/>
                <a:gd name="T27" fmla="*/ 278 h 557"/>
                <a:gd name="T28" fmla="*/ 482 w 520"/>
                <a:gd name="T29" fmla="*/ 259 h 557"/>
                <a:gd name="T30" fmla="*/ 482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2" y="223"/>
                  </a:moveTo>
                  <a:lnTo>
                    <a:pt x="482" y="223"/>
                  </a:lnTo>
                  <a:cubicBezTo>
                    <a:pt x="408" y="223"/>
                    <a:pt x="352" y="223"/>
                    <a:pt x="278" y="223"/>
                  </a:cubicBezTo>
                  <a:cubicBezTo>
                    <a:pt x="296" y="167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7" y="241"/>
                    <a:pt x="93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22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78"/>
                    <a:pt x="482" y="259"/>
                  </a:cubicBezTo>
                  <a:cubicBezTo>
                    <a:pt x="519" y="259"/>
                    <a:pt x="500" y="223"/>
                    <a:pt x="482" y="2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6" name="Freeform 453"/>
            <p:cNvSpPr>
              <a:spLocks noChangeArrowheads="1"/>
            </p:cNvSpPr>
            <p:nvPr userDrawn="1"/>
          </p:nvSpPr>
          <p:spPr bwMode="auto">
            <a:xfrm>
              <a:off x="1166813" y="-2039938"/>
              <a:ext cx="180975" cy="187325"/>
            </a:xfrm>
            <a:custGeom>
              <a:avLst/>
              <a:gdLst>
                <a:gd name="T0" fmla="*/ 278 w 502"/>
                <a:gd name="T1" fmla="*/ 260 h 520"/>
                <a:gd name="T2" fmla="*/ 278 w 502"/>
                <a:gd name="T3" fmla="*/ 260 h 520"/>
                <a:gd name="T4" fmla="*/ 464 w 502"/>
                <a:gd name="T5" fmla="*/ 241 h 520"/>
                <a:gd name="T6" fmla="*/ 464 w 502"/>
                <a:gd name="T7" fmla="*/ 204 h 520"/>
                <a:gd name="T8" fmla="*/ 278 w 502"/>
                <a:gd name="T9" fmla="*/ 222 h 520"/>
                <a:gd name="T10" fmla="*/ 278 w 502"/>
                <a:gd name="T11" fmla="*/ 19 h 520"/>
                <a:gd name="T12" fmla="*/ 223 w 502"/>
                <a:gd name="T13" fmla="*/ 19 h 520"/>
                <a:gd name="T14" fmla="*/ 242 w 502"/>
                <a:gd name="T15" fmla="*/ 222 h 520"/>
                <a:gd name="T16" fmla="*/ 19 w 502"/>
                <a:gd name="T17" fmla="*/ 241 h 520"/>
                <a:gd name="T18" fmla="*/ 19 w 502"/>
                <a:gd name="T19" fmla="*/ 278 h 520"/>
                <a:gd name="T20" fmla="*/ 242 w 502"/>
                <a:gd name="T21" fmla="*/ 260 h 520"/>
                <a:gd name="T22" fmla="*/ 223 w 502"/>
                <a:gd name="T23" fmla="*/ 278 h 520"/>
                <a:gd name="T24" fmla="*/ 242 w 502"/>
                <a:gd name="T25" fmla="*/ 500 h 520"/>
                <a:gd name="T26" fmla="*/ 278 w 502"/>
                <a:gd name="T27" fmla="*/ 500 h 520"/>
                <a:gd name="T28" fmla="*/ 278 w 502"/>
                <a:gd name="T2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20">
                  <a:moveTo>
                    <a:pt x="278" y="260"/>
                  </a:moveTo>
                  <a:lnTo>
                    <a:pt x="278" y="260"/>
                  </a:lnTo>
                  <a:cubicBezTo>
                    <a:pt x="334" y="260"/>
                    <a:pt x="408" y="260"/>
                    <a:pt x="464" y="241"/>
                  </a:cubicBezTo>
                  <a:cubicBezTo>
                    <a:pt x="501" y="241"/>
                    <a:pt x="482" y="204"/>
                    <a:pt x="464" y="204"/>
                  </a:cubicBezTo>
                  <a:cubicBezTo>
                    <a:pt x="390" y="222"/>
                    <a:pt x="334" y="204"/>
                    <a:pt x="278" y="222"/>
                  </a:cubicBezTo>
                  <a:cubicBezTo>
                    <a:pt x="278" y="148"/>
                    <a:pt x="260" y="93"/>
                    <a:pt x="278" y="19"/>
                  </a:cubicBezTo>
                  <a:cubicBezTo>
                    <a:pt x="278" y="0"/>
                    <a:pt x="242" y="0"/>
                    <a:pt x="223" y="19"/>
                  </a:cubicBezTo>
                  <a:cubicBezTo>
                    <a:pt x="223" y="93"/>
                    <a:pt x="242" y="148"/>
                    <a:pt x="242" y="222"/>
                  </a:cubicBezTo>
                  <a:cubicBezTo>
                    <a:pt x="168" y="241"/>
                    <a:pt x="93" y="222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  <a:cubicBezTo>
                    <a:pt x="93" y="278"/>
                    <a:pt x="168" y="278"/>
                    <a:pt x="242" y="260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3" y="352"/>
                    <a:pt x="223" y="426"/>
                    <a:pt x="242" y="500"/>
                  </a:cubicBezTo>
                  <a:cubicBezTo>
                    <a:pt x="242" y="519"/>
                    <a:pt x="278" y="519"/>
                    <a:pt x="278" y="500"/>
                  </a:cubicBezTo>
                  <a:cubicBezTo>
                    <a:pt x="260" y="426"/>
                    <a:pt x="260" y="352"/>
                    <a:pt x="278" y="2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7" name="Freeform 454"/>
            <p:cNvSpPr>
              <a:spLocks noChangeArrowheads="1"/>
            </p:cNvSpPr>
            <p:nvPr userDrawn="1"/>
          </p:nvSpPr>
          <p:spPr bwMode="auto">
            <a:xfrm>
              <a:off x="1160463" y="-2459038"/>
              <a:ext cx="187325" cy="200025"/>
            </a:xfrm>
            <a:custGeom>
              <a:avLst/>
              <a:gdLst>
                <a:gd name="T0" fmla="*/ 37 w 520"/>
                <a:gd name="T1" fmla="*/ 315 h 556"/>
                <a:gd name="T2" fmla="*/ 37 w 520"/>
                <a:gd name="T3" fmla="*/ 315 h 556"/>
                <a:gd name="T4" fmla="*/ 241 w 520"/>
                <a:gd name="T5" fmla="*/ 296 h 556"/>
                <a:gd name="T6" fmla="*/ 241 w 520"/>
                <a:gd name="T7" fmla="*/ 296 h 556"/>
                <a:gd name="T8" fmla="*/ 260 w 520"/>
                <a:gd name="T9" fmla="*/ 537 h 556"/>
                <a:gd name="T10" fmla="*/ 296 w 520"/>
                <a:gd name="T11" fmla="*/ 537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78 w 520"/>
                <a:gd name="T21" fmla="*/ 241 h 556"/>
                <a:gd name="T22" fmla="*/ 278 w 520"/>
                <a:gd name="T23" fmla="*/ 37 h 556"/>
                <a:gd name="T24" fmla="*/ 241 w 520"/>
                <a:gd name="T25" fmla="*/ 37 h 556"/>
                <a:gd name="T26" fmla="*/ 241 w 520"/>
                <a:gd name="T27" fmla="*/ 241 h 556"/>
                <a:gd name="T28" fmla="*/ 37 w 520"/>
                <a:gd name="T29" fmla="*/ 259 h 556"/>
                <a:gd name="T30" fmla="*/ 37 w 520"/>
                <a:gd name="T31" fmla="*/ 31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315"/>
                  </a:moveTo>
                  <a:lnTo>
                    <a:pt x="37" y="315"/>
                  </a:lnTo>
                  <a:cubicBezTo>
                    <a:pt x="111" y="296"/>
                    <a:pt x="167" y="296"/>
                    <a:pt x="241" y="296"/>
                  </a:cubicBezTo>
                  <a:lnTo>
                    <a:pt x="241" y="296"/>
                  </a:lnTo>
                  <a:cubicBezTo>
                    <a:pt x="241" y="370"/>
                    <a:pt x="241" y="445"/>
                    <a:pt x="260" y="537"/>
                  </a:cubicBezTo>
                  <a:cubicBezTo>
                    <a:pt x="260" y="555"/>
                    <a:pt x="296" y="555"/>
                    <a:pt x="296" y="537"/>
                  </a:cubicBezTo>
                  <a:cubicBezTo>
                    <a:pt x="296" y="445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41"/>
                    <a:pt x="500" y="203"/>
                    <a:pt x="482" y="222"/>
                  </a:cubicBezTo>
                  <a:cubicBezTo>
                    <a:pt x="408" y="222"/>
                    <a:pt x="352" y="222"/>
                    <a:pt x="278" y="241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1" y="18"/>
                    <a:pt x="241" y="37"/>
                  </a:cubicBezTo>
                  <a:cubicBezTo>
                    <a:pt x="241" y="111"/>
                    <a:pt x="241" y="167"/>
                    <a:pt x="241" y="241"/>
                  </a:cubicBezTo>
                  <a:cubicBezTo>
                    <a:pt x="167" y="259"/>
                    <a:pt x="111" y="259"/>
                    <a:pt x="37" y="259"/>
                  </a:cubicBezTo>
                  <a:cubicBezTo>
                    <a:pt x="0" y="259"/>
                    <a:pt x="0" y="315"/>
                    <a:pt x="37" y="3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" name="Freeform 455"/>
            <p:cNvSpPr>
              <a:spLocks noChangeArrowheads="1"/>
            </p:cNvSpPr>
            <p:nvPr userDrawn="1"/>
          </p:nvSpPr>
          <p:spPr bwMode="auto">
            <a:xfrm>
              <a:off x="1160463" y="-2886075"/>
              <a:ext cx="187325" cy="200025"/>
            </a:xfrm>
            <a:custGeom>
              <a:avLst/>
              <a:gdLst>
                <a:gd name="T0" fmla="*/ 37 w 520"/>
                <a:gd name="T1" fmla="*/ 296 h 556"/>
                <a:gd name="T2" fmla="*/ 37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96 w 520"/>
                <a:gd name="T21" fmla="*/ 222 h 556"/>
                <a:gd name="T22" fmla="*/ 296 w 520"/>
                <a:gd name="T23" fmla="*/ 37 h 556"/>
                <a:gd name="T24" fmla="*/ 241 w 520"/>
                <a:gd name="T25" fmla="*/ 37 h 556"/>
                <a:gd name="T26" fmla="*/ 241 w 520"/>
                <a:gd name="T27" fmla="*/ 241 h 556"/>
                <a:gd name="T28" fmla="*/ 37 w 520"/>
                <a:gd name="T29" fmla="*/ 241 h 556"/>
                <a:gd name="T30" fmla="*/ 37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296"/>
                  </a:moveTo>
                  <a:lnTo>
                    <a:pt x="37" y="296"/>
                  </a:lnTo>
                  <a:cubicBezTo>
                    <a:pt x="111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2" y="370"/>
                    <a:pt x="241" y="444"/>
                    <a:pt x="241" y="518"/>
                  </a:cubicBezTo>
                  <a:cubicBezTo>
                    <a:pt x="241" y="555"/>
                    <a:pt x="278" y="555"/>
                    <a:pt x="278" y="518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59"/>
                    <a:pt x="500" y="222"/>
                    <a:pt x="482" y="222"/>
                  </a:cubicBezTo>
                  <a:cubicBezTo>
                    <a:pt x="408" y="241"/>
                    <a:pt x="352" y="222"/>
                    <a:pt x="296" y="222"/>
                  </a:cubicBezTo>
                  <a:cubicBezTo>
                    <a:pt x="296" y="166"/>
                    <a:pt x="278" y="92"/>
                    <a:pt x="296" y="37"/>
                  </a:cubicBezTo>
                  <a:cubicBezTo>
                    <a:pt x="296" y="0"/>
                    <a:pt x="241" y="0"/>
                    <a:pt x="241" y="37"/>
                  </a:cubicBezTo>
                  <a:cubicBezTo>
                    <a:pt x="241" y="92"/>
                    <a:pt x="260" y="166"/>
                    <a:pt x="241" y="241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9" name="Freeform 456"/>
            <p:cNvSpPr>
              <a:spLocks noChangeArrowheads="1"/>
            </p:cNvSpPr>
            <p:nvPr userDrawn="1"/>
          </p:nvSpPr>
          <p:spPr bwMode="auto">
            <a:xfrm>
              <a:off x="1520825" y="-333375"/>
              <a:ext cx="187325" cy="200025"/>
            </a:xfrm>
            <a:custGeom>
              <a:avLst/>
              <a:gdLst>
                <a:gd name="T0" fmla="*/ 482 w 520"/>
                <a:gd name="T1" fmla="*/ 204 h 557"/>
                <a:gd name="T2" fmla="*/ 482 w 520"/>
                <a:gd name="T3" fmla="*/ 204 h 557"/>
                <a:gd name="T4" fmla="*/ 297 w 520"/>
                <a:gd name="T5" fmla="*/ 222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22 h 557"/>
                <a:gd name="T12" fmla="*/ 37 w 520"/>
                <a:gd name="T13" fmla="*/ 259 h 557"/>
                <a:gd name="T14" fmla="*/ 37 w 520"/>
                <a:gd name="T15" fmla="*/ 296 h 557"/>
                <a:gd name="T16" fmla="*/ 241 w 520"/>
                <a:gd name="T17" fmla="*/ 278 h 557"/>
                <a:gd name="T18" fmla="*/ 241 w 520"/>
                <a:gd name="T19" fmla="*/ 296 h 557"/>
                <a:gd name="T20" fmla="*/ 259 w 520"/>
                <a:gd name="T21" fmla="*/ 518 h 557"/>
                <a:gd name="T22" fmla="*/ 297 w 520"/>
                <a:gd name="T23" fmla="*/ 518 h 557"/>
                <a:gd name="T24" fmla="*/ 297 w 520"/>
                <a:gd name="T25" fmla="*/ 278 h 557"/>
                <a:gd name="T26" fmla="*/ 297 w 520"/>
                <a:gd name="T27" fmla="*/ 259 h 557"/>
                <a:gd name="T28" fmla="*/ 500 w 520"/>
                <a:gd name="T29" fmla="*/ 241 h 557"/>
                <a:gd name="T30" fmla="*/ 482 w 520"/>
                <a:gd name="T31" fmla="*/ 2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2" y="204"/>
                  </a:moveTo>
                  <a:lnTo>
                    <a:pt x="482" y="204"/>
                  </a:lnTo>
                  <a:cubicBezTo>
                    <a:pt x="426" y="222"/>
                    <a:pt x="352" y="204"/>
                    <a:pt x="297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23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7" y="241"/>
                    <a:pt x="111" y="241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111" y="296"/>
                    <a:pt x="167" y="296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41" y="370"/>
                    <a:pt x="259" y="444"/>
                    <a:pt x="259" y="518"/>
                  </a:cubicBezTo>
                  <a:cubicBezTo>
                    <a:pt x="259" y="556"/>
                    <a:pt x="297" y="556"/>
                    <a:pt x="297" y="518"/>
                  </a:cubicBezTo>
                  <a:cubicBezTo>
                    <a:pt x="297" y="444"/>
                    <a:pt x="278" y="352"/>
                    <a:pt x="297" y="278"/>
                  </a:cubicBezTo>
                  <a:cubicBezTo>
                    <a:pt x="297" y="278"/>
                    <a:pt x="297" y="278"/>
                    <a:pt x="297" y="259"/>
                  </a:cubicBezTo>
                  <a:cubicBezTo>
                    <a:pt x="352" y="259"/>
                    <a:pt x="426" y="259"/>
                    <a:pt x="500" y="241"/>
                  </a:cubicBezTo>
                  <a:cubicBezTo>
                    <a:pt x="519" y="241"/>
                    <a:pt x="500" y="185"/>
                    <a:pt x="482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0" name="Freeform 457"/>
            <p:cNvSpPr>
              <a:spLocks noChangeArrowheads="1"/>
            </p:cNvSpPr>
            <p:nvPr userDrawn="1"/>
          </p:nvSpPr>
          <p:spPr bwMode="auto">
            <a:xfrm>
              <a:off x="1520825" y="-779463"/>
              <a:ext cx="187325" cy="200025"/>
            </a:xfrm>
            <a:custGeom>
              <a:avLst/>
              <a:gdLst>
                <a:gd name="T0" fmla="*/ 19 w 520"/>
                <a:gd name="T1" fmla="*/ 296 h 556"/>
                <a:gd name="T2" fmla="*/ 19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18 h 556"/>
                <a:gd name="T10" fmla="*/ 297 w 520"/>
                <a:gd name="T11" fmla="*/ 518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40 h 556"/>
                <a:gd name="T18" fmla="*/ 482 w 520"/>
                <a:gd name="T19" fmla="*/ 203 h 556"/>
                <a:gd name="T20" fmla="*/ 278 w 520"/>
                <a:gd name="T21" fmla="*/ 222 h 556"/>
                <a:gd name="T22" fmla="*/ 278 w 520"/>
                <a:gd name="T23" fmla="*/ 18 h 556"/>
                <a:gd name="T24" fmla="*/ 223 w 520"/>
                <a:gd name="T25" fmla="*/ 18 h 556"/>
                <a:gd name="T26" fmla="*/ 241 w 520"/>
                <a:gd name="T27" fmla="*/ 240 h 556"/>
                <a:gd name="T28" fmla="*/ 19 w 520"/>
                <a:gd name="T29" fmla="*/ 259 h 556"/>
                <a:gd name="T30" fmla="*/ 19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96"/>
                  </a:moveTo>
                  <a:lnTo>
                    <a:pt x="19" y="296"/>
                  </a:lnTo>
                  <a:cubicBezTo>
                    <a:pt x="93" y="296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41" y="518"/>
                  </a:cubicBezTo>
                  <a:cubicBezTo>
                    <a:pt x="259" y="555"/>
                    <a:pt x="297" y="555"/>
                    <a:pt x="297" y="518"/>
                  </a:cubicBezTo>
                  <a:cubicBezTo>
                    <a:pt x="278" y="444"/>
                    <a:pt x="278" y="351"/>
                    <a:pt x="278" y="277"/>
                  </a:cubicBezTo>
                  <a:lnTo>
                    <a:pt x="278" y="277"/>
                  </a:lnTo>
                  <a:cubicBezTo>
                    <a:pt x="352" y="259"/>
                    <a:pt x="426" y="259"/>
                    <a:pt x="482" y="240"/>
                  </a:cubicBezTo>
                  <a:cubicBezTo>
                    <a:pt x="519" y="240"/>
                    <a:pt x="500" y="203"/>
                    <a:pt x="482" y="203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66"/>
                    <a:pt x="278" y="92"/>
                    <a:pt x="278" y="18"/>
                  </a:cubicBezTo>
                  <a:cubicBezTo>
                    <a:pt x="278" y="0"/>
                    <a:pt x="223" y="0"/>
                    <a:pt x="223" y="18"/>
                  </a:cubicBezTo>
                  <a:cubicBezTo>
                    <a:pt x="223" y="92"/>
                    <a:pt x="241" y="166"/>
                    <a:pt x="241" y="240"/>
                  </a:cubicBezTo>
                  <a:cubicBezTo>
                    <a:pt x="167" y="240"/>
                    <a:pt x="93" y="240"/>
                    <a:pt x="19" y="259"/>
                  </a:cubicBezTo>
                  <a:cubicBezTo>
                    <a:pt x="0" y="259"/>
                    <a:pt x="0" y="296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" name="Freeform 458"/>
            <p:cNvSpPr>
              <a:spLocks noChangeArrowheads="1"/>
            </p:cNvSpPr>
            <p:nvPr userDrawn="1"/>
          </p:nvSpPr>
          <p:spPr bwMode="auto">
            <a:xfrm>
              <a:off x="1520825" y="-1212850"/>
              <a:ext cx="187325" cy="193675"/>
            </a:xfrm>
            <a:custGeom>
              <a:avLst/>
              <a:gdLst>
                <a:gd name="T0" fmla="*/ 482 w 520"/>
                <a:gd name="T1" fmla="*/ 186 h 539"/>
                <a:gd name="T2" fmla="*/ 482 w 520"/>
                <a:gd name="T3" fmla="*/ 186 h 539"/>
                <a:gd name="T4" fmla="*/ 297 w 520"/>
                <a:gd name="T5" fmla="*/ 223 h 539"/>
                <a:gd name="T6" fmla="*/ 278 w 520"/>
                <a:gd name="T7" fmla="*/ 19 h 539"/>
                <a:gd name="T8" fmla="*/ 223 w 520"/>
                <a:gd name="T9" fmla="*/ 19 h 539"/>
                <a:gd name="T10" fmla="*/ 241 w 520"/>
                <a:gd name="T11" fmla="*/ 223 h 539"/>
                <a:gd name="T12" fmla="*/ 37 w 520"/>
                <a:gd name="T13" fmla="*/ 260 h 539"/>
                <a:gd name="T14" fmla="*/ 37 w 520"/>
                <a:gd name="T15" fmla="*/ 297 h 539"/>
                <a:gd name="T16" fmla="*/ 241 w 520"/>
                <a:gd name="T17" fmla="*/ 278 h 539"/>
                <a:gd name="T18" fmla="*/ 241 w 520"/>
                <a:gd name="T19" fmla="*/ 278 h 539"/>
                <a:gd name="T20" fmla="*/ 259 w 520"/>
                <a:gd name="T21" fmla="*/ 519 h 539"/>
                <a:gd name="T22" fmla="*/ 315 w 520"/>
                <a:gd name="T23" fmla="*/ 519 h 539"/>
                <a:gd name="T24" fmla="*/ 297 w 520"/>
                <a:gd name="T25" fmla="*/ 260 h 539"/>
                <a:gd name="T26" fmla="*/ 297 w 520"/>
                <a:gd name="T27" fmla="*/ 260 h 539"/>
                <a:gd name="T28" fmla="*/ 500 w 520"/>
                <a:gd name="T29" fmla="*/ 242 h 539"/>
                <a:gd name="T30" fmla="*/ 482 w 520"/>
                <a:gd name="T31" fmla="*/ 18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39">
                  <a:moveTo>
                    <a:pt x="482" y="186"/>
                  </a:moveTo>
                  <a:lnTo>
                    <a:pt x="482" y="186"/>
                  </a:lnTo>
                  <a:cubicBezTo>
                    <a:pt x="407" y="204"/>
                    <a:pt x="352" y="204"/>
                    <a:pt x="297" y="223"/>
                  </a:cubicBezTo>
                  <a:cubicBezTo>
                    <a:pt x="278" y="149"/>
                    <a:pt x="278" y="94"/>
                    <a:pt x="278" y="19"/>
                  </a:cubicBezTo>
                  <a:cubicBezTo>
                    <a:pt x="278" y="0"/>
                    <a:pt x="223" y="0"/>
                    <a:pt x="223" y="19"/>
                  </a:cubicBezTo>
                  <a:cubicBezTo>
                    <a:pt x="241" y="94"/>
                    <a:pt x="241" y="168"/>
                    <a:pt x="241" y="223"/>
                  </a:cubicBezTo>
                  <a:cubicBezTo>
                    <a:pt x="185" y="242"/>
                    <a:pt x="111" y="242"/>
                    <a:pt x="37" y="260"/>
                  </a:cubicBezTo>
                  <a:cubicBezTo>
                    <a:pt x="0" y="260"/>
                    <a:pt x="19" y="297"/>
                    <a:pt x="37" y="297"/>
                  </a:cubicBezTo>
                  <a:cubicBezTo>
                    <a:pt x="111" y="297"/>
                    <a:pt x="185" y="297"/>
                    <a:pt x="241" y="278"/>
                  </a:cubicBezTo>
                  <a:lnTo>
                    <a:pt x="241" y="278"/>
                  </a:lnTo>
                  <a:cubicBezTo>
                    <a:pt x="241" y="371"/>
                    <a:pt x="259" y="445"/>
                    <a:pt x="259" y="519"/>
                  </a:cubicBezTo>
                  <a:cubicBezTo>
                    <a:pt x="278" y="538"/>
                    <a:pt x="315" y="538"/>
                    <a:pt x="315" y="519"/>
                  </a:cubicBezTo>
                  <a:cubicBezTo>
                    <a:pt x="297" y="427"/>
                    <a:pt x="297" y="352"/>
                    <a:pt x="297" y="260"/>
                  </a:cubicBezTo>
                  <a:lnTo>
                    <a:pt x="297" y="260"/>
                  </a:lnTo>
                  <a:cubicBezTo>
                    <a:pt x="352" y="260"/>
                    <a:pt x="426" y="242"/>
                    <a:pt x="500" y="242"/>
                  </a:cubicBezTo>
                  <a:cubicBezTo>
                    <a:pt x="519" y="223"/>
                    <a:pt x="500" y="186"/>
                    <a:pt x="482" y="1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" name="Freeform 459"/>
            <p:cNvSpPr>
              <a:spLocks noChangeArrowheads="1"/>
            </p:cNvSpPr>
            <p:nvPr userDrawn="1"/>
          </p:nvSpPr>
          <p:spPr bwMode="auto">
            <a:xfrm>
              <a:off x="1527175" y="-1625600"/>
              <a:ext cx="180975" cy="193675"/>
            </a:xfrm>
            <a:custGeom>
              <a:avLst/>
              <a:gdLst>
                <a:gd name="T0" fmla="*/ 37 w 501"/>
                <a:gd name="T1" fmla="*/ 278 h 538"/>
                <a:gd name="T2" fmla="*/ 37 w 501"/>
                <a:gd name="T3" fmla="*/ 278 h 538"/>
                <a:gd name="T4" fmla="*/ 240 w 501"/>
                <a:gd name="T5" fmla="*/ 259 h 538"/>
                <a:gd name="T6" fmla="*/ 222 w 501"/>
                <a:gd name="T7" fmla="*/ 278 h 538"/>
                <a:gd name="T8" fmla="*/ 222 w 501"/>
                <a:gd name="T9" fmla="*/ 500 h 538"/>
                <a:gd name="T10" fmla="*/ 259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63 w 501"/>
                <a:gd name="T17" fmla="*/ 259 h 538"/>
                <a:gd name="T18" fmla="*/ 463 w 501"/>
                <a:gd name="T19" fmla="*/ 204 h 538"/>
                <a:gd name="T20" fmla="*/ 278 w 501"/>
                <a:gd name="T21" fmla="*/ 222 h 538"/>
                <a:gd name="T22" fmla="*/ 278 w 501"/>
                <a:gd name="T23" fmla="*/ 18 h 538"/>
                <a:gd name="T24" fmla="*/ 240 w 501"/>
                <a:gd name="T25" fmla="*/ 18 h 538"/>
                <a:gd name="T26" fmla="*/ 240 w 501"/>
                <a:gd name="T27" fmla="*/ 222 h 538"/>
                <a:gd name="T28" fmla="*/ 37 w 501"/>
                <a:gd name="T29" fmla="*/ 222 h 538"/>
                <a:gd name="T30" fmla="*/ 37 w 501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78"/>
                  </a:moveTo>
                  <a:lnTo>
                    <a:pt x="37" y="278"/>
                  </a:lnTo>
                  <a:cubicBezTo>
                    <a:pt x="92" y="259"/>
                    <a:pt x="166" y="278"/>
                    <a:pt x="240" y="259"/>
                  </a:cubicBezTo>
                  <a:cubicBezTo>
                    <a:pt x="240" y="278"/>
                    <a:pt x="240" y="278"/>
                    <a:pt x="222" y="278"/>
                  </a:cubicBez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59" y="537"/>
                    <a:pt x="259" y="500"/>
                  </a:cubicBezTo>
                  <a:cubicBezTo>
                    <a:pt x="259" y="426"/>
                    <a:pt x="259" y="352"/>
                    <a:pt x="278" y="259"/>
                  </a:cubicBezTo>
                  <a:lnTo>
                    <a:pt x="278" y="259"/>
                  </a:lnTo>
                  <a:cubicBezTo>
                    <a:pt x="333" y="259"/>
                    <a:pt x="407" y="259"/>
                    <a:pt x="463" y="259"/>
                  </a:cubicBezTo>
                  <a:cubicBezTo>
                    <a:pt x="500" y="240"/>
                    <a:pt x="481" y="204"/>
                    <a:pt x="463" y="204"/>
                  </a:cubicBezTo>
                  <a:cubicBezTo>
                    <a:pt x="407" y="222"/>
                    <a:pt x="333" y="222"/>
                    <a:pt x="278" y="222"/>
                  </a:cubicBezTo>
                  <a:cubicBezTo>
                    <a:pt x="278" y="148"/>
                    <a:pt x="278" y="92"/>
                    <a:pt x="278" y="18"/>
                  </a:cubicBezTo>
                  <a:cubicBezTo>
                    <a:pt x="278" y="0"/>
                    <a:pt x="240" y="0"/>
                    <a:pt x="240" y="18"/>
                  </a:cubicBezTo>
                  <a:cubicBezTo>
                    <a:pt x="240" y="92"/>
                    <a:pt x="240" y="166"/>
                    <a:pt x="240" y="222"/>
                  </a:cubicBezTo>
                  <a:cubicBezTo>
                    <a:pt x="166" y="240"/>
                    <a:pt x="92" y="222"/>
                    <a:pt x="37" y="222"/>
                  </a:cubicBezTo>
                  <a:cubicBezTo>
                    <a:pt x="0" y="222"/>
                    <a:pt x="0" y="278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" name="Freeform 460"/>
            <p:cNvSpPr>
              <a:spLocks noChangeArrowheads="1"/>
            </p:cNvSpPr>
            <p:nvPr userDrawn="1"/>
          </p:nvSpPr>
          <p:spPr bwMode="auto">
            <a:xfrm>
              <a:off x="1527175" y="-2039938"/>
              <a:ext cx="180975" cy="193675"/>
            </a:xfrm>
            <a:custGeom>
              <a:avLst/>
              <a:gdLst>
                <a:gd name="T0" fmla="*/ 37 w 501"/>
                <a:gd name="T1" fmla="*/ 297 h 539"/>
                <a:gd name="T2" fmla="*/ 37 w 501"/>
                <a:gd name="T3" fmla="*/ 297 h 539"/>
                <a:gd name="T4" fmla="*/ 240 w 501"/>
                <a:gd name="T5" fmla="*/ 278 h 539"/>
                <a:gd name="T6" fmla="*/ 240 w 501"/>
                <a:gd name="T7" fmla="*/ 278 h 539"/>
                <a:gd name="T8" fmla="*/ 259 w 501"/>
                <a:gd name="T9" fmla="*/ 500 h 539"/>
                <a:gd name="T10" fmla="*/ 296 w 501"/>
                <a:gd name="T11" fmla="*/ 500 h 539"/>
                <a:gd name="T12" fmla="*/ 278 w 501"/>
                <a:gd name="T13" fmla="*/ 260 h 539"/>
                <a:gd name="T14" fmla="*/ 278 w 501"/>
                <a:gd name="T15" fmla="*/ 260 h 539"/>
                <a:gd name="T16" fmla="*/ 463 w 501"/>
                <a:gd name="T17" fmla="*/ 241 h 539"/>
                <a:gd name="T18" fmla="*/ 463 w 501"/>
                <a:gd name="T19" fmla="*/ 204 h 539"/>
                <a:gd name="T20" fmla="*/ 278 w 501"/>
                <a:gd name="T21" fmla="*/ 222 h 539"/>
                <a:gd name="T22" fmla="*/ 259 w 501"/>
                <a:gd name="T23" fmla="*/ 38 h 539"/>
                <a:gd name="T24" fmla="*/ 222 w 501"/>
                <a:gd name="T25" fmla="*/ 38 h 539"/>
                <a:gd name="T26" fmla="*/ 240 w 501"/>
                <a:gd name="T27" fmla="*/ 222 h 539"/>
                <a:gd name="T28" fmla="*/ 37 w 501"/>
                <a:gd name="T29" fmla="*/ 260 h 539"/>
                <a:gd name="T30" fmla="*/ 37 w 501"/>
                <a:gd name="T31" fmla="*/ 29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9">
                  <a:moveTo>
                    <a:pt x="37" y="297"/>
                  </a:moveTo>
                  <a:lnTo>
                    <a:pt x="37" y="297"/>
                  </a:lnTo>
                  <a:cubicBezTo>
                    <a:pt x="111" y="278"/>
                    <a:pt x="166" y="278"/>
                    <a:pt x="240" y="278"/>
                  </a:cubicBezTo>
                  <a:lnTo>
                    <a:pt x="240" y="278"/>
                  </a:lnTo>
                  <a:cubicBezTo>
                    <a:pt x="240" y="352"/>
                    <a:pt x="240" y="426"/>
                    <a:pt x="259" y="500"/>
                  </a:cubicBezTo>
                  <a:cubicBezTo>
                    <a:pt x="259" y="538"/>
                    <a:pt x="296" y="538"/>
                    <a:pt x="296" y="500"/>
                  </a:cubicBezTo>
                  <a:cubicBezTo>
                    <a:pt x="278" y="426"/>
                    <a:pt x="278" y="352"/>
                    <a:pt x="278" y="260"/>
                  </a:cubicBezTo>
                  <a:lnTo>
                    <a:pt x="278" y="260"/>
                  </a:lnTo>
                  <a:cubicBezTo>
                    <a:pt x="352" y="260"/>
                    <a:pt x="407" y="241"/>
                    <a:pt x="463" y="241"/>
                  </a:cubicBezTo>
                  <a:cubicBezTo>
                    <a:pt x="500" y="222"/>
                    <a:pt x="481" y="186"/>
                    <a:pt x="463" y="204"/>
                  </a:cubicBezTo>
                  <a:cubicBezTo>
                    <a:pt x="407" y="204"/>
                    <a:pt x="333" y="204"/>
                    <a:pt x="278" y="222"/>
                  </a:cubicBezTo>
                  <a:cubicBezTo>
                    <a:pt x="278" y="148"/>
                    <a:pt x="259" y="93"/>
                    <a:pt x="259" y="38"/>
                  </a:cubicBezTo>
                  <a:cubicBezTo>
                    <a:pt x="259" y="0"/>
                    <a:pt x="222" y="0"/>
                    <a:pt x="222" y="38"/>
                  </a:cubicBezTo>
                  <a:cubicBezTo>
                    <a:pt x="222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60"/>
                  </a:cubicBezTo>
                  <a:cubicBezTo>
                    <a:pt x="0" y="260"/>
                    <a:pt x="18" y="297"/>
                    <a:pt x="37" y="2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4" name="Freeform 461"/>
            <p:cNvSpPr>
              <a:spLocks noChangeArrowheads="1"/>
            </p:cNvSpPr>
            <p:nvPr userDrawn="1"/>
          </p:nvSpPr>
          <p:spPr bwMode="auto">
            <a:xfrm>
              <a:off x="1527175" y="-2452688"/>
              <a:ext cx="180975" cy="187325"/>
            </a:xfrm>
            <a:custGeom>
              <a:avLst/>
              <a:gdLst>
                <a:gd name="T0" fmla="*/ 463 w 501"/>
                <a:gd name="T1" fmla="*/ 204 h 520"/>
                <a:gd name="T2" fmla="*/ 463 w 501"/>
                <a:gd name="T3" fmla="*/ 204 h 520"/>
                <a:gd name="T4" fmla="*/ 278 w 501"/>
                <a:gd name="T5" fmla="*/ 204 h 520"/>
                <a:gd name="T6" fmla="*/ 278 w 501"/>
                <a:gd name="T7" fmla="*/ 19 h 520"/>
                <a:gd name="T8" fmla="*/ 240 w 501"/>
                <a:gd name="T9" fmla="*/ 19 h 520"/>
                <a:gd name="T10" fmla="*/ 240 w 501"/>
                <a:gd name="T11" fmla="*/ 223 h 520"/>
                <a:gd name="T12" fmla="*/ 37 w 501"/>
                <a:gd name="T13" fmla="*/ 223 h 520"/>
                <a:gd name="T14" fmla="*/ 37 w 501"/>
                <a:gd name="T15" fmla="*/ 259 h 520"/>
                <a:gd name="T16" fmla="*/ 240 w 501"/>
                <a:gd name="T17" fmla="*/ 259 h 520"/>
                <a:gd name="T18" fmla="*/ 240 w 501"/>
                <a:gd name="T19" fmla="*/ 278 h 520"/>
                <a:gd name="T20" fmla="*/ 222 w 501"/>
                <a:gd name="T21" fmla="*/ 501 h 520"/>
                <a:gd name="T22" fmla="*/ 278 w 501"/>
                <a:gd name="T23" fmla="*/ 501 h 520"/>
                <a:gd name="T24" fmla="*/ 278 w 501"/>
                <a:gd name="T25" fmla="*/ 259 h 520"/>
                <a:gd name="T26" fmla="*/ 278 w 501"/>
                <a:gd name="T27" fmla="*/ 259 h 520"/>
                <a:gd name="T28" fmla="*/ 481 w 501"/>
                <a:gd name="T29" fmla="*/ 241 h 520"/>
                <a:gd name="T30" fmla="*/ 463 w 501"/>
                <a:gd name="T31" fmla="*/ 20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20">
                  <a:moveTo>
                    <a:pt x="463" y="204"/>
                  </a:moveTo>
                  <a:lnTo>
                    <a:pt x="463" y="204"/>
                  </a:lnTo>
                  <a:cubicBezTo>
                    <a:pt x="407" y="223"/>
                    <a:pt x="352" y="204"/>
                    <a:pt x="278" y="204"/>
                  </a:cubicBezTo>
                  <a:cubicBezTo>
                    <a:pt x="278" y="149"/>
                    <a:pt x="278" y="75"/>
                    <a:pt x="278" y="19"/>
                  </a:cubicBezTo>
                  <a:cubicBezTo>
                    <a:pt x="278" y="0"/>
                    <a:pt x="240" y="0"/>
                    <a:pt x="240" y="19"/>
                  </a:cubicBezTo>
                  <a:cubicBezTo>
                    <a:pt x="240" y="75"/>
                    <a:pt x="240" y="149"/>
                    <a:pt x="240" y="223"/>
                  </a:cubicBezTo>
                  <a:cubicBezTo>
                    <a:pt x="166" y="223"/>
                    <a:pt x="111" y="223"/>
                    <a:pt x="37" y="223"/>
                  </a:cubicBezTo>
                  <a:cubicBezTo>
                    <a:pt x="0" y="223"/>
                    <a:pt x="0" y="259"/>
                    <a:pt x="37" y="259"/>
                  </a:cubicBezTo>
                  <a:cubicBezTo>
                    <a:pt x="111" y="259"/>
                    <a:pt x="166" y="259"/>
                    <a:pt x="240" y="259"/>
                  </a:cubicBezTo>
                  <a:cubicBezTo>
                    <a:pt x="240" y="259"/>
                    <a:pt x="240" y="259"/>
                    <a:pt x="240" y="278"/>
                  </a:cubicBezTo>
                  <a:cubicBezTo>
                    <a:pt x="222" y="352"/>
                    <a:pt x="222" y="427"/>
                    <a:pt x="222" y="501"/>
                  </a:cubicBezTo>
                  <a:cubicBezTo>
                    <a:pt x="222" y="519"/>
                    <a:pt x="278" y="519"/>
                    <a:pt x="278" y="501"/>
                  </a:cubicBezTo>
                  <a:cubicBezTo>
                    <a:pt x="259" y="408"/>
                    <a:pt x="278" y="333"/>
                    <a:pt x="278" y="259"/>
                  </a:cubicBezTo>
                  <a:lnTo>
                    <a:pt x="278" y="259"/>
                  </a:lnTo>
                  <a:cubicBezTo>
                    <a:pt x="352" y="259"/>
                    <a:pt x="407" y="259"/>
                    <a:pt x="481" y="241"/>
                  </a:cubicBezTo>
                  <a:cubicBezTo>
                    <a:pt x="500" y="241"/>
                    <a:pt x="500" y="204"/>
                    <a:pt x="463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5" name="Freeform 462"/>
            <p:cNvSpPr>
              <a:spLocks noChangeArrowheads="1"/>
            </p:cNvSpPr>
            <p:nvPr userDrawn="1"/>
          </p:nvSpPr>
          <p:spPr bwMode="auto">
            <a:xfrm>
              <a:off x="1520825" y="-2886075"/>
              <a:ext cx="187325" cy="200025"/>
            </a:xfrm>
            <a:custGeom>
              <a:avLst/>
              <a:gdLst>
                <a:gd name="T0" fmla="*/ 19 w 520"/>
                <a:gd name="T1" fmla="*/ 296 h 556"/>
                <a:gd name="T2" fmla="*/ 19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37 h 556"/>
                <a:gd name="T10" fmla="*/ 278 w 520"/>
                <a:gd name="T11" fmla="*/ 537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78 w 520"/>
                <a:gd name="T21" fmla="*/ 222 h 556"/>
                <a:gd name="T22" fmla="*/ 278 w 520"/>
                <a:gd name="T23" fmla="*/ 18 h 556"/>
                <a:gd name="T24" fmla="*/ 241 w 520"/>
                <a:gd name="T25" fmla="*/ 18 h 556"/>
                <a:gd name="T26" fmla="*/ 241 w 520"/>
                <a:gd name="T27" fmla="*/ 241 h 556"/>
                <a:gd name="T28" fmla="*/ 19 w 520"/>
                <a:gd name="T29" fmla="*/ 241 h 556"/>
                <a:gd name="T30" fmla="*/ 19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96"/>
                  </a:moveTo>
                  <a:lnTo>
                    <a:pt x="19" y="296"/>
                  </a:lnTo>
                  <a:cubicBezTo>
                    <a:pt x="93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3" y="370"/>
                    <a:pt x="241" y="444"/>
                    <a:pt x="241" y="537"/>
                  </a:cubicBezTo>
                  <a:cubicBezTo>
                    <a:pt x="241" y="555"/>
                    <a:pt x="278" y="555"/>
                    <a:pt x="278" y="537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59"/>
                    <a:pt x="500" y="222"/>
                    <a:pt x="482" y="222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66"/>
                    <a:pt x="278" y="92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41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96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6" name="Freeform 463"/>
            <p:cNvSpPr>
              <a:spLocks noChangeArrowheads="1"/>
            </p:cNvSpPr>
            <p:nvPr userDrawn="1"/>
          </p:nvSpPr>
          <p:spPr bwMode="auto">
            <a:xfrm>
              <a:off x="1887538" y="-293688"/>
              <a:ext cx="179387" cy="187325"/>
            </a:xfrm>
            <a:custGeom>
              <a:avLst/>
              <a:gdLst>
                <a:gd name="T0" fmla="*/ 463 w 500"/>
                <a:gd name="T1" fmla="*/ 204 h 520"/>
                <a:gd name="T2" fmla="*/ 463 w 500"/>
                <a:gd name="T3" fmla="*/ 204 h 520"/>
                <a:gd name="T4" fmla="*/ 277 w 500"/>
                <a:gd name="T5" fmla="*/ 204 h 520"/>
                <a:gd name="T6" fmla="*/ 277 w 500"/>
                <a:gd name="T7" fmla="*/ 19 h 520"/>
                <a:gd name="T8" fmla="*/ 222 w 500"/>
                <a:gd name="T9" fmla="*/ 19 h 520"/>
                <a:gd name="T10" fmla="*/ 241 w 500"/>
                <a:gd name="T11" fmla="*/ 222 h 520"/>
                <a:gd name="T12" fmla="*/ 18 w 500"/>
                <a:gd name="T13" fmla="*/ 222 h 520"/>
                <a:gd name="T14" fmla="*/ 18 w 500"/>
                <a:gd name="T15" fmla="*/ 259 h 520"/>
                <a:gd name="T16" fmla="*/ 222 w 500"/>
                <a:gd name="T17" fmla="*/ 259 h 520"/>
                <a:gd name="T18" fmla="*/ 222 w 500"/>
                <a:gd name="T19" fmla="*/ 278 h 520"/>
                <a:gd name="T20" fmla="*/ 222 w 500"/>
                <a:gd name="T21" fmla="*/ 500 h 520"/>
                <a:gd name="T22" fmla="*/ 277 w 500"/>
                <a:gd name="T23" fmla="*/ 500 h 520"/>
                <a:gd name="T24" fmla="*/ 277 w 500"/>
                <a:gd name="T25" fmla="*/ 259 h 520"/>
                <a:gd name="T26" fmla="*/ 277 w 500"/>
                <a:gd name="T27" fmla="*/ 259 h 520"/>
                <a:gd name="T28" fmla="*/ 463 w 500"/>
                <a:gd name="T29" fmla="*/ 241 h 520"/>
                <a:gd name="T30" fmla="*/ 463 w 500"/>
                <a:gd name="T31" fmla="*/ 20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20">
                  <a:moveTo>
                    <a:pt x="463" y="204"/>
                  </a:moveTo>
                  <a:lnTo>
                    <a:pt x="463" y="204"/>
                  </a:lnTo>
                  <a:cubicBezTo>
                    <a:pt x="389" y="204"/>
                    <a:pt x="333" y="204"/>
                    <a:pt x="277" y="204"/>
                  </a:cubicBezTo>
                  <a:cubicBezTo>
                    <a:pt x="277" y="148"/>
                    <a:pt x="259" y="74"/>
                    <a:pt x="277" y="19"/>
                  </a:cubicBezTo>
                  <a:cubicBezTo>
                    <a:pt x="277" y="0"/>
                    <a:pt x="222" y="0"/>
                    <a:pt x="222" y="19"/>
                  </a:cubicBezTo>
                  <a:cubicBezTo>
                    <a:pt x="222" y="74"/>
                    <a:pt x="241" y="148"/>
                    <a:pt x="241" y="222"/>
                  </a:cubicBezTo>
                  <a:cubicBezTo>
                    <a:pt x="166" y="222"/>
                    <a:pt x="92" y="222"/>
                    <a:pt x="18" y="222"/>
                  </a:cubicBezTo>
                  <a:cubicBezTo>
                    <a:pt x="0" y="222"/>
                    <a:pt x="0" y="278"/>
                    <a:pt x="18" y="259"/>
                  </a:cubicBezTo>
                  <a:cubicBezTo>
                    <a:pt x="92" y="259"/>
                    <a:pt x="166" y="278"/>
                    <a:pt x="222" y="259"/>
                  </a:cubicBezTo>
                  <a:cubicBezTo>
                    <a:pt x="222" y="259"/>
                    <a:pt x="222" y="259"/>
                    <a:pt x="222" y="278"/>
                  </a:cubicBezTo>
                  <a:cubicBezTo>
                    <a:pt x="222" y="352"/>
                    <a:pt x="222" y="426"/>
                    <a:pt x="222" y="500"/>
                  </a:cubicBezTo>
                  <a:cubicBezTo>
                    <a:pt x="222" y="519"/>
                    <a:pt x="277" y="519"/>
                    <a:pt x="277" y="500"/>
                  </a:cubicBezTo>
                  <a:cubicBezTo>
                    <a:pt x="259" y="407"/>
                    <a:pt x="259" y="333"/>
                    <a:pt x="277" y="259"/>
                  </a:cubicBezTo>
                  <a:lnTo>
                    <a:pt x="277" y="259"/>
                  </a:lnTo>
                  <a:cubicBezTo>
                    <a:pt x="333" y="241"/>
                    <a:pt x="407" y="241"/>
                    <a:pt x="463" y="241"/>
                  </a:cubicBezTo>
                  <a:cubicBezTo>
                    <a:pt x="499" y="241"/>
                    <a:pt x="481" y="185"/>
                    <a:pt x="463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7" name="Freeform 464"/>
            <p:cNvSpPr>
              <a:spLocks noChangeArrowheads="1"/>
            </p:cNvSpPr>
            <p:nvPr userDrawn="1"/>
          </p:nvSpPr>
          <p:spPr bwMode="auto">
            <a:xfrm>
              <a:off x="1887538" y="-725488"/>
              <a:ext cx="187325" cy="206375"/>
            </a:xfrm>
            <a:custGeom>
              <a:avLst/>
              <a:gdLst>
                <a:gd name="T0" fmla="*/ 463 w 519"/>
                <a:gd name="T1" fmla="*/ 203 h 574"/>
                <a:gd name="T2" fmla="*/ 463 w 519"/>
                <a:gd name="T3" fmla="*/ 203 h 574"/>
                <a:gd name="T4" fmla="*/ 277 w 519"/>
                <a:gd name="T5" fmla="*/ 240 h 574"/>
                <a:gd name="T6" fmla="*/ 259 w 519"/>
                <a:gd name="T7" fmla="*/ 36 h 574"/>
                <a:gd name="T8" fmla="*/ 222 w 519"/>
                <a:gd name="T9" fmla="*/ 36 h 574"/>
                <a:gd name="T10" fmla="*/ 241 w 519"/>
                <a:gd name="T11" fmla="*/ 240 h 574"/>
                <a:gd name="T12" fmla="*/ 18 w 519"/>
                <a:gd name="T13" fmla="*/ 277 h 574"/>
                <a:gd name="T14" fmla="*/ 18 w 519"/>
                <a:gd name="T15" fmla="*/ 314 h 574"/>
                <a:gd name="T16" fmla="*/ 241 w 519"/>
                <a:gd name="T17" fmla="*/ 296 h 574"/>
                <a:gd name="T18" fmla="*/ 241 w 519"/>
                <a:gd name="T19" fmla="*/ 296 h 574"/>
                <a:gd name="T20" fmla="*/ 259 w 519"/>
                <a:gd name="T21" fmla="*/ 537 h 574"/>
                <a:gd name="T22" fmla="*/ 296 w 519"/>
                <a:gd name="T23" fmla="*/ 537 h 574"/>
                <a:gd name="T24" fmla="*/ 277 w 519"/>
                <a:gd name="T25" fmla="*/ 277 h 574"/>
                <a:gd name="T26" fmla="*/ 277 w 519"/>
                <a:gd name="T27" fmla="*/ 277 h 574"/>
                <a:gd name="T28" fmla="*/ 481 w 519"/>
                <a:gd name="T29" fmla="*/ 240 h 574"/>
                <a:gd name="T30" fmla="*/ 463 w 519"/>
                <a:gd name="T31" fmla="*/ 20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74">
                  <a:moveTo>
                    <a:pt x="463" y="203"/>
                  </a:moveTo>
                  <a:lnTo>
                    <a:pt x="463" y="203"/>
                  </a:lnTo>
                  <a:cubicBezTo>
                    <a:pt x="407" y="222"/>
                    <a:pt x="351" y="222"/>
                    <a:pt x="277" y="240"/>
                  </a:cubicBezTo>
                  <a:cubicBezTo>
                    <a:pt x="277" y="166"/>
                    <a:pt x="259" y="92"/>
                    <a:pt x="259" y="36"/>
                  </a:cubicBezTo>
                  <a:cubicBezTo>
                    <a:pt x="259" y="0"/>
                    <a:pt x="203" y="0"/>
                    <a:pt x="222" y="36"/>
                  </a:cubicBezTo>
                  <a:cubicBezTo>
                    <a:pt x="222" y="111"/>
                    <a:pt x="241" y="166"/>
                    <a:pt x="241" y="240"/>
                  </a:cubicBezTo>
                  <a:cubicBezTo>
                    <a:pt x="166" y="259"/>
                    <a:pt x="92" y="259"/>
                    <a:pt x="18" y="277"/>
                  </a:cubicBezTo>
                  <a:cubicBezTo>
                    <a:pt x="0" y="277"/>
                    <a:pt x="0" y="333"/>
                    <a:pt x="18" y="314"/>
                  </a:cubicBezTo>
                  <a:cubicBezTo>
                    <a:pt x="92" y="314"/>
                    <a:pt x="166" y="314"/>
                    <a:pt x="241" y="296"/>
                  </a:cubicBezTo>
                  <a:lnTo>
                    <a:pt x="241" y="296"/>
                  </a:lnTo>
                  <a:cubicBezTo>
                    <a:pt x="241" y="388"/>
                    <a:pt x="259" y="463"/>
                    <a:pt x="259" y="537"/>
                  </a:cubicBezTo>
                  <a:cubicBezTo>
                    <a:pt x="259" y="573"/>
                    <a:pt x="315" y="555"/>
                    <a:pt x="296" y="537"/>
                  </a:cubicBezTo>
                  <a:cubicBezTo>
                    <a:pt x="296" y="444"/>
                    <a:pt x="277" y="370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40"/>
                  </a:cubicBezTo>
                  <a:cubicBezTo>
                    <a:pt x="518" y="240"/>
                    <a:pt x="499" y="203"/>
                    <a:pt x="463" y="20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8" name="Freeform 465"/>
            <p:cNvSpPr>
              <a:spLocks noChangeArrowheads="1"/>
            </p:cNvSpPr>
            <p:nvPr userDrawn="1"/>
          </p:nvSpPr>
          <p:spPr bwMode="auto">
            <a:xfrm>
              <a:off x="1887538" y="-1139825"/>
              <a:ext cx="179387" cy="200025"/>
            </a:xfrm>
            <a:custGeom>
              <a:avLst/>
              <a:gdLst>
                <a:gd name="T0" fmla="*/ 277 w 500"/>
                <a:gd name="T1" fmla="*/ 278 h 557"/>
                <a:gd name="T2" fmla="*/ 277 w 500"/>
                <a:gd name="T3" fmla="*/ 278 h 557"/>
                <a:gd name="T4" fmla="*/ 481 w 500"/>
                <a:gd name="T5" fmla="*/ 260 h 557"/>
                <a:gd name="T6" fmla="*/ 463 w 500"/>
                <a:gd name="T7" fmla="*/ 223 h 557"/>
                <a:gd name="T8" fmla="*/ 277 w 500"/>
                <a:gd name="T9" fmla="*/ 241 h 557"/>
                <a:gd name="T10" fmla="*/ 277 w 500"/>
                <a:gd name="T11" fmla="*/ 38 h 557"/>
                <a:gd name="T12" fmla="*/ 241 w 500"/>
                <a:gd name="T13" fmla="*/ 38 h 557"/>
                <a:gd name="T14" fmla="*/ 241 w 500"/>
                <a:gd name="T15" fmla="*/ 241 h 557"/>
                <a:gd name="T16" fmla="*/ 18 w 500"/>
                <a:gd name="T17" fmla="*/ 241 h 557"/>
                <a:gd name="T18" fmla="*/ 18 w 500"/>
                <a:gd name="T19" fmla="*/ 297 h 557"/>
                <a:gd name="T20" fmla="*/ 241 w 500"/>
                <a:gd name="T21" fmla="*/ 278 h 557"/>
                <a:gd name="T22" fmla="*/ 241 w 500"/>
                <a:gd name="T23" fmla="*/ 297 h 557"/>
                <a:gd name="T24" fmla="*/ 241 w 500"/>
                <a:gd name="T25" fmla="*/ 519 h 557"/>
                <a:gd name="T26" fmla="*/ 277 w 500"/>
                <a:gd name="T27" fmla="*/ 519 h 557"/>
                <a:gd name="T28" fmla="*/ 277 w 500"/>
                <a:gd name="T29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57">
                  <a:moveTo>
                    <a:pt x="277" y="278"/>
                  </a:moveTo>
                  <a:lnTo>
                    <a:pt x="277" y="278"/>
                  </a:lnTo>
                  <a:cubicBezTo>
                    <a:pt x="351" y="278"/>
                    <a:pt x="407" y="278"/>
                    <a:pt x="481" y="260"/>
                  </a:cubicBezTo>
                  <a:cubicBezTo>
                    <a:pt x="499" y="260"/>
                    <a:pt x="499" y="223"/>
                    <a:pt x="463" y="223"/>
                  </a:cubicBezTo>
                  <a:cubicBezTo>
                    <a:pt x="407" y="241"/>
                    <a:pt x="351" y="223"/>
                    <a:pt x="277" y="241"/>
                  </a:cubicBezTo>
                  <a:cubicBezTo>
                    <a:pt x="277" y="167"/>
                    <a:pt x="277" y="93"/>
                    <a:pt x="277" y="38"/>
                  </a:cubicBezTo>
                  <a:cubicBezTo>
                    <a:pt x="277" y="0"/>
                    <a:pt x="241" y="0"/>
                    <a:pt x="241" y="38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6" y="241"/>
                    <a:pt x="92" y="241"/>
                    <a:pt x="18" y="241"/>
                  </a:cubicBezTo>
                  <a:cubicBezTo>
                    <a:pt x="0" y="241"/>
                    <a:pt x="0" y="297"/>
                    <a:pt x="18" y="297"/>
                  </a:cubicBezTo>
                  <a:cubicBezTo>
                    <a:pt x="92" y="278"/>
                    <a:pt x="166" y="297"/>
                    <a:pt x="241" y="278"/>
                  </a:cubicBezTo>
                  <a:lnTo>
                    <a:pt x="241" y="297"/>
                  </a:lnTo>
                  <a:cubicBezTo>
                    <a:pt x="222" y="371"/>
                    <a:pt x="222" y="445"/>
                    <a:pt x="241" y="519"/>
                  </a:cubicBezTo>
                  <a:cubicBezTo>
                    <a:pt x="241" y="556"/>
                    <a:pt x="277" y="556"/>
                    <a:pt x="277" y="519"/>
                  </a:cubicBezTo>
                  <a:cubicBezTo>
                    <a:pt x="277" y="445"/>
                    <a:pt x="277" y="371"/>
                    <a:pt x="27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" name="Freeform 466"/>
            <p:cNvSpPr>
              <a:spLocks noChangeArrowheads="1"/>
            </p:cNvSpPr>
            <p:nvPr userDrawn="1"/>
          </p:nvSpPr>
          <p:spPr bwMode="auto">
            <a:xfrm>
              <a:off x="1887538" y="-1573213"/>
              <a:ext cx="173037" cy="193675"/>
            </a:xfrm>
            <a:custGeom>
              <a:avLst/>
              <a:gdLst>
                <a:gd name="T0" fmla="*/ 444 w 482"/>
                <a:gd name="T1" fmla="*/ 185 h 538"/>
                <a:gd name="T2" fmla="*/ 444 w 482"/>
                <a:gd name="T3" fmla="*/ 185 h 538"/>
                <a:gd name="T4" fmla="*/ 259 w 482"/>
                <a:gd name="T5" fmla="*/ 222 h 538"/>
                <a:gd name="T6" fmla="*/ 241 w 482"/>
                <a:gd name="T7" fmla="*/ 37 h 538"/>
                <a:gd name="T8" fmla="*/ 203 w 482"/>
                <a:gd name="T9" fmla="*/ 37 h 538"/>
                <a:gd name="T10" fmla="*/ 222 w 482"/>
                <a:gd name="T11" fmla="*/ 240 h 538"/>
                <a:gd name="T12" fmla="*/ 18 w 482"/>
                <a:gd name="T13" fmla="*/ 278 h 538"/>
                <a:gd name="T14" fmla="*/ 37 w 482"/>
                <a:gd name="T15" fmla="*/ 314 h 538"/>
                <a:gd name="T16" fmla="*/ 222 w 482"/>
                <a:gd name="T17" fmla="*/ 278 h 538"/>
                <a:gd name="T18" fmla="*/ 222 w 482"/>
                <a:gd name="T19" fmla="*/ 278 h 538"/>
                <a:gd name="T20" fmla="*/ 259 w 482"/>
                <a:gd name="T21" fmla="*/ 500 h 538"/>
                <a:gd name="T22" fmla="*/ 296 w 482"/>
                <a:gd name="T23" fmla="*/ 500 h 538"/>
                <a:gd name="T24" fmla="*/ 259 w 482"/>
                <a:gd name="T25" fmla="*/ 259 h 538"/>
                <a:gd name="T26" fmla="*/ 259 w 482"/>
                <a:gd name="T27" fmla="*/ 259 h 538"/>
                <a:gd name="T28" fmla="*/ 463 w 482"/>
                <a:gd name="T29" fmla="*/ 222 h 538"/>
                <a:gd name="T30" fmla="*/ 444 w 482"/>
                <a:gd name="T31" fmla="*/ 18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8">
                  <a:moveTo>
                    <a:pt x="444" y="185"/>
                  </a:moveTo>
                  <a:lnTo>
                    <a:pt x="444" y="185"/>
                  </a:lnTo>
                  <a:cubicBezTo>
                    <a:pt x="389" y="204"/>
                    <a:pt x="315" y="204"/>
                    <a:pt x="259" y="222"/>
                  </a:cubicBezTo>
                  <a:cubicBezTo>
                    <a:pt x="259" y="166"/>
                    <a:pt x="241" y="92"/>
                    <a:pt x="241" y="37"/>
                  </a:cubicBezTo>
                  <a:cubicBezTo>
                    <a:pt x="241" y="0"/>
                    <a:pt x="203" y="18"/>
                    <a:pt x="203" y="37"/>
                  </a:cubicBezTo>
                  <a:cubicBezTo>
                    <a:pt x="203" y="111"/>
                    <a:pt x="222" y="166"/>
                    <a:pt x="222" y="240"/>
                  </a:cubicBezTo>
                  <a:cubicBezTo>
                    <a:pt x="166" y="259"/>
                    <a:pt x="92" y="259"/>
                    <a:pt x="18" y="278"/>
                  </a:cubicBezTo>
                  <a:cubicBezTo>
                    <a:pt x="0" y="278"/>
                    <a:pt x="0" y="314"/>
                    <a:pt x="37" y="314"/>
                  </a:cubicBezTo>
                  <a:cubicBezTo>
                    <a:pt x="92" y="296"/>
                    <a:pt x="166" y="296"/>
                    <a:pt x="222" y="278"/>
                  </a:cubicBezTo>
                  <a:lnTo>
                    <a:pt x="222" y="278"/>
                  </a:lnTo>
                  <a:cubicBezTo>
                    <a:pt x="222" y="370"/>
                    <a:pt x="241" y="426"/>
                    <a:pt x="259" y="500"/>
                  </a:cubicBezTo>
                  <a:cubicBezTo>
                    <a:pt x="259" y="537"/>
                    <a:pt x="296" y="518"/>
                    <a:pt x="296" y="500"/>
                  </a:cubicBezTo>
                  <a:cubicBezTo>
                    <a:pt x="277" y="426"/>
                    <a:pt x="277" y="352"/>
                    <a:pt x="259" y="259"/>
                  </a:cubicBezTo>
                  <a:lnTo>
                    <a:pt x="259" y="259"/>
                  </a:lnTo>
                  <a:cubicBezTo>
                    <a:pt x="333" y="259"/>
                    <a:pt x="389" y="240"/>
                    <a:pt x="463" y="222"/>
                  </a:cubicBezTo>
                  <a:cubicBezTo>
                    <a:pt x="481" y="222"/>
                    <a:pt x="463" y="185"/>
                    <a:pt x="444" y="1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" name="Freeform 467"/>
            <p:cNvSpPr>
              <a:spLocks noChangeArrowheads="1"/>
            </p:cNvSpPr>
            <p:nvPr userDrawn="1"/>
          </p:nvSpPr>
          <p:spPr bwMode="auto">
            <a:xfrm>
              <a:off x="1887538" y="-2012950"/>
              <a:ext cx="179387" cy="187325"/>
            </a:xfrm>
            <a:custGeom>
              <a:avLst/>
              <a:gdLst>
                <a:gd name="T0" fmla="*/ 18 w 500"/>
                <a:gd name="T1" fmla="*/ 242 h 520"/>
                <a:gd name="T2" fmla="*/ 18 w 500"/>
                <a:gd name="T3" fmla="*/ 242 h 520"/>
                <a:gd name="T4" fmla="*/ 18 w 500"/>
                <a:gd name="T5" fmla="*/ 278 h 520"/>
                <a:gd name="T6" fmla="*/ 241 w 500"/>
                <a:gd name="T7" fmla="*/ 260 h 520"/>
                <a:gd name="T8" fmla="*/ 241 w 500"/>
                <a:gd name="T9" fmla="*/ 278 h 520"/>
                <a:gd name="T10" fmla="*/ 241 w 500"/>
                <a:gd name="T11" fmla="*/ 500 h 520"/>
                <a:gd name="T12" fmla="*/ 277 w 500"/>
                <a:gd name="T13" fmla="*/ 500 h 520"/>
                <a:gd name="T14" fmla="*/ 277 w 500"/>
                <a:gd name="T15" fmla="*/ 260 h 520"/>
                <a:gd name="T16" fmla="*/ 277 w 500"/>
                <a:gd name="T17" fmla="*/ 260 h 520"/>
                <a:gd name="T18" fmla="*/ 463 w 500"/>
                <a:gd name="T19" fmla="*/ 242 h 520"/>
                <a:gd name="T20" fmla="*/ 463 w 500"/>
                <a:gd name="T21" fmla="*/ 204 h 520"/>
                <a:gd name="T22" fmla="*/ 277 w 500"/>
                <a:gd name="T23" fmla="*/ 204 h 520"/>
                <a:gd name="T24" fmla="*/ 259 w 500"/>
                <a:gd name="T25" fmla="*/ 19 h 520"/>
                <a:gd name="T26" fmla="*/ 222 w 500"/>
                <a:gd name="T27" fmla="*/ 19 h 520"/>
                <a:gd name="T28" fmla="*/ 241 w 500"/>
                <a:gd name="T29" fmla="*/ 223 h 520"/>
                <a:gd name="T30" fmla="*/ 18 w 500"/>
                <a:gd name="T31" fmla="*/ 2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20">
                  <a:moveTo>
                    <a:pt x="18" y="242"/>
                  </a:moveTo>
                  <a:lnTo>
                    <a:pt x="18" y="242"/>
                  </a:lnTo>
                  <a:cubicBezTo>
                    <a:pt x="0" y="242"/>
                    <a:pt x="0" y="278"/>
                    <a:pt x="18" y="278"/>
                  </a:cubicBezTo>
                  <a:cubicBezTo>
                    <a:pt x="92" y="278"/>
                    <a:pt x="166" y="278"/>
                    <a:pt x="241" y="260"/>
                  </a:cubicBezTo>
                  <a:lnTo>
                    <a:pt x="241" y="278"/>
                  </a:lnTo>
                  <a:cubicBezTo>
                    <a:pt x="222" y="352"/>
                    <a:pt x="222" y="426"/>
                    <a:pt x="241" y="500"/>
                  </a:cubicBezTo>
                  <a:cubicBezTo>
                    <a:pt x="241" y="519"/>
                    <a:pt x="277" y="519"/>
                    <a:pt x="277" y="500"/>
                  </a:cubicBezTo>
                  <a:cubicBezTo>
                    <a:pt x="277" y="426"/>
                    <a:pt x="259" y="334"/>
                    <a:pt x="277" y="260"/>
                  </a:cubicBezTo>
                  <a:lnTo>
                    <a:pt x="277" y="260"/>
                  </a:lnTo>
                  <a:cubicBezTo>
                    <a:pt x="333" y="242"/>
                    <a:pt x="407" y="242"/>
                    <a:pt x="463" y="242"/>
                  </a:cubicBezTo>
                  <a:cubicBezTo>
                    <a:pt x="499" y="223"/>
                    <a:pt x="481" y="186"/>
                    <a:pt x="463" y="204"/>
                  </a:cubicBezTo>
                  <a:cubicBezTo>
                    <a:pt x="389" y="204"/>
                    <a:pt x="333" y="204"/>
                    <a:pt x="277" y="204"/>
                  </a:cubicBezTo>
                  <a:cubicBezTo>
                    <a:pt x="277" y="148"/>
                    <a:pt x="259" y="74"/>
                    <a:pt x="259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1" y="148"/>
                    <a:pt x="241" y="223"/>
                  </a:cubicBezTo>
                  <a:cubicBezTo>
                    <a:pt x="166" y="223"/>
                    <a:pt x="92" y="223"/>
                    <a:pt x="18" y="24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1" name="Freeform 468"/>
            <p:cNvSpPr>
              <a:spLocks noChangeArrowheads="1"/>
            </p:cNvSpPr>
            <p:nvPr userDrawn="1"/>
          </p:nvSpPr>
          <p:spPr bwMode="auto">
            <a:xfrm>
              <a:off x="1887538" y="-2459038"/>
              <a:ext cx="179387" cy="193675"/>
            </a:xfrm>
            <a:custGeom>
              <a:avLst/>
              <a:gdLst>
                <a:gd name="T0" fmla="*/ 18 w 500"/>
                <a:gd name="T1" fmla="*/ 277 h 538"/>
                <a:gd name="T2" fmla="*/ 18 w 500"/>
                <a:gd name="T3" fmla="*/ 277 h 538"/>
                <a:gd name="T4" fmla="*/ 241 w 500"/>
                <a:gd name="T5" fmla="*/ 277 h 538"/>
                <a:gd name="T6" fmla="*/ 241 w 500"/>
                <a:gd name="T7" fmla="*/ 277 h 538"/>
                <a:gd name="T8" fmla="*/ 222 w 500"/>
                <a:gd name="T9" fmla="*/ 519 h 538"/>
                <a:gd name="T10" fmla="*/ 259 w 500"/>
                <a:gd name="T11" fmla="*/ 519 h 538"/>
                <a:gd name="T12" fmla="*/ 277 w 500"/>
                <a:gd name="T13" fmla="*/ 277 h 538"/>
                <a:gd name="T14" fmla="*/ 277 w 500"/>
                <a:gd name="T15" fmla="*/ 277 h 538"/>
                <a:gd name="T16" fmla="*/ 481 w 500"/>
                <a:gd name="T17" fmla="*/ 259 h 538"/>
                <a:gd name="T18" fmla="*/ 463 w 500"/>
                <a:gd name="T19" fmla="*/ 222 h 538"/>
                <a:gd name="T20" fmla="*/ 277 w 500"/>
                <a:gd name="T21" fmla="*/ 222 h 538"/>
                <a:gd name="T22" fmla="*/ 277 w 500"/>
                <a:gd name="T23" fmla="*/ 18 h 538"/>
                <a:gd name="T24" fmla="*/ 241 w 500"/>
                <a:gd name="T25" fmla="*/ 18 h 538"/>
                <a:gd name="T26" fmla="*/ 241 w 500"/>
                <a:gd name="T27" fmla="*/ 222 h 538"/>
                <a:gd name="T28" fmla="*/ 18 w 500"/>
                <a:gd name="T29" fmla="*/ 241 h 538"/>
                <a:gd name="T30" fmla="*/ 18 w 500"/>
                <a:gd name="T31" fmla="*/ 2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77"/>
                  </a:moveTo>
                  <a:lnTo>
                    <a:pt x="18" y="277"/>
                  </a:lnTo>
                  <a:cubicBezTo>
                    <a:pt x="92" y="277"/>
                    <a:pt x="166" y="277"/>
                    <a:pt x="241" y="277"/>
                  </a:cubicBezTo>
                  <a:lnTo>
                    <a:pt x="241" y="277"/>
                  </a:lnTo>
                  <a:cubicBezTo>
                    <a:pt x="222" y="370"/>
                    <a:pt x="222" y="445"/>
                    <a:pt x="222" y="519"/>
                  </a:cubicBezTo>
                  <a:cubicBezTo>
                    <a:pt x="222" y="537"/>
                    <a:pt x="277" y="537"/>
                    <a:pt x="259" y="519"/>
                  </a:cubicBezTo>
                  <a:cubicBezTo>
                    <a:pt x="259" y="426"/>
                    <a:pt x="259" y="351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07" y="259"/>
                    <a:pt x="481" y="259"/>
                  </a:cubicBezTo>
                  <a:cubicBezTo>
                    <a:pt x="499" y="259"/>
                    <a:pt x="499" y="203"/>
                    <a:pt x="463" y="222"/>
                  </a:cubicBezTo>
                  <a:cubicBezTo>
                    <a:pt x="407" y="222"/>
                    <a:pt x="333" y="222"/>
                    <a:pt x="277" y="222"/>
                  </a:cubicBezTo>
                  <a:cubicBezTo>
                    <a:pt x="277" y="148"/>
                    <a:pt x="277" y="93"/>
                    <a:pt x="277" y="18"/>
                  </a:cubicBezTo>
                  <a:cubicBezTo>
                    <a:pt x="277" y="0"/>
                    <a:pt x="241" y="0"/>
                    <a:pt x="241" y="18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6" y="241"/>
                    <a:pt x="92" y="241"/>
                    <a:pt x="18" y="241"/>
                  </a:cubicBezTo>
                  <a:cubicBezTo>
                    <a:pt x="0" y="241"/>
                    <a:pt x="0" y="277"/>
                    <a:pt x="18" y="27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" name="Freeform 469"/>
            <p:cNvSpPr>
              <a:spLocks noChangeArrowheads="1"/>
            </p:cNvSpPr>
            <p:nvPr userDrawn="1"/>
          </p:nvSpPr>
          <p:spPr bwMode="auto">
            <a:xfrm>
              <a:off x="1887538" y="-2913063"/>
              <a:ext cx="187325" cy="200025"/>
            </a:xfrm>
            <a:custGeom>
              <a:avLst/>
              <a:gdLst>
                <a:gd name="T0" fmla="*/ 481 w 519"/>
                <a:gd name="T1" fmla="*/ 222 h 556"/>
                <a:gd name="T2" fmla="*/ 481 w 519"/>
                <a:gd name="T3" fmla="*/ 222 h 556"/>
                <a:gd name="T4" fmla="*/ 277 w 519"/>
                <a:gd name="T5" fmla="*/ 222 h 556"/>
                <a:gd name="T6" fmla="*/ 277 w 519"/>
                <a:gd name="T7" fmla="*/ 37 h 556"/>
                <a:gd name="T8" fmla="*/ 241 w 519"/>
                <a:gd name="T9" fmla="*/ 37 h 556"/>
                <a:gd name="T10" fmla="*/ 241 w 519"/>
                <a:gd name="T11" fmla="*/ 240 h 556"/>
                <a:gd name="T12" fmla="*/ 37 w 519"/>
                <a:gd name="T13" fmla="*/ 259 h 556"/>
                <a:gd name="T14" fmla="*/ 37 w 519"/>
                <a:gd name="T15" fmla="*/ 296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18 h 556"/>
                <a:gd name="T22" fmla="*/ 296 w 519"/>
                <a:gd name="T23" fmla="*/ 518 h 556"/>
                <a:gd name="T24" fmla="*/ 277 w 519"/>
                <a:gd name="T25" fmla="*/ 277 h 556"/>
                <a:gd name="T26" fmla="*/ 277 w 519"/>
                <a:gd name="T27" fmla="*/ 277 h 556"/>
                <a:gd name="T28" fmla="*/ 481 w 519"/>
                <a:gd name="T29" fmla="*/ 259 h 556"/>
                <a:gd name="T30" fmla="*/ 481 w 519"/>
                <a:gd name="T31" fmla="*/ 22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1" y="222"/>
                  </a:moveTo>
                  <a:lnTo>
                    <a:pt x="481" y="222"/>
                  </a:lnTo>
                  <a:cubicBezTo>
                    <a:pt x="407" y="222"/>
                    <a:pt x="351" y="222"/>
                    <a:pt x="277" y="222"/>
                  </a:cubicBezTo>
                  <a:cubicBezTo>
                    <a:pt x="277" y="166"/>
                    <a:pt x="277" y="92"/>
                    <a:pt x="277" y="37"/>
                  </a:cubicBezTo>
                  <a:cubicBezTo>
                    <a:pt x="277" y="0"/>
                    <a:pt x="241" y="0"/>
                    <a:pt x="241" y="37"/>
                  </a:cubicBezTo>
                  <a:cubicBezTo>
                    <a:pt x="241" y="92"/>
                    <a:pt x="241" y="166"/>
                    <a:pt x="241" y="240"/>
                  </a:cubicBezTo>
                  <a:cubicBezTo>
                    <a:pt x="166" y="240"/>
                    <a:pt x="111" y="240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92" y="296"/>
                    <a:pt x="166" y="296"/>
                    <a:pt x="241" y="277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41" y="518"/>
                  </a:cubicBezTo>
                  <a:cubicBezTo>
                    <a:pt x="241" y="555"/>
                    <a:pt x="296" y="555"/>
                    <a:pt x="296" y="518"/>
                  </a:cubicBezTo>
                  <a:cubicBezTo>
                    <a:pt x="277" y="444"/>
                    <a:pt x="277" y="370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59"/>
                  </a:cubicBezTo>
                  <a:cubicBezTo>
                    <a:pt x="518" y="240"/>
                    <a:pt x="499" y="203"/>
                    <a:pt x="481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3" name="Freeform 509"/>
            <p:cNvSpPr>
              <a:spLocks noChangeArrowheads="1"/>
            </p:cNvSpPr>
            <p:nvPr userDrawn="1"/>
          </p:nvSpPr>
          <p:spPr bwMode="auto">
            <a:xfrm>
              <a:off x="1166813" y="960438"/>
              <a:ext cx="180975" cy="187325"/>
            </a:xfrm>
            <a:custGeom>
              <a:avLst/>
              <a:gdLst>
                <a:gd name="T0" fmla="*/ 278 w 502"/>
                <a:gd name="T1" fmla="*/ 259 h 519"/>
                <a:gd name="T2" fmla="*/ 278 w 502"/>
                <a:gd name="T3" fmla="*/ 259 h 519"/>
                <a:gd name="T4" fmla="*/ 464 w 502"/>
                <a:gd name="T5" fmla="*/ 240 h 519"/>
                <a:gd name="T6" fmla="*/ 464 w 502"/>
                <a:gd name="T7" fmla="*/ 203 h 519"/>
                <a:gd name="T8" fmla="*/ 278 w 502"/>
                <a:gd name="T9" fmla="*/ 203 h 519"/>
                <a:gd name="T10" fmla="*/ 278 w 502"/>
                <a:gd name="T11" fmla="*/ 18 h 519"/>
                <a:gd name="T12" fmla="*/ 223 w 502"/>
                <a:gd name="T13" fmla="*/ 18 h 519"/>
                <a:gd name="T14" fmla="*/ 242 w 502"/>
                <a:gd name="T15" fmla="*/ 222 h 519"/>
                <a:gd name="T16" fmla="*/ 19 w 502"/>
                <a:gd name="T17" fmla="*/ 222 h 519"/>
                <a:gd name="T18" fmla="*/ 19 w 502"/>
                <a:gd name="T19" fmla="*/ 259 h 519"/>
                <a:gd name="T20" fmla="*/ 242 w 502"/>
                <a:gd name="T21" fmla="*/ 259 h 519"/>
                <a:gd name="T22" fmla="*/ 223 w 502"/>
                <a:gd name="T23" fmla="*/ 277 h 519"/>
                <a:gd name="T24" fmla="*/ 242 w 502"/>
                <a:gd name="T25" fmla="*/ 500 h 519"/>
                <a:gd name="T26" fmla="*/ 278 w 502"/>
                <a:gd name="T27" fmla="*/ 500 h 519"/>
                <a:gd name="T28" fmla="*/ 278 w 502"/>
                <a:gd name="T29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19">
                  <a:moveTo>
                    <a:pt x="278" y="259"/>
                  </a:moveTo>
                  <a:lnTo>
                    <a:pt x="278" y="259"/>
                  </a:lnTo>
                  <a:cubicBezTo>
                    <a:pt x="334" y="240"/>
                    <a:pt x="408" y="240"/>
                    <a:pt x="464" y="240"/>
                  </a:cubicBezTo>
                  <a:cubicBezTo>
                    <a:pt x="501" y="240"/>
                    <a:pt x="482" y="185"/>
                    <a:pt x="464" y="203"/>
                  </a:cubicBezTo>
                  <a:cubicBezTo>
                    <a:pt x="390" y="203"/>
                    <a:pt x="334" y="203"/>
                    <a:pt x="278" y="203"/>
                  </a:cubicBezTo>
                  <a:cubicBezTo>
                    <a:pt x="278" y="148"/>
                    <a:pt x="260" y="74"/>
                    <a:pt x="278" y="18"/>
                  </a:cubicBezTo>
                  <a:cubicBezTo>
                    <a:pt x="278" y="0"/>
                    <a:pt x="242" y="0"/>
                    <a:pt x="223" y="18"/>
                  </a:cubicBezTo>
                  <a:cubicBezTo>
                    <a:pt x="223" y="74"/>
                    <a:pt x="242" y="148"/>
                    <a:pt x="242" y="222"/>
                  </a:cubicBezTo>
                  <a:cubicBezTo>
                    <a:pt x="168" y="222"/>
                    <a:pt x="93" y="222"/>
                    <a:pt x="19" y="222"/>
                  </a:cubicBezTo>
                  <a:cubicBezTo>
                    <a:pt x="0" y="222"/>
                    <a:pt x="0" y="277"/>
                    <a:pt x="19" y="259"/>
                  </a:cubicBezTo>
                  <a:cubicBezTo>
                    <a:pt x="93" y="259"/>
                    <a:pt x="168" y="277"/>
                    <a:pt x="242" y="259"/>
                  </a:cubicBezTo>
                  <a:cubicBezTo>
                    <a:pt x="223" y="259"/>
                    <a:pt x="223" y="259"/>
                    <a:pt x="223" y="277"/>
                  </a:cubicBezTo>
                  <a:cubicBezTo>
                    <a:pt x="223" y="352"/>
                    <a:pt x="223" y="426"/>
                    <a:pt x="242" y="500"/>
                  </a:cubicBezTo>
                  <a:cubicBezTo>
                    <a:pt x="242" y="518"/>
                    <a:pt x="278" y="518"/>
                    <a:pt x="278" y="500"/>
                  </a:cubicBezTo>
                  <a:cubicBezTo>
                    <a:pt x="260" y="407"/>
                    <a:pt x="260" y="333"/>
                    <a:pt x="278" y="25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4" name="Freeform 510"/>
            <p:cNvSpPr>
              <a:spLocks noChangeArrowheads="1"/>
            </p:cNvSpPr>
            <p:nvPr userDrawn="1"/>
          </p:nvSpPr>
          <p:spPr bwMode="auto">
            <a:xfrm>
              <a:off x="1160463" y="539750"/>
              <a:ext cx="187325" cy="200025"/>
            </a:xfrm>
            <a:custGeom>
              <a:avLst/>
              <a:gdLst>
                <a:gd name="T0" fmla="*/ 37 w 520"/>
                <a:gd name="T1" fmla="*/ 296 h 557"/>
                <a:gd name="T2" fmla="*/ 37 w 520"/>
                <a:gd name="T3" fmla="*/ 296 h 557"/>
                <a:gd name="T4" fmla="*/ 241 w 520"/>
                <a:gd name="T5" fmla="*/ 278 h 557"/>
                <a:gd name="T6" fmla="*/ 241 w 520"/>
                <a:gd name="T7" fmla="*/ 296 h 557"/>
                <a:gd name="T8" fmla="*/ 260 w 520"/>
                <a:gd name="T9" fmla="*/ 518 h 557"/>
                <a:gd name="T10" fmla="*/ 296 w 520"/>
                <a:gd name="T11" fmla="*/ 518 h 557"/>
                <a:gd name="T12" fmla="*/ 278 w 520"/>
                <a:gd name="T13" fmla="*/ 278 h 557"/>
                <a:gd name="T14" fmla="*/ 278 w 520"/>
                <a:gd name="T15" fmla="*/ 278 h 557"/>
                <a:gd name="T16" fmla="*/ 482 w 520"/>
                <a:gd name="T17" fmla="*/ 241 h 557"/>
                <a:gd name="T18" fmla="*/ 482 w 520"/>
                <a:gd name="T19" fmla="*/ 204 h 557"/>
                <a:gd name="T20" fmla="*/ 278 w 520"/>
                <a:gd name="T21" fmla="*/ 222 h 557"/>
                <a:gd name="T22" fmla="*/ 278 w 520"/>
                <a:gd name="T23" fmla="*/ 37 h 557"/>
                <a:gd name="T24" fmla="*/ 241 w 520"/>
                <a:gd name="T25" fmla="*/ 37 h 557"/>
                <a:gd name="T26" fmla="*/ 241 w 520"/>
                <a:gd name="T27" fmla="*/ 241 h 557"/>
                <a:gd name="T28" fmla="*/ 37 w 520"/>
                <a:gd name="T29" fmla="*/ 259 h 557"/>
                <a:gd name="T30" fmla="*/ 37 w 520"/>
                <a:gd name="T31" fmla="*/ 29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37" y="296"/>
                  </a:moveTo>
                  <a:lnTo>
                    <a:pt x="37" y="296"/>
                  </a:lnTo>
                  <a:cubicBezTo>
                    <a:pt x="111" y="296"/>
                    <a:pt x="167" y="296"/>
                    <a:pt x="241" y="278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60" y="518"/>
                  </a:cubicBezTo>
                  <a:cubicBezTo>
                    <a:pt x="260" y="556"/>
                    <a:pt x="296" y="556"/>
                    <a:pt x="296" y="518"/>
                  </a:cubicBezTo>
                  <a:cubicBezTo>
                    <a:pt x="296" y="444"/>
                    <a:pt x="278" y="370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41"/>
                  </a:cubicBezTo>
                  <a:cubicBezTo>
                    <a:pt x="519" y="241"/>
                    <a:pt x="500" y="204"/>
                    <a:pt x="482" y="204"/>
                  </a:cubicBezTo>
                  <a:cubicBezTo>
                    <a:pt x="408" y="222"/>
                    <a:pt x="352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1" y="0"/>
                    <a:pt x="241" y="37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7" y="259"/>
                    <a:pt x="111" y="259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5" name="Freeform 511"/>
            <p:cNvSpPr>
              <a:spLocks noChangeArrowheads="1"/>
            </p:cNvSpPr>
            <p:nvPr userDrawn="1"/>
          </p:nvSpPr>
          <p:spPr bwMode="auto">
            <a:xfrm>
              <a:off x="1160463" y="114300"/>
              <a:ext cx="187325" cy="200025"/>
            </a:xfrm>
            <a:custGeom>
              <a:avLst/>
              <a:gdLst>
                <a:gd name="T0" fmla="*/ 37 w 520"/>
                <a:gd name="T1" fmla="*/ 278 h 556"/>
                <a:gd name="T2" fmla="*/ 37 w 520"/>
                <a:gd name="T3" fmla="*/ 278 h 556"/>
                <a:gd name="T4" fmla="*/ 241 w 520"/>
                <a:gd name="T5" fmla="*/ 278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8 h 556"/>
                <a:gd name="T14" fmla="*/ 278 w 520"/>
                <a:gd name="T15" fmla="*/ 278 h 556"/>
                <a:gd name="T16" fmla="*/ 482 w 520"/>
                <a:gd name="T17" fmla="*/ 259 h 556"/>
                <a:gd name="T18" fmla="*/ 482 w 520"/>
                <a:gd name="T19" fmla="*/ 222 h 556"/>
                <a:gd name="T20" fmla="*/ 296 w 520"/>
                <a:gd name="T21" fmla="*/ 222 h 556"/>
                <a:gd name="T22" fmla="*/ 296 w 520"/>
                <a:gd name="T23" fmla="*/ 19 h 556"/>
                <a:gd name="T24" fmla="*/ 241 w 520"/>
                <a:gd name="T25" fmla="*/ 19 h 556"/>
                <a:gd name="T26" fmla="*/ 241 w 520"/>
                <a:gd name="T27" fmla="*/ 222 h 556"/>
                <a:gd name="T28" fmla="*/ 37 w 520"/>
                <a:gd name="T29" fmla="*/ 241 h 556"/>
                <a:gd name="T30" fmla="*/ 37 w 520"/>
                <a:gd name="T31" fmla="*/ 27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278"/>
                  </a:moveTo>
                  <a:lnTo>
                    <a:pt x="37" y="278"/>
                  </a:lnTo>
                  <a:cubicBezTo>
                    <a:pt x="111" y="278"/>
                    <a:pt x="167" y="278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22" y="370"/>
                    <a:pt x="241" y="444"/>
                    <a:pt x="241" y="518"/>
                  </a:cubicBezTo>
                  <a:cubicBezTo>
                    <a:pt x="241" y="537"/>
                    <a:pt x="278" y="555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59"/>
                  </a:cubicBezTo>
                  <a:cubicBezTo>
                    <a:pt x="519" y="259"/>
                    <a:pt x="500" y="203"/>
                    <a:pt x="482" y="222"/>
                  </a:cubicBezTo>
                  <a:cubicBezTo>
                    <a:pt x="408" y="222"/>
                    <a:pt x="352" y="222"/>
                    <a:pt x="296" y="222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60" y="167"/>
                    <a:pt x="241" y="222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6" name="Freeform 516"/>
            <p:cNvSpPr>
              <a:spLocks noChangeArrowheads="1"/>
            </p:cNvSpPr>
            <p:nvPr userDrawn="1"/>
          </p:nvSpPr>
          <p:spPr bwMode="auto">
            <a:xfrm>
              <a:off x="1527175" y="960438"/>
              <a:ext cx="180975" cy="187325"/>
            </a:xfrm>
            <a:custGeom>
              <a:avLst/>
              <a:gdLst>
                <a:gd name="T0" fmla="*/ 37 w 501"/>
                <a:gd name="T1" fmla="*/ 296 h 519"/>
                <a:gd name="T2" fmla="*/ 37 w 501"/>
                <a:gd name="T3" fmla="*/ 296 h 519"/>
                <a:gd name="T4" fmla="*/ 240 w 501"/>
                <a:gd name="T5" fmla="*/ 259 h 519"/>
                <a:gd name="T6" fmla="*/ 240 w 501"/>
                <a:gd name="T7" fmla="*/ 277 h 519"/>
                <a:gd name="T8" fmla="*/ 259 w 501"/>
                <a:gd name="T9" fmla="*/ 500 h 519"/>
                <a:gd name="T10" fmla="*/ 296 w 501"/>
                <a:gd name="T11" fmla="*/ 500 h 519"/>
                <a:gd name="T12" fmla="*/ 278 w 501"/>
                <a:gd name="T13" fmla="*/ 259 h 519"/>
                <a:gd name="T14" fmla="*/ 278 w 501"/>
                <a:gd name="T15" fmla="*/ 259 h 519"/>
                <a:gd name="T16" fmla="*/ 463 w 501"/>
                <a:gd name="T17" fmla="*/ 222 h 519"/>
                <a:gd name="T18" fmla="*/ 463 w 501"/>
                <a:gd name="T19" fmla="*/ 185 h 519"/>
                <a:gd name="T20" fmla="*/ 278 w 501"/>
                <a:gd name="T21" fmla="*/ 222 h 519"/>
                <a:gd name="T22" fmla="*/ 259 w 501"/>
                <a:gd name="T23" fmla="*/ 18 h 519"/>
                <a:gd name="T24" fmla="*/ 222 w 501"/>
                <a:gd name="T25" fmla="*/ 18 h 519"/>
                <a:gd name="T26" fmla="*/ 240 w 501"/>
                <a:gd name="T27" fmla="*/ 222 h 519"/>
                <a:gd name="T28" fmla="*/ 37 w 501"/>
                <a:gd name="T29" fmla="*/ 240 h 519"/>
                <a:gd name="T30" fmla="*/ 37 w 501"/>
                <a:gd name="T31" fmla="*/ 29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19">
                  <a:moveTo>
                    <a:pt x="37" y="296"/>
                  </a:moveTo>
                  <a:lnTo>
                    <a:pt x="37" y="296"/>
                  </a:lnTo>
                  <a:cubicBezTo>
                    <a:pt x="111" y="277"/>
                    <a:pt x="166" y="277"/>
                    <a:pt x="240" y="259"/>
                  </a:cubicBezTo>
                  <a:cubicBezTo>
                    <a:pt x="240" y="277"/>
                    <a:pt x="240" y="277"/>
                    <a:pt x="240" y="277"/>
                  </a:cubicBezTo>
                  <a:cubicBezTo>
                    <a:pt x="240" y="352"/>
                    <a:pt x="240" y="426"/>
                    <a:pt x="259" y="500"/>
                  </a:cubicBezTo>
                  <a:cubicBezTo>
                    <a:pt x="259" y="518"/>
                    <a:pt x="296" y="518"/>
                    <a:pt x="296" y="500"/>
                  </a:cubicBezTo>
                  <a:cubicBezTo>
                    <a:pt x="278" y="407"/>
                    <a:pt x="278" y="333"/>
                    <a:pt x="278" y="259"/>
                  </a:cubicBezTo>
                  <a:lnTo>
                    <a:pt x="278" y="259"/>
                  </a:lnTo>
                  <a:cubicBezTo>
                    <a:pt x="352" y="240"/>
                    <a:pt x="407" y="240"/>
                    <a:pt x="463" y="222"/>
                  </a:cubicBezTo>
                  <a:cubicBezTo>
                    <a:pt x="500" y="222"/>
                    <a:pt x="481" y="185"/>
                    <a:pt x="463" y="185"/>
                  </a:cubicBezTo>
                  <a:cubicBezTo>
                    <a:pt x="407" y="203"/>
                    <a:pt x="333" y="203"/>
                    <a:pt x="278" y="222"/>
                  </a:cubicBezTo>
                  <a:cubicBezTo>
                    <a:pt x="278" y="148"/>
                    <a:pt x="259" y="92"/>
                    <a:pt x="259" y="18"/>
                  </a:cubicBezTo>
                  <a:cubicBezTo>
                    <a:pt x="259" y="0"/>
                    <a:pt x="222" y="0"/>
                    <a:pt x="222" y="18"/>
                  </a:cubicBezTo>
                  <a:cubicBezTo>
                    <a:pt x="222" y="92"/>
                    <a:pt x="240" y="166"/>
                    <a:pt x="240" y="222"/>
                  </a:cubicBezTo>
                  <a:cubicBezTo>
                    <a:pt x="166" y="240"/>
                    <a:pt x="111" y="240"/>
                    <a:pt x="37" y="240"/>
                  </a:cubicBezTo>
                  <a:cubicBezTo>
                    <a:pt x="0" y="259"/>
                    <a:pt x="18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7" name="Freeform 517"/>
            <p:cNvSpPr>
              <a:spLocks noChangeArrowheads="1"/>
            </p:cNvSpPr>
            <p:nvPr userDrawn="1"/>
          </p:nvSpPr>
          <p:spPr bwMode="auto">
            <a:xfrm>
              <a:off x="1527175" y="539750"/>
              <a:ext cx="180975" cy="193675"/>
            </a:xfrm>
            <a:custGeom>
              <a:avLst/>
              <a:gdLst>
                <a:gd name="T0" fmla="*/ 463 w 501"/>
                <a:gd name="T1" fmla="*/ 222 h 538"/>
                <a:gd name="T2" fmla="*/ 463 w 501"/>
                <a:gd name="T3" fmla="*/ 222 h 538"/>
                <a:gd name="T4" fmla="*/ 278 w 501"/>
                <a:gd name="T5" fmla="*/ 222 h 538"/>
                <a:gd name="T6" fmla="*/ 278 w 501"/>
                <a:gd name="T7" fmla="*/ 37 h 538"/>
                <a:gd name="T8" fmla="*/ 240 w 501"/>
                <a:gd name="T9" fmla="*/ 37 h 538"/>
                <a:gd name="T10" fmla="*/ 240 w 501"/>
                <a:gd name="T11" fmla="*/ 222 h 538"/>
                <a:gd name="T12" fmla="*/ 37 w 501"/>
                <a:gd name="T13" fmla="*/ 241 h 538"/>
                <a:gd name="T14" fmla="*/ 37 w 501"/>
                <a:gd name="T15" fmla="*/ 278 h 538"/>
                <a:gd name="T16" fmla="*/ 240 w 501"/>
                <a:gd name="T17" fmla="*/ 278 h 538"/>
                <a:gd name="T18" fmla="*/ 240 w 501"/>
                <a:gd name="T19" fmla="*/ 278 h 538"/>
                <a:gd name="T20" fmla="*/ 222 w 501"/>
                <a:gd name="T21" fmla="*/ 500 h 538"/>
                <a:gd name="T22" fmla="*/ 278 w 501"/>
                <a:gd name="T23" fmla="*/ 518 h 538"/>
                <a:gd name="T24" fmla="*/ 278 w 501"/>
                <a:gd name="T25" fmla="*/ 278 h 538"/>
                <a:gd name="T26" fmla="*/ 278 w 501"/>
                <a:gd name="T27" fmla="*/ 259 h 538"/>
                <a:gd name="T28" fmla="*/ 481 w 501"/>
                <a:gd name="T29" fmla="*/ 259 h 538"/>
                <a:gd name="T30" fmla="*/ 463 w 501"/>
                <a:gd name="T31" fmla="*/ 2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463" y="222"/>
                  </a:moveTo>
                  <a:lnTo>
                    <a:pt x="463" y="222"/>
                  </a:lnTo>
                  <a:cubicBezTo>
                    <a:pt x="407" y="222"/>
                    <a:pt x="352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0" y="0"/>
                    <a:pt x="240" y="37"/>
                  </a:cubicBezTo>
                  <a:cubicBezTo>
                    <a:pt x="240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  <a:cubicBezTo>
                    <a:pt x="111" y="278"/>
                    <a:pt x="166" y="278"/>
                    <a:pt x="240" y="278"/>
                  </a:cubicBezTo>
                  <a:lnTo>
                    <a:pt x="240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78" y="537"/>
                    <a:pt x="278" y="518"/>
                  </a:cubicBezTo>
                  <a:cubicBezTo>
                    <a:pt x="259" y="426"/>
                    <a:pt x="278" y="352"/>
                    <a:pt x="278" y="278"/>
                  </a:cubicBezTo>
                  <a:cubicBezTo>
                    <a:pt x="278" y="278"/>
                    <a:pt x="278" y="278"/>
                    <a:pt x="278" y="259"/>
                  </a:cubicBezTo>
                  <a:cubicBezTo>
                    <a:pt x="352" y="259"/>
                    <a:pt x="407" y="259"/>
                    <a:pt x="481" y="259"/>
                  </a:cubicBezTo>
                  <a:cubicBezTo>
                    <a:pt x="500" y="259"/>
                    <a:pt x="500" y="222"/>
                    <a:pt x="463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518"/>
            <p:cNvSpPr>
              <a:spLocks noChangeArrowheads="1"/>
            </p:cNvSpPr>
            <p:nvPr userDrawn="1"/>
          </p:nvSpPr>
          <p:spPr bwMode="auto">
            <a:xfrm>
              <a:off x="1520825" y="114300"/>
              <a:ext cx="187325" cy="200025"/>
            </a:xfrm>
            <a:custGeom>
              <a:avLst/>
              <a:gdLst>
                <a:gd name="T0" fmla="*/ 19 w 520"/>
                <a:gd name="T1" fmla="*/ 278 h 556"/>
                <a:gd name="T2" fmla="*/ 19 w 520"/>
                <a:gd name="T3" fmla="*/ 278 h 556"/>
                <a:gd name="T4" fmla="*/ 241 w 520"/>
                <a:gd name="T5" fmla="*/ 278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8 h 556"/>
                <a:gd name="T14" fmla="*/ 278 w 520"/>
                <a:gd name="T15" fmla="*/ 278 h 556"/>
                <a:gd name="T16" fmla="*/ 482 w 520"/>
                <a:gd name="T17" fmla="*/ 259 h 556"/>
                <a:gd name="T18" fmla="*/ 482 w 520"/>
                <a:gd name="T19" fmla="*/ 203 h 556"/>
                <a:gd name="T20" fmla="*/ 278 w 520"/>
                <a:gd name="T21" fmla="*/ 222 h 556"/>
                <a:gd name="T22" fmla="*/ 278 w 520"/>
                <a:gd name="T23" fmla="*/ 19 h 556"/>
                <a:gd name="T24" fmla="*/ 241 w 520"/>
                <a:gd name="T25" fmla="*/ 19 h 556"/>
                <a:gd name="T26" fmla="*/ 241 w 520"/>
                <a:gd name="T27" fmla="*/ 222 h 556"/>
                <a:gd name="T28" fmla="*/ 19 w 520"/>
                <a:gd name="T29" fmla="*/ 241 h 556"/>
                <a:gd name="T30" fmla="*/ 19 w 520"/>
                <a:gd name="T31" fmla="*/ 27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78"/>
                  </a:moveTo>
                  <a:lnTo>
                    <a:pt x="19" y="278"/>
                  </a:lnTo>
                  <a:cubicBezTo>
                    <a:pt x="93" y="278"/>
                    <a:pt x="167" y="278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23" y="370"/>
                    <a:pt x="241" y="444"/>
                    <a:pt x="241" y="518"/>
                  </a:cubicBezTo>
                  <a:cubicBezTo>
                    <a:pt x="241" y="555"/>
                    <a:pt x="278" y="555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59"/>
                  </a:cubicBezTo>
                  <a:cubicBezTo>
                    <a:pt x="519" y="241"/>
                    <a:pt x="500" y="203"/>
                    <a:pt x="482" y="203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523"/>
            <p:cNvSpPr>
              <a:spLocks noChangeArrowheads="1"/>
            </p:cNvSpPr>
            <p:nvPr userDrawn="1"/>
          </p:nvSpPr>
          <p:spPr bwMode="auto">
            <a:xfrm>
              <a:off x="1887538" y="979488"/>
              <a:ext cx="179387" cy="193675"/>
            </a:xfrm>
            <a:custGeom>
              <a:avLst/>
              <a:gdLst>
                <a:gd name="T0" fmla="*/ 18 w 500"/>
                <a:gd name="T1" fmla="*/ 241 h 538"/>
                <a:gd name="T2" fmla="*/ 18 w 500"/>
                <a:gd name="T3" fmla="*/ 241 h 538"/>
                <a:gd name="T4" fmla="*/ 18 w 500"/>
                <a:gd name="T5" fmla="*/ 297 h 538"/>
                <a:gd name="T6" fmla="*/ 241 w 500"/>
                <a:gd name="T7" fmla="*/ 278 h 538"/>
                <a:gd name="T8" fmla="*/ 241 w 500"/>
                <a:gd name="T9" fmla="*/ 297 h 538"/>
                <a:gd name="T10" fmla="*/ 241 w 500"/>
                <a:gd name="T11" fmla="*/ 519 h 538"/>
                <a:gd name="T12" fmla="*/ 277 w 500"/>
                <a:gd name="T13" fmla="*/ 519 h 538"/>
                <a:gd name="T14" fmla="*/ 277 w 500"/>
                <a:gd name="T15" fmla="*/ 278 h 538"/>
                <a:gd name="T16" fmla="*/ 277 w 500"/>
                <a:gd name="T17" fmla="*/ 278 h 538"/>
                <a:gd name="T18" fmla="*/ 463 w 500"/>
                <a:gd name="T19" fmla="*/ 241 h 538"/>
                <a:gd name="T20" fmla="*/ 463 w 500"/>
                <a:gd name="T21" fmla="*/ 204 h 538"/>
                <a:gd name="T22" fmla="*/ 277 w 500"/>
                <a:gd name="T23" fmla="*/ 222 h 538"/>
                <a:gd name="T24" fmla="*/ 259 w 500"/>
                <a:gd name="T25" fmla="*/ 37 h 538"/>
                <a:gd name="T26" fmla="*/ 222 w 500"/>
                <a:gd name="T27" fmla="*/ 37 h 538"/>
                <a:gd name="T28" fmla="*/ 241 w 500"/>
                <a:gd name="T29" fmla="*/ 241 h 538"/>
                <a:gd name="T30" fmla="*/ 18 w 500"/>
                <a:gd name="T31" fmla="*/ 24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41"/>
                  </a:moveTo>
                  <a:lnTo>
                    <a:pt x="18" y="241"/>
                  </a:lnTo>
                  <a:cubicBezTo>
                    <a:pt x="0" y="259"/>
                    <a:pt x="0" y="297"/>
                    <a:pt x="18" y="297"/>
                  </a:cubicBezTo>
                  <a:cubicBezTo>
                    <a:pt x="92" y="278"/>
                    <a:pt x="166" y="278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22" y="445"/>
                    <a:pt x="241" y="519"/>
                  </a:cubicBezTo>
                  <a:cubicBezTo>
                    <a:pt x="241" y="537"/>
                    <a:pt x="277" y="537"/>
                    <a:pt x="277" y="519"/>
                  </a:cubicBezTo>
                  <a:cubicBezTo>
                    <a:pt x="277" y="426"/>
                    <a:pt x="259" y="352"/>
                    <a:pt x="277" y="278"/>
                  </a:cubicBezTo>
                  <a:lnTo>
                    <a:pt x="277" y="278"/>
                  </a:lnTo>
                  <a:cubicBezTo>
                    <a:pt x="333" y="259"/>
                    <a:pt x="407" y="259"/>
                    <a:pt x="463" y="241"/>
                  </a:cubicBezTo>
                  <a:cubicBezTo>
                    <a:pt x="499" y="241"/>
                    <a:pt x="481" y="204"/>
                    <a:pt x="463" y="204"/>
                  </a:cubicBezTo>
                  <a:cubicBezTo>
                    <a:pt x="389" y="222"/>
                    <a:pt x="333" y="222"/>
                    <a:pt x="277" y="222"/>
                  </a:cubicBezTo>
                  <a:cubicBezTo>
                    <a:pt x="277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41" y="167"/>
                    <a:pt x="241" y="241"/>
                  </a:cubicBezTo>
                  <a:cubicBezTo>
                    <a:pt x="166" y="241"/>
                    <a:pt x="92" y="241"/>
                    <a:pt x="18" y="2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0" name="Freeform 524"/>
            <p:cNvSpPr>
              <a:spLocks noChangeArrowheads="1"/>
            </p:cNvSpPr>
            <p:nvPr userDrawn="1"/>
          </p:nvSpPr>
          <p:spPr bwMode="auto">
            <a:xfrm>
              <a:off x="1887538" y="539750"/>
              <a:ext cx="179387" cy="193675"/>
            </a:xfrm>
            <a:custGeom>
              <a:avLst/>
              <a:gdLst>
                <a:gd name="T0" fmla="*/ 18 w 500"/>
                <a:gd name="T1" fmla="*/ 278 h 538"/>
                <a:gd name="T2" fmla="*/ 18 w 500"/>
                <a:gd name="T3" fmla="*/ 278 h 538"/>
                <a:gd name="T4" fmla="*/ 241 w 500"/>
                <a:gd name="T5" fmla="*/ 259 h 538"/>
                <a:gd name="T6" fmla="*/ 241 w 500"/>
                <a:gd name="T7" fmla="*/ 278 h 538"/>
                <a:gd name="T8" fmla="*/ 222 w 500"/>
                <a:gd name="T9" fmla="*/ 518 h 538"/>
                <a:gd name="T10" fmla="*/ 259 w 500"/>
                <a:gd name="T11" fmla="*/ 518 h 538"/>
                <a:gd name="T12" fmla="*/ 277 w 500"/>
                <a:gd name="T13" fmla="*/ 259 h 538"/>
                <a:gd name="T14" fmla="*/ 277 w 500"/>
                <a:gd name="T15" fmla="*/ 259 h 538"/>
                <a:gd name="T16" fmla="*/ 481 w 500"/>
                <a:gd name="T17" fmla="*/ 259 h 538"/>
                <a:gd name="T18" fmla="*/ 463 w 500"/>
                <a:gd name="T19" fmla="*/ 204 h 538"/>
                <a:gd name="T20" fmla="*/ 277 w 500"/>
                <a:gd name="T21" fmla="*/ 222 h 538"/>
                <a:gd name="T22" fmla="*/ 277 w 500"/>
                <a:gd name="T23" fmla="*/ 19 h 538"/>
                <a:gd name="T24" fmla="*/ 241 w 500"/>
                <a:gd name="T25" fmla="*/ 19 h 538"/>
                <a:gd name="T26" fmla="*/ 241 w 500"/>
                <a:gd name="T27" fmla="*/ 222 h 538"/>
                <a:gd name="T28" fmla="*/ 18 w 500"/>
                <a:gd name="T29" fmla="*/ 222 h 538"/>
                <a:gd name="T30" fmla="*/ 18 w 500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78"/>
                  </a:moveTo>
                  <a:lnTo>
                    <a:pt x="18" y="278"/>
                  </a:lnTo>
                  <a:cubicBezTo>
                    <a:pt x="92" y="278"/>
                    <a:pt x="166" y="278"/>
                    <a:pt x="241" y="259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22" y="352"/>
                    <a:pt x="222" y="426"/>
                    <a:pt x="222" y="518"/>
                  </a:cubicBezTo>
                  <a:cubicBezTo>
                    <a:pt x="222" y="537"/>
                    <a:pt x="277" y="537"/>
                    <a:pt x="259" y="518"/>
                  </a:cubicBezTo>
                  <a:cubicBezTo>
                    <a:pt x="259" y="426"/>
                    <a:pt x="259" y="352"/>
                    <a:pt x="277" y="259"/>
                  </a:cubicBezTo>
                  <a:lnTo>
                    <a:pt x="277" y="259"/>
                  </a:lnTo>
                  <a:cubicBezTo>
                    <a:pt x="351" y="259"/>
                    <a:pt x="407" y="259"/>
                    <a:pt x="481" y="259"/>
                  </a:cubicBezTo>
                  <a:cubicBezTo>
                    <a:pt x="499" y="241"/>
                    <a:pt x="499" y="204"/>
                    <a:pt x="463" y="204"/>
                  </a:cubicBezTo>
                  <a:cubicBezTo>
                    <a:pt x="407" y="222"/>
                    <a:pt x="333" y="204"/>
                    <a:pt x="277" y="222"/>
                  </a:cubicBezTo>
                  <a:cubicBezTo>
                    <a:pt x="277" y="148"/>
                    <a:pt x="277" y="93"/>
                    <a:pt x="277" y="19"/>
                  </a:cubicBezTo>
                  <a:cubicBezTo>
                    <a:pt x="277" y="0"/>
                    <a:pt x="241" y="0"/>
                    <a:pt x="241" y="19"/>
                  </a:cubicBezTo>
                  <a:cubicBezTo>
                    <a:pt x="241" y="93"/>
                    <a:pt x="241" y="148"/>
                    <a:pt x="241" y="222"/>
                  </a:cubicBezTo>
                  <a:cubicBezTo>
                    <a:pt x="166" y="241"/>
                    <a:pt x="92" y="222"/>
                    <a:pt x="18" y="222"/>
                  </a:cubicBezTo>
                  <a:cubicBezTo>
                    <a:pt x="0" y="241"/>
                    <a:pt x="0" y="278"/>
                    <a:pt x="18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Freeform 525"/>
            <p:cNvSpPr>
              <a:spLocks noChangeArrowheads="1"/>
            </p:cNvSpPr>
            <p:nvPr userDrawn="1"/>
          </p:nvSpPr>
          <p:spPr bwMode="auto">
            <a:xfrm>
              <a:off x="1887538" y="87313"/>
              <a:ext cx="187325" cy="200025"/>
            </a:xfrm>
            <a:custGeom>
              <a:avLst/>
              <a:gdLst>
                <a:gd name="T0" fmla="*/ 481 w 519"/>
                <a:gd name="T1" fmla="*/ 203 h 556"/>
                <a:gd name="T2" fmla="*/ 481 w 519"/>
                <a:gd name="T3" fmla="*/ 203 h 556"/>
                <a:gd name="T4" fmla="*/ 277 w 519"/>
                <a:gd name="T5" fmla="*/ 222 h 556"/>
                <a:gd name="T6" fmla="*/ 277 w 519"/>
                <a:gd name="T7" fmla="*/ 19 h 556"/>
                <a:gd name="T8" fmla="*/ 241 w 519"/>
                <a:gd name="T9" fmla="*/ 19 h 556"/>
                <a:gd name="T10" fmla="*/ 241 w 519"/>
                <a:gd name="T11" fmla="*/ 222 h 556"/>
                <a:gd name="T12" fmla="*/ 37 w 519"/>
                <a:gd name="T13" fmla="*/ 241 h 556"/>
                <a:gd name="T14" fmla="*/ 37 w 519"/>
                <a:gd name="T15" fmla="*/ 296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18 h 556"/>
                <a:gd name="T22" fmla="*/ 296 w 519"/>
                <a:gd name="T23" fmla="*/ 518 h 556"/>
                <a:gd name="T24" fmla="*/ 277 w 519"/>
                <a:gd name="T25" fmla="*/ 277 h 556"/>
                <a:gd name="T26" fmla="*/ 277 w 519"/>
                <a:gd name="T27" fmla="*/ 277 h 556"/>
                <a:gd name="T28" fmla="*/ 481 w 519"/>
                <a:gd name="T29" fmla="*/ 241 h 556"/>
                <a:gd name="T30" fmla="*/ 481 w 519"/>
                <a:gd name="T31" fmla="*/ 20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1" y="203"/>
                  </a:moveTo>
                  <a:lnTo>
                    <a:pt x="481" y="203"/>
                  </a:lnTo>
                  <a:cubicBezTo>
                    <a:pt x="407" y="222"/>
                    <a:pt x="351" y="222"/>
                    <a:pt x="277" y="222"/>
                  </a:cubicBezTo>
                  <a:cubicBezTo>
                    <a:pt x="277" y="167"/>
                    <a:pt x="277" y="93"/>
                    <a:pt x="277" y="19"/>
                  </a:cubicBezTo>
                  <a:cubicBezTo>
                    <a:pt x="277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6" y="241"/>
                    <a:pt x="111" y="241"/>
                    <a:pt x="37" y="241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92" y="277"/>
                    <a:pt x="166" y="296"/>
                    <a:pt x="241" y="277"/>
                  </a:cubicBezTo>
                  <a:cubicBezTo>
                    <a:pt x="241" y="277"/>
                    <a:pt x="241" y="277"/>
                    <a:pt x="241" y="296"/>
                  </a:cubicBezTo>
                  <a:cubicBezTo>
                    <a:pt x="241" y="370"/>
                    <a:pt x="241" y="444"/>
                    <a:pt x="241" y="518"/>
                  </a:cubicBezTo>
                  <a:cubicBezTo>
                    <a:pt x="241" y="555"/>
                    <a:pt x="296" y="555"/>
                    <a:pt x="296" y="518"/>
                  </a:cubicBezTo>
                  <a:cubicBezTo>
                    <a:pt x="277" y="444"/>
                    <a:pt x="277" y="352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41"/>
                  </a:cubicBezTo>
                  <a:cubicBezTo>
                    <a:pt x="518" y="241"/>
                    <a:pt x="499" y="203"/>
                    <a:pt x="481" y="20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4" name="Tijdelijke aanduiding voor tekst 120"/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3834793"/>
            <a:ext cx="5372100" cy="1921903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Lopende tekst</a:t>
            </a:r>
          </a:p>
        </p:txBody>
      </p:sp>
      <p:sp>
        <p:nvSpPr>
          <p:cNvPr id="105" name="Titel 121"/>
          <p:cNvSpPr>
            <a:spLocks noGrp="1"/>
          </p:cNvSpPr>
          <p:nvPr>
            <p:ph type="title" hasCustomPrompt="1"/>
          </p:nvPr>
        </p:nvSpPr>
        <p:spPr>
          <a:xfrm>
            <a:off x="1485900" y="3229351"/>
            <a:ext cx="5372100" cy="599443"/>
          </a:xfrm>
        </p:spPr>
        <p:txBody>
          <a:bodyPr anchor="b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deze slide</a:t>
            </a:r>
          </a:p>
        </p:txBody>
      </p:sp>
      <p:pic>
        <p:nvPicPr>
          <p:cNvPr id="45" name="Afbeelding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2 kolommen –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Afbeelding 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7" y="0"/>
            <a:ext cx="11353800" cy="1524000"/>
          </a:xfrm>
          <a:prstGeom prst="rect">
            <a:avLst/>
          </a:prstGeom>
        </p:spPr>
      </p:pic>
      <p:sp>
        <p:nvSpPr>
          <p:cNvPr id="100" name="Titel 1"/>
          <p:cNvSpPr>
            <a:spLocks noGrp="1"/>
          </p:cNvSpPr>
          <p:nvPr>
            <p:ph type="title"/>
          </p:nvPr>
        </p:nvSpPr>
        <p:spPr>
          <a:xfrm>
            <a:off x="1447310" y="285298"/>
            <a:ext cx="8172302" cy="108085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3" name="Tijdelijke aanduiding voor tekst 21"/>
          <p:cNvSpPr>
            <a:spLocks noGrp="1"/>
          </p:cNvSpPr>
          <p:nvPr>
            <p:ph type="body" sz="quarter" idx="10"/>
          </p:nvPr>
        </p:nvSpPr>
        <p:spPr>
          <a:xfrm>
            <a:off x="1452281" y="1979501"/>
            <a:ext cx="4314320" cy="3551643"/>
          </a:xfrm>
          <a:solidFill>
            <a:srgbClr val="E6D7F0"/>
          </a:solidFill>
        </p:spPr>
        <p:txBody>
          <a:bodyPr lIns="251999" tIns="251999" rIns="251999" bIns="251999" anchor="t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6044359" y="1981649"/>
            <a:ext cx="4314320" cy="3551643"/>
          </a:xfrm>
          <a:solidFill>
            <a:srgbClr val="E6D7F0"/>
          </a:solidFill>
        </p:spPr>
        <p:txBody>
          <a:bodyPr lIns="251999" tIns="251999" rIns="251999" bIns="251999" anchor="t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285" name="Groeperen 284"/>
          <p:cNvGrpSpPr/>
          <p:nvPr userDrawn="1"/>
        </p:nvGrpSpPr>
        <p:grpSpPr>
          <a:xfrm>
            <a:off x="10601" y="1"/>
            <a:ext cx="809365" cy="6857999"/>
            <a:chOff x="4248150" y="0"/>
            <a:chExt cx="892175" cy="7559675"/>
          </a:xfrm>
          <a:solidFill>
            <a:schemeClr val="accent4"/>
          </a:solidFill>
        </p:grpSpPr>
        <p:sp>
          <p:nvSpPr>
            <p:cNvPr id="286" name="Freeform 1"/>
            <p:cNvSpPr>
              <a:spLocks noChangeArrowheads="1"/>
            </p:cNvSpPr>
            <p:nvPr/>
          </p:nvSpPr>
          <p:spPr bwMode="auto">
            <a:xfrm>
              <a:off x="4248150" y="828675"/>
              <a:ext cx="95250" cy="115888"/>
            </a:xfrm>
            <a:custGeom>
              <a:avLst/>
              <a:gdLst>
                <a:gd name="T0" fmla="*/ 233 w 263"/>
                <a:gd name="T1" fmla="*/ 58 h 321"/>
                <a:gd name="T2" fmla="*/ 233 w 263"/>
                <a:gd name="T3" fmla="*/ 58 h 321"/>
                <a:gd name="T4" fmla="*/ 233 w 263"/>
                <a:gd name="T5" fmla="*/ 58 h 321"/>
                <a:gd name="T6" fmla="*/ 233 w 263"/>
                <a:gd name="T7" fmla="*/ 29 h 321"/>
                <a:gd name="T8" fmla="*/ 175 w 263"/>
                <a:gd name="T9" fmla="*/ 29 h 321"/>
                <a:gd name="T10" fmla="*/ 88 w 263"/>
                <a:gd name="T11" fmla="*/ 204 h 321"/>
                <a:gd name="T12" fmla="*/ 0 w 263"/>
                <a:gd name="T13" fmla="*/ 263 h 321"/>
                <a:gd name="T14" fmla="*/ 0 w 263"/>
                <a:gd name="T15" fmla="*/ 320 h 321"/>
                <a:gd name="T16" fmla="*/ 117 w 263"/>
                <a:gd name="T17" fmla="*/ 234 h 321"/>
                <a:gd name="T18" fmla="*/ 233 w 263"/>
                <a:gd name="T19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21">
                  <a:moveTo>
                    <a:pt x="233" y="58"/>
                  </a:moveTo>
                  <a:lnTo>
                    <a:pt x="233" y="58"/>
                  </a:lnTo>
                  <a:lnTo>
                    <a:pt x="233" y="58"/>
                  </a:lnTo>
                  <a:cubicBezTo>
                    <a:pt x="262" y="29"/>
                    <a:pt x="233" y="29"/>
                    <a:pt x="233" y="29"/>
                  </a:cubicBezTo>
                  <a:cubicBezTo>
                    <a:pt x="204" y="0"/>
                    <a:pt x="175" y="29"/>
                    <a:pt x="175" y="29"/>
                  </a:cubicBezTo>
                  <a:cubicBezTo>
                    <a:pt x="146" y="87"/>
                    <a:pt x="117" y="146"/>
                    <a:pt x="88" y="204"/>
                  </a:cubicBezTo>
                  <a:cubicBezTo>
                    <a:pt x="58" y="234"/>
                    <a:pt x="29" y="234"/>
                    <a:pt x="0" y="26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58" y="291"/>
                    <a:pt x="88" y="263"/>
                    <a:pt x="117" y="234"/>
                  </a:cubicBezTo>
                  <a:cubicBezTo>
                    <a:pt x="175" y="204"/>
                    <a:pt x="233" y="117"/>
                    <a:pt x="233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7" name="Freeform 2"/>
            <p:cNvSpPr>
              <a:spLocks noChangeArrowheads="1"/>
            </p:cNvSpPr>
            <p:nvPr/>
          </p:nvSpPr>
          <p:spPr bwMode="auto">
            <a:xfrm>
              <a:off x="4300538" y="692150"/>
              <a:ext cx="273050" cy="147638"/>
            </a:xfrm>
            <a:custGeom>
              <a:avLst/>
              <a:gdLst>
                <a:gd name="T0" fmla="*/ 583 w 759"/>
                <a:gd name="T1" fmla="*/ 205 h 410"/>
                <a:gd name="T2" fmla="*/ 583 w 759"/>
                <a:gd name="T3" fmla="*/ 205 h 410"/>
                <a:gd name="T4" fmla="*/ 613 w 759"/>
                <a:gd name="T5" fmla="*/ 264 h 410"/>
                <a:gd name="T6" fmla="*/ 670 w 759"/>
                <a:gd name="T7" fmla="*/ 350 h 410"/>
                <a:gd name="T8" fmla="*/ 670 w 759"/>
                <a:gd name="T9" fmla="*/ 380 h 410"/>
                <a:gd name="T10" fmla="*/ 729 w 759"/>
                <a:gd name="T11" fmla="*/ 409 h 410"/>
                <a:gd name="T12" fmla="*/ 758 w 759"/>
                <a:gd name="T13" fmla="*/ 322 h 410"/>
                <a:gd name="T14" fmla="*/ 699 w 759"/>
                <a:gd name="T15" fmla="*/ 234 h 410"/>
                <a:gd name="T16" fmla="*/ 613 w 759"/>
                <a:gd name="T17" fmla="*/ 147 h 410"/>
                <a:gd name="T18" fmla="*/ 437 w 759"/>
                <a:gd name="T19" fmla="*/ 30 h 410"/>
                <a:gd name="T20" fmla="*/ 233 w 759"/>
                <a:gd name="T21" fmla="*/ 0 h 410"/>
                <a:gd name="T22" fmla="*/ 29 w 759"/>
                <a:gd name="T23" fmla="*/ 30 h 410"/>
                <a:gd name="T24" fmla="*/ 0 w 759"/>
                <a:gd name="T25" fmla="*/ 88 h 410"/>
                <a:gd name="T26" fmla="*/ 58 w 759"/>
                <a:gd name="T27" fmla="*/ 88 h 410"/>
                <a:gd name="T28" fmla="*/ 233 w 759"/>
                <a:gd name="T29" fmla="*/ 59 h 410"/>
                <a:gd name="T30" fmla="*/ 408 w 759"/>
                <a:gd name="T31" fmla="*/ 117 h 410"/>
                <a:gd name="T32" fmla="*/ 583 w 759"/>
                <a:gd name="T33" fmla="*/ 20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10">
                  <a:moveTo>
                    <a:pt x="583" y="205"/>
                  </a:moveTo>
                  <a:lnTo>
                    <a:pt x="583" y="205"/>
                  </a:lnTo>
                  <a:cubicBezTo>
                    <a:pt x="583" y="234"/>
                    <a:pt x="613" y="264"/>
                    <a:pt x="613" y="264"/>
                  </a:cubicBezTo>
                  <a:cubicBezTo>
                    <a:pt x="641" y="293"/>
                    <a:pt x="670" y="322"/>
                    <a:pt x="670" y="350"/>
                  </a:cubicBezTo>
                  <a:lnTo>
                    <a:pt x="670" y="380"/>
                  </a:lnTo>
                  <a:cubicBezTo>
                    <a:pt x="670" y="409"/>
                    <a:pt x="729" y="409"/>
                    <a:pt x="729" y="409"/>
                  </a:cubicBezTo>
                  <a:cubicBezTo>
                    <a:pt x="758" y="380"/>
                    <a:pt x="758" y="350"/>
                    <a:pt x="758" y="322"/>
                  </a:cubicBezTo>
                  <a:cubicBezTo>
                    <a:pt x="729" y="293"/>
                    <a:pt x="729" y="264"/>
                    <a:pt x="699" y="234"/>
                  </a:cubicBezTo>
                  <a:cubicBezTo>
                    <a:pt x="670" y="205"/>
                    <a:pt x="641" y="176"/>
                    <a:pt x="613" y="147"/>
                  </a:cubicBezTo>
                  <a:cubicBezTo>
                    <a:pt x="583" y="117"/>
                    <a:pt x="495" y="88"/>
                    <a:pt x="437" y="30"/>
                  </a:cubicBezTo>
                  <a:cubicBezTo>
                    <a:pt x="379" y="30"/>
                    <a:pt x="321" y="0"/>
                    <a:pt x="233" y="0"/>
                  </a:cubicBezTo>
                  <a:cubicBezTo>
                    <a:pt x="175" y="0"/>
                    <a:pt x="116" y="0"/>
                    <a:pt x="29" y="30"/>
                  </a:cubicBezTo>
                  <a:cubicBezTo>
                    <a:pt x="0" y="30"/>
                    <a:pt x="0" y="59"/>
                    <a:pt x="0" y="88"/>
                  </a:cubicBezTo>
                  <a:cubicBezTo>
                    <a:pt x="0" y="88"/>
                    <a:pt x="29" y="88"/>
                    <a:pt x="58" y="88"/>
                  </a:cubicBezTo>
                  <a:cubicBezTo>
                    <a:pt x="116" y="59"/>
                    <a:pt x="175" y="30"/>
                    <a:pt x="233" y="59"/>
                  </a:cubicBezTo>
                  <a:cubicBezTo>
                    <a:pt x="292" y="59"/>
                    <a:pt x="349" y="88"/>
                    <a:pt x="408" y="117"/>
                  </a:cubicBezTo>
                  <a:cubicBezTo>
                    <a:pt x="466" y="147"/>
                    <a:pt x="525" y="176"/>
                    <a:pt x="583" y="2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8" name="Freeform 3"/>
            <p:cNvSpPr>
              <a:spLocks noChangeArrowheads="1"/>
            </p:cNvSpPr>
            <p:nvPr/>
          </p:nvSpPr>
          <p:spPr bwMode="auto">
            <a:xfrm>
              <a:off x="4248150" y="63500"/>
              <a:ext cx="136525" cy="42863"/>
            </a:xfrm>
            <a:custGeom>
              <a:avLst/>
              <a:gdLst>
                <a:gd name="T0" fmla="*/ 204 w 380"/>
                <a:gd name="T1" fmla="*/ 58 h 117"/>
                <a:gd name="T2" fmla="*/ 204 w 380"/>
                <a:gd name="T3" fmla="*/ 58 h 117"/>
                <a:gd name="T4" fmla="*/ 292 w 380"/>
                <a:gd name="T5" fmla="*/ 87 h 117"/>
                <a:gd name="T6" fmla="*/ 321 w 380"/>
                <a:gd name="T7" fmla="*/ 87 h 117"/>
                <a:gd name="T8" fmla="*/ 379 w 380"/>
                <a:gd name="T9" fmla="*/ 58 h 117"/>
                <a:gd name="T10" fmla="*/ 321 w 380"/>
                <a:gd name="T11" fmla="*/ 0 h 117"/>
                <a:gd name="T12" fmla="*/ 204 w 380"/>
                <a:gd name="T13" fmla="*/ 0 h 117"/>
                <a:gd name="T14" fmla="*/ 88 w 380"/>
                <a:gd name="T15" fmla="*/ 0 h 117"/>
                <a:gd name="T16" fmla="*/ 0 w 380"/>
                <a:gd name="T17" fmla="*/ 58 h 117"/>
                <a:gd name="T18" fmla="*/ 0 w 380"/>
                <a:gd name="T19" fmla="*/ 116 h 117"/>
                <a:gd name="T20" fmla="*/ 117 w 380"/>
                <a:gd name="T21" fmla="*/ 87 h 117"/>
                <a:gd name="T22" fmla="*/ 204 w 380"/>
                <a:gd name="T2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7">
                  <a:moveTo>
                    <a:pt x="204" y="58"/>
                  </a:moveTo>
                  <a:lnTo>
                    <a:pt x="204" y="58"/>
                  </a:lnTo>
                  <a:cubicBezTo>
                    <a:pt x="233" y="58"/>
                    <a:pt x="262" y="87"/>
                    <a:pt x="292" y="87"/>
                  </a:cubicBezTo>
                  <a:lnTo>
                    <a:pt x="321" y="87"/>
                  </a:lnTo>
                  <a:cubicBezTo>
                    <a:pt x="350" y="87"/>
                    <a:pt x="379" y="87"/>
                    <a:pt x="379" y="58"/>
                  </a:cubicBezTo>
                  <a:cubicBezTo>
                    <a:pt x="379" y="0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0"/>
                    <a:pt x="146" y="0"/>
                    <a:pt x="88" y="0"/>
                  </a:cubicBezTo>
                  <a:cubicBezTo>
                    <a:pt x="58" y="29"/>
                    <a:pt x="29" y="29"/>
                    <a:pt x="0" y="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88" y="87"/>
                    <a:pt x="117" y="87"/>
                  </a:cubicBezTo>
                  <a:cubicBezTo>
                    <a:pt x="146" y="87"/>
                    <a:pt x="175" y="58"/>
                    <a:pt x="20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9" name="Freeform 4"/>
            <p:cNvSpPr>
              <a:spLocks noChangeArrowheads="1"/>
            </p:cNvSpPr>
            <p:nvPr/>
          </p:nvSpPr>
          <p:spPr bwMode="auto">
            <a:xfrm>
              <a:off x="4248150" y="1344613"/>
              <a:ext cx="104775" cy="252412"/>
            </a:xfrm>
            <a:custGeom>
              <a:avLst/>
              <a:gdLst>
                <a:gd name="T0" fmla="*/ 175 w 293"/>
                <a:gd name="T1" fmla="*/ 291 h 701"/>
                <a:gd name="T2" fmla="*/ 175 w 293"/>
                <a:gd name="T3" fmla="*/ 291 h 701"/>
                <a:gd name="T4" fmla="*/ 233 w 293"/>
                <a:gd name="T5" fmla="*/ 467 h 701"/>
                <a:gd name="T6" fmla="*/ 233 w 293"/>
                <a:gd name="T7" fmla="*/ 555 h 701"/>
                <a:gd name="T8" fmla="*/ 175 w 293"/>
                <a:gd name="T9" fmla="*/ 612 h 701"/>
                <a:gd name="T10" fmla="*/ 175 w 293"/>
                <a:gd name="T11" fmla="*/ 671 h 701"/>
                <a:gd name="T12" fmla="*/ 233 w 293"/>
                <a:gd name="T13" fmla="*/ 700 h 701"/>
                <a:gd name="T14" fmla="*/ 292 w 293"/>
                <a:gd name="T15" fmla="*/ 671 h 701"/>
                <a:gd name="T16" fmla="*/ 292 w 293"/>
                <a:gd name="T17" fmla="*/ 555 h 701"/>
                <a:gd name="T18" fmla="*/ 292 w 293"/>
                <a:gd name="T19" fmla="*/ 438 h 701"/>
                <a:gd name="T20" fmla="*/ 233 w 293"/>
                <a:gd name="T21" fmla="*/ 262 h 701"/>
                <a:gd name="T22" fmla="*/ 146 w 293"/>
                <a:gd name="T23" fmla="*/ 88 h 701"/>
                <a:gd name="T24" fmla="*/ 0 w 293"/>
                <a:gd name="T25" fmla="*/ 0 h 701"/>
                <a:gd name="T26" fmla="*/ 0 w 293"/>
                <a:gd name="T27" fmla="*/ 58 h 701"/>
                <a:gd name="T28" fmla="*/ 88 w 293"/>
                <a:gd name="T29" fmla="*/ 146 h 701"/>
                <a:gd name="T30" fmla="*/ 175 w 293"/>
                <a:gd name="T31" fmla="*/ 29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01">
                  <a:moveTo>
                    <a:pt x="175" y="291"/>
                  </a:moveTo>
                  <a:lnTo>
                    <a:pt x="175" y="291"/>
                  </a:lnTo>
                  <a:cubicBezTo>
                    <a:pt x="204" y="350"/>
                    <a:pt x="233" y="408"/>
                    <a:pt x="233" y="467"/>
                  </a:cubicBezTo>
                  <a:cubicBezTo>
                    <a:pt x="233" y="496"/>
                    <a:pt x="233" y="525"/>
                    <a:pt x="233" y="555"/>
                  </a:cubicBezTo>
                  <a:cubicBezTo>
                    <a:pt x="233" y="583"/>
                    <a:pt x="204" y="612"/>
                    <a:pt x="175" y="612"/>
                  </a:cubicBezTo>
                  <a:cubicBezTo>
                    <a:pt x="175" y="641"/>
                    <a:pt x="175" y="641"/>
                    <a:pt x="175" y="671"/>
                  </a:cubicBezTo>
                  <a:cubicBezTo>
                    <a:pt x="175" y="671"/>
                    <a:pt x="175" y="700"/>
                    <a:pt x="233" y="700"/>
                  </a:cubicBezTo>
                  <a:cubicBezTo>
                    <a:pt x="233" y="700"/>
                    <a:pt x="292" y="700"/>
                    <a:pt x="292" y="671"/>
                  </a:cubicBezTo>
                  <a:cubicBezTo>
                    <a:pt x="292" y="612"/>
                    <a:pt x="292" y="583"/>
                    <a:pt x="292" y="555"/>
                  </a:cubicBezTo>
                  <a:cubicBezTo>
                    <a:pt x="292" y="525"/>
                    <a:pt x="292" y="496"/>
                    <a:pt x="292" y="438"/>
                  </a:cubicBezTo>
                  <a:cubicBezTo>
                    <a:pt x="292" y="379"/>
                    <a:pt x="292" y="321"/>
                    <a:pt x="233" y="262"/>
                  </a:cubicBezTo>
                  <a:cubicBezTo>
                    <a:pt x="233" y="20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3"/>
                    <a:pt x="175" y="2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0" name="Freeform 5"/>
            <p:cNvSpPr>
              <a:spLocks noChangeArrowheads="1"/>
            </p:cNvSpPr>
            <p:nvPr/>
          </p:nvSpPr>
          <p:spPr bwMode="auto">
            <a:xfrm>
              <a:off x="4248150" y="450850"/>
              <a:ext cx="200025" cy="104775"/>
            </a:xfrm>
            <a:custGeom>
              <a:avLst/>
              <a:gdLst>
                <a:gd name="T0" fmla="*/ 175 w 555"/>
                <a:gd name="T1" fmla="*/ 146 h 293"/>
                <a:gd name="T2" fmla="*/ 175 w 555"/>
                <a:gd name="T3" fmla="*/ 146 h 293"/>
                <a:gd name="T4" fmla="*/ 321 w 555"/>
                <a:gd name="T5" fmla="*/ 87 h 293"/>
                <a:gd name="T6" fmla="*/ 409 w 555"/>
                <a:gd name="T7" fmla="*/ 58 h 293"/>
                <a:gd name="T8" fmla="*/ 495 w 555"/>
                <a:gd name="T9" fmla="*/ 87 h 293"/>
                <a:gd name="T10" fmla="*/ 525 w 555"/>
                <a:gd name="T11" fmla="*/ 117 h 293"/>
                <a:gd name="T12" fmla="*/ 554 w 555"/>
                <a:gd name="T13" fmla="*/ 58 h 293"/>
                <a:gd name="T14" fmla="*/ 525 w 555"/>
                <a:gd name="T15" fmla="*/ 0 h 293"/>
                <a:gd name="T16" fmla="*/ 409 w 555"/>
                <a:gd name="T17" fmla="*/ 0 h 293"/>
                <a:gd name="T18" fmla="*/ 292 w 555"/>
                <a:gd name="T19" fmla="*/ 29 h 293"/>
                <a:gd name="T20" fmla="*/ 117 w 555"/>
                <a:gd name="T21" fmla="*/ 117 h 293"/>
                <a:gd name="T22" fmla="*/ 0 w 555"/>
                <a:gd name="T23" fmla="*/ 204 h 293"/>
                <a:gd name="T24" fmla="*/ 0 w 555"/>
                <a:gd name="T25" fmla="*/ 292 h 293"/>
                <a:gd name="T26" fmla="*/ 29 w 555"/>
                <a:gd name="T27" fmla="*/ 263 h 293"/>
                <a:gd name="T28" fmla="*/ 175 w 555"/>
                <a:gd name="T29" fmla="*/ 14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3">
                  <a:moveTo>
                    <a:pt x="175" y="146"/>
                  </a:moveTo>
                  <a:lnTo>
                    <a:pt x="175" y="146"/>
                  </a:lnTo>
                  <a:cubicBezTo>
                    <a:pt x="204" y="117"/>
                    <a:pt x="262" y="117"/>
                    <a:pt x="321" y="87"/>
                  </a:cubicBezTo>
                  <a:cubicBezTo>
                    <a:pt x="350" y="58"/>
                    <a:pt x="379" y="58"/>
                    <a:pt x="409" y="58"/>
                  </a:cubicBezTo>
                  <a:cubicBezTo>
                    <a:pt x="438" y="58"/>
                    <a:pt x="467" y="58"/>
                    <a:pt x="495" y="87"/>
                  </a:cubicBezTo>
                  <a:lnTo>
                    <a:pt x="525" y="117"/>
                  </a:lnTo>
                  <a:cubicBezTo>
                    <a:pt x="554" y="87"/>
                    <a:pt x="554" y="58"/>
                    <a:pt x="554" y="58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29"/>
                    <a:pt x="175" y="58"/>
                    <a:pt x="117" y="117"/>
                  </a:cubicBezTo>
                  <a:cubicBezTo>
                    <a:pt x="88" y="146"/>
                    <a:pt x="58" y="146"/>
                    <a:pt x="0" y="204"/>
                  </a:cubicBezTo>
                  <a:cubicBezTo>
                    <a:pt x="0" y="292"/>
                    <a:pt x="0" y="292"/>
                    <a:pt x="0" y="292"/>
                  </a:cubicBezTo>
                  <a:lnTo>
                    <a:pt x="29" y="263"/>
                  </a:lnTo>
                  <a:cubicBezTo>
                    <a:pt x="58" y="234"/>
                    <a:pt x="117" y="175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1" name="Freeform 6"/>
            <p:cNvSpPr>
              <a:spLocks noChangeArrowheads="1"/>
            </p:cNvSpPr>
            <p:nvPr/>
          </p:nvSpPr>
          <p:spPr bwMode="auto">
            <a:xfrm>
              <a:off x="4279900" y="168275"/>
              <a:ext cx="284163" cy="127000"/>
            </a:xfrm>
            <a:custGeom>
              <a:avLst/>
              <a:gdLst>
                <a:gd name="T0" fmla="*/ 174 w 788"/>
                <a:gd name="T1" fmla="*/ 262 h 351"/>
                <a:gd name="T2" fmla="*/ 174 w 788"/>
                <a:gd name="T3" fmla="*/ 262 h 351"/>
                <a:gd name="T4" fmla="*/ 87 w 788"/>
                <a:gd name="T5" fmla="*/ 233 h 351"/>
                <a:gd name="T6" fmla="*/ 87 w 788"/>
                <a:gd name="T7" fmla="*/ 204 h 351"/>
                <a:gd name="T8" fmla="*/ 0 w 788"/>
                <a:gd name="T9" fmla="*/ 262 h 351"/>
                <a:gd name="T10" fmla="*/ 58 w 788"/>
                <a:gd name="T11" fmla="*/ 291 h 351"/>
                <a:gd name="T12" fmla="*/ 58 w 788"/>
                <a:gd name="T13" fmla="*/ 291 h 351"/>
                <a:gd name="T14" fmla="*/ 145 w 788"/>
                <a:gd name="T15" fmla="*/ 350 h 351"/>
                <a:gd name="T16" fmla="*/ 262 w 788"/>
                <a:gd name="T17" fmla="*/ 350 h 351"/>
                <a:gd name="T18" fmla="*/ 466 w 788"/>
                <a:gd name="T19" fmla="*/ 321 h 351"/>
                <a:gd name="T20" fmla="*/ 641 w 788"/>
                <a:gd name="T21" fmla="*/ 233 h 351"/>
                <a:gd name="T22" fmla="*/ 787 w 788"/>
                <a:gd name="T23" fmla="*/ 87 h 351"/>
                <a:gd name="T24" fmla="*/ 787 w 788"/>
                <a:gd name="T25" fmla="*/ 87 h 351"/>
                <a:gd name="T26" fmla="*/ 787 w 788"/>
                <a:gd name="T27" fmla="*/ 29 h 351"/>
                <a:gd name="T28" fmla="*/ 728 w 788"/>
                <a:gd name="T29" fmla="*/ 58 h 351"/>
                <a:gd name="T30" fmla="*/ 612 w 788"/>
                <a:gd name="T31" fmla="*/ 204 h 351"/>
                <a:gd name="T32" fmla="*/ 437 w 788"/>
                <a:gd name="T33" fmla="*/ 262 h 351"/>
                <a:gd name="T34" fmla="*/ 262 w 788"/>
                <a:gd name="T35" fmla="*/ 291 h 351"/>
                <a:gd name="T36" fmla="*/ 174 w 788"/>
                <a:gd name="T37" fmla="*/ 26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351">
                  <a:moveTo>
                    <a:pt x="174" y="262"/>
                  </a:moveTo>
                  <a:lnTo>
                    <a:pt x="174" y="262"/>
                  </a:lnTo>
                  <a:cubicBezTo>
                    <a:pt x="145" y="262"/>
                    <a:pt x="116" y="262"/>
                    <a:pt x="87" y="233"/>
                  </a:cubicBezTo>
                  <a:cubicBezTo>
                    <a:pt x="87" y="204"/>
                    <a:pt x="87" y="204"/>
                    <a:pt x="87" y="204"/>
                  </a:cubicBezTo>
                  <a:cubicBezTo>
                    <a:pt x="58" y="204"/>
                    <a:pt x="29" y="204"/>
                    <a:pt x="0" y="262"/>
                  </a:cubicBezTo>
                  <a:cubicBezTo>
                    <a:pt x="0" y="262"/>
                    <a:pt x="29" y="291"/>
                    <a:pt x="58" y="291"/>
                  </a:cubicBezTo>
                  <a:lnTo>
                    <a:pt x="58" y="291"/>
                  </a:lnTo>
                  <a:cubicBezTo>
                    <a:pt x="87" y="321"/>
                    <a:pt x="145" y="321"/>
                    <a:pt x="145" y="350"/>
                  </a:cubicBezTo>
                  <a:cubicBezTo>
                    <a:pt x="174" y="350"/>
                    <a:pt x="233" y="350"/>
                    <a:pt x="262" y="350"/>
                  </a:cubicBezTo>
                  <a:cubicBezTo>
                    <a:pt x="321" y="350"/>
                    <a:pt x="407" y="350"/>
                    <a:pt x="466" y="321"/>
                  </a:cubicBezTo>
                  <a:cubicBezTo>
                    <a:pt x="524" y="291"/>
                    <a:pt x="583" y="291"/>
                    <a:pt x="641" y="233"/>
                  </a:cubicBezTo>
                  <a:cubicBezTo>
                    <a:pt x="699" y="204"/>
                    <a:pt x="728" y="145"/>
                    <a:pt x="787" y="87"/>
                  </a:cubicBezTo>
                  <a:lnTo>
                    <a:pt x="787" y="87"/>
                  </a:lnTo>
                  <a:cubicBezTo>
                    <a:pt x="787" y="58"/>
                    <a:pt x="787" y="29"/>
                    <a:pt x="787" y="29"/>
                  </a:cubicBezTo>
                  <a:cubicBezTo>
                    <a:pt x="728" y="0"/>
                    <a:pt x="728" y="29"/>
                    <a:pt x="728" y="58"/>
                  </a:cubicBezTo>
                  <a:cubicBezTo>
                    <a:pt x="699" y="87"/>
                    <a:pt x="641" y="145"/>
                    <a:pt x="612" y="204"/>
                  </a:cubicBezTo>
                  <a:cubicBezTo>
                    <a:pt x="553" y="233"/>
                    <a:pt x="495" y="262"/>
                    <a:pt x="437" y="262"/>
                  </a:cubicBezTo>
                  <a:cubicBezTo>
                    <a:pt x="379" y="291"/>
                    <a:pt x="321" y="291"/>
                    <a:pt x="262" y="291"/>
                  </a:cubicBezTo>
                  <a:cubicBezTo>
                    <a:pt x="233" y="291"/>
                    <a:pt x="204" y="291"/>
                    <a:pt x="174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2" name="Freeform 7"/>
            <p:cNvSpPr>
              <a:spLocks noChangeArrowheads="1"/>
            </p:cNvSpPr>
            <p:nvPr/>
          </p:nvSpPr>
          <p:spPr bwMode="auto">
            <a:xfrm>
              <a:off x="4248150" y="1154113"/>
              <a:ext cx="115888" cy="63500"/>
            </a:xfrm>
            <a:custGeom>
              <a:avLst/>
              <a:gdLst>
                <a:gd name="T0" fmla="*/ 175 w 322"/>
                <a:gd name="T1" fmla="*/ 87 h 176"/>
                <a:gd name="T2" fmla="*/ 175 w 322"/>
                <a:gd name="T3" fmla="*/ 87 h 176"/>
                <a:gd name="T4" fmla="*/ 233 w 322"/>
                <a:gd name="T5" fmla="*/ 146 h 176"/>
                <a:gd name="T6" fmla="*/ 262 w 322"/>
                <a:gd name="T7" fmla="*/ 175 h 176"/>
                <a:gd name="T8" fmla="*/ 321 w 322"/>
                <a:gd name="T9" fmla="*/ 146 h 176"/>
                <a:gd name="T10" fmla="*/ 292 w 322"/>
                <a:gd name="T11" fmla="*/ 87 h 176"/>
                <a:gd name="T12" fmla="*/ 175 w 322"/>
                <a:gd name="T13" fmla="*/ 30 h 176"/>
                <a:gd name="T14" fmla="*/ 88 w 322"/>
                <a:gd name="T15" fmla="*/ 0 h 176"/>
                <a:gd name="T16" fmla="*/ 0 w 322"/>
                <a:gd name="T17" fmla="*/ 0 h 176"/>
                <a:gd name="T18" fmla="*/ 0 w 322"/>
                <a:gd name="T19" fmla="*/ 59 h 176"/>
                <a:gd name="T20" fmla="*/ 88 w 322"/>
                <a:gd name="T21" fmla="*/ 59 h 176"/>
                <a:gd name="T22" fmla="*/ 175 w 322"/>
                <a:gd name="T23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176">
                  <a:moveTo>
                    <a:pt x="175" y="87"/>
                  </a:moveTo>
                  <a:lnTo>
                    <a:pt x="175" y="87"/>
                  </a:lnTo>
                  <a:cubicBezTo>
                    <a:pt x="175" y="116"/>
                    <a:pt x="204" y="116"/>
                    <a:pt x="233" y="146"/>
                  </a:cubicBezTo>
                  <a:cubicBezTo>
                    <a:pt x="233" y="146"/>
                    <a:pt x="233" y="175"/>
                    <a:pt x="262" y="175"/>
                  </a:cubicBezTo>
                  <a:cubicBezTo>
                    <a:pt x="292" y="175"/>
                    <a:pt x="321" y="175"/>
                    <a:pt x="321" y="146"/>
                  </a:cubicBezTo>
                  <a:cubicBezTo>
                    <a:pt x="321" y="116"/>
                    <a:pt x="321" y="87"/>
                    <a:pt x="292" y="87"/>
                  </a:cubicBezTo>
                  <a:cubicBezTo>
                    <a:pt x="262" y="59"/>
                    <a:pt x="233" y="59"/>
                    <a:pt x="175" y="30"/>
                  </a:cubicBezTo>
                  <a:cubicBezTo>
                    <a:pt x="146" y="30"/>
                    <a:pt x="146" y="30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58" y="59"/>
                    <a:pt x="88" y="59"/>
                  </a:cubicBezTo>
                  <a:cubicBezTo>
                    <a:pt x="117" y="59"/>
                    <a:pt x="146" y="87"/>
                    <a:pt x="175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3" name="Freeform 8"/>
            <p:cNvSpPr>
              <a:spLocks noChangeArrowheads="1"/>
            </p:cNvSpPr>
            <p:nvPr/>
          </p:nvSpPr>
          <p:spPr bwMode="auto">
            <a:xfrm>
              <a:off x="4248150" y="1722438"/>
              <a:ext cx="220663" cy="63500"/>
            </a:xfrm>
            <a:custGeom>
              <a:avLst/>
              <a:gdLst>
                <a:gd name="T0" fmla="*/ 379 w 613"/>
                <a:gd name="T1" fmla="*/ 146 h 176"/>
                <a:gd name="T2" fmla="*/ 379 w 613"/>
                <a:gd name="T3" fmla="*/ 146 h 176"/>
                <a:gd name="T4" fmla="*/ 583 w 613"/>
                <a:gd name="T5" fmla="*/ 88 h 176"/>
                <a:gd name="T6" fmla="*/ 583 w 613"/>
                <a:gd name="T7" fmla="*/ 88 h 176"/>
                <a:gd name="T8" fmla="*/ 583 w 613"/>
                <a:gd name="T9" fmla="*/ 29 h 176"/>
                <a:gd name="T10" fmla="*/ 525 w 613"/>
                <a:gd name="T11" fmla="*/ 0 h 176"/>
                <a:gd name="T12" fmla="*/ 379 w 613"/>
                <a:gd name="T13" fmla="*/ 88 h 176"/>
                <a:gd name="T14" fmla="*/ 204 w 613"/>
                <a:gd name="T15" fmla="*/ 88 h 176"/>
                <a:gd name="T16" fmla="*/ 29 w 613"/>
                <a:gd name="T17" fmla="*/ 58 h 176"/>
                <a:gd name="T18" fmla="*/ 0 w 613"/>
                <a:gd name="T19" fmla="*/ 29 h 176"/>
                <a:gd name="T20" fmla="*/ 0 w 613"/>
                <a:gd name="T21" fmla="*/ 117 h 176"/>
                <a:gd name="T22" fmla="*/ 175 w 613"/>
                <a:gd name="T23" fmla="*/ 146 h 176"/>
                <a:gd name="T24" fmla="*/ 379 w 613"/>
                <a:gd name="T25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" h="176">
                  <a:moveTo>
                    <a:pt x="379" y="146"/>
                  </a:moveTo>
                  <a:lnTo>
                    <a:pt x="379" y="146"/>
                  </a:lnTo>
                  <a:cubicBezTo>
                    <a:pt x="438" y="117"/>
                    <a:pt x="525" y="117"/>
                    <a:pt x="583" y="88"/>
                  </a:cubicBezTo>
                  <a:lnTo>
                    <a:pt x="583" y="88"/>
                  </a:lnTo>
                  <a:cubicBezTo>
                    <a:pt x="612" y="58"/>
                    <a:pt x="612" y="29"/>
                    <a:pt x="583" y="29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8"/>
                    <a:pt x="438" y="88"/>
                    <a:pt x="379" y="88"/>
                  </a:cubicBezTo>
                  <a:cubicBezTo>
                    <a:pt x="292" y="117"/>
                    <a:pt x="262" y="117"/>
                    <a:pt x="204" y="88"/>
                  </a:cubicBezTo>
                  <a:cubicBezTo>
                    <a:pt x="117" y="88"/>
                    <a:pt x="88" y="58"/>
                    <a:pt x="29" y="58"/>
                  </a:cubicBezTo>
                  <a:cubicBezTo>
                    <a:pt x="29" y="29"/>
                    <a:pt x="0" y="29"/>
                    <a:pt x="0" y="2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58" y="146"/>
                    <a:pt x="117" y="146"/>
                    <a:pt x="175" y="146"/>
                  </a:cubicBezTo>
                  <a:cubicBezTo>
                    <a:pt x="262" y="175"/>
                    <a:pt x="321" y="175"/>
                    <a:pt x="379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4" name="Freeform 9"/>
            <p:cNvSpPr>
              <a:spLocks noChangeArrowheads="1"/>
            </p:cNvSpPr>
            <p:nvPr/>
          </p:nvSpPr>
          <p:spPr bwMode="auto">
            <a:xfrm>
              <a:off x="4437063" y="955675"/>
              <a:ext cx="168275" cy="252413"/>
            </a:xfrm>
            <a:custGeom>
              <a:avLst/>
              <a:gdLst>
                <a:gd name="T0" fmla="*/ 29 w 468"/>
                <a:gd name="T1" fmla="*/ 58 h 701"/>
                <a:gd name="T2" fmla="*/ 29 w 468"/>
                <a:gd name="T3" fmla="*/ 58 h 701"/>
                <a:gd name="T4" fmla="*/ 204 w 468"/>
                <a:gd name="T5" fmla="*/ 146 h 701"/>
                <a:gd name="T6" fmla="*/ 320 w 468"/>
                <a:gd name="T7" fmla="*/ 291 h 701"/>
                <a:gd name="T8" fmla="*/ 379 w 468"/>
                <a:gd name="T9" fmla="*/ 467 h 701"/>
                <a:gd name="T10" fmla="*/ 408 w 468"/>
                <a:gd name="T11" fmla="*/ 554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4 h 701"/>
                <a:gd name="T22" fmla="*/ 437 w 468"/>
                <a:gd name="T23" fmla="*/ 437 h 701"/>
                <a:gd name="T24" fmla="*/ 350 w 468"/>
                <a:gd name="T25" fmla="*/ 263 h 701"/>
                <a:gd name="T26" fmla="*/ 234 w 468"/>
                <a:gd name="T27" fmla="*/ 117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8"/>
                  </a:moveTo>
                  <a:lnTo>
                    <a:pt x="29" y="58"/>
                  </a:lnTo>
                  <a:cubicBezTo>
                    <a:pt x="87" y="87"/>
                    <a:pt x="146" y="117"/>
                    <a:pt x="204" y="146"/>
                  </a:cubicBezTo>
                  <a:cubicBezTo>
                    <a:pt x="262" y="204"/>
                    <a:pt x="291" y="234"/>
                    <a:pt x="320" y="291"/>
                  </a:cubicBezTo>
                  <a:cubicBezTo>
                    <a:pt x="350" y="320"/>
                    <a:pt x="350" y="408"/>
                    <a:pt x="379" y="467"/>
                  </a:cubicBezTo>
                  <a:cubicBezTo>
                    <a:pt x="408" y="496"/>
                    <a:pt x="408" y="496"/>
                    <a:pt x="408" y="554"/>
                  </a:cubicBezTo>
                  <a:cubicBezTo>
                    <a:pt x="408" y="584"/>
                    <a:pt x="408" y="584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3"/>
                    <a:pt x="467" y="584"/>
                    <a:pt x="467" y="554"/>
                  </a:cubicBezTo>
                  <a:cubicBezTo>
                    <a:pt x="467" y="496"/>
                    <a:pt x="437" y="467"/>
                    <a:pt x="437" y="437"/>
                  </a:cubicBezTo>
                  <a:cubicBezTo>
                    <a:pt x="437" y="379"/>
                    <a:pt x="408" y="320"/>
                    <a:pt x="350" y="263"/>
                  </a:cubicBezTo>
                  <a:cubicBezTo>
                    <a:pt x="320" y="204"/>
                    <a:pt x="291" y="146"/>
                    <a:pt x="234" y="117"/>
                  </a:cubicBezTo>
                  <a:cubicBezTo>
                    <a:pt x="175" y="58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8"/>
                    <a:pt x="0" y="58"/>
                    <a:pt x="2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5" name="Freeform 10"/>
            <p:cNvSpPr>
              <a:spLocks noChangeArrowheads="1"/>
            </p:cNvSpPr>
            <p:nvPr/>
          </p:nvSpPr>
          <p:spPr bwMode="auto">
            <a:xfrm>
              <a:off x="4530725" y="357188"/>
              <a:ext cx="127000" cy="29368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59 h 818"/>
                <a:gd name="T6" fmla="*/ 117 w 351"/>
                <a:gd name="T7" fmla="*/ 759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8 h 818"/>
                <a:gd name="T14" fmla="*/ 350 w 351"/>
                <a:gd name="T15" fmla="*/ 233 h 818"/>
                <a:gd name="T16" fmla="*/ 321 w 351"/>
                <a:gd name="T17" fmla="*/ 30 h 818"/>
                <a:gd name="T18" fmla="*/ 234 w 351"/>
                <a:gd name="T19" fmla="*/ 0 h 818"/>
                <a:gd name="T20" fmla="*/ 234 w 351"/>
                <a:gd name="T21" fmla="*/ 59 h 818"/>
                <a:gd name="T22" fmla="*/ 292 w 351"/>
                <a:gd name="T23" fmla="*/ 233 h 818"/>
                <a:gd name="T24" fmla="*/ 263 w 351"/>
                <a:gd name="T25" fmla="*/ 409 h 818"/>
                <a:gd name="T26" fmla="*/ 205 w 351"/>
                <a:gd name="T27" fmla="*/ 583 h 818"/>
                <a:gd name="T28" fmla="*/ 146 w 351"/>
                <a:gd name="T29" fmla="*/ 642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30"/>
                    <a:pt x="0" y="759"/>
                    <a:pt x="29" y="759"/>
                  </a:cubicBezTo>
                  <a:cubicBezTo>
                    <a:pt x="58" y="817"/>
                    <a:pt x="88" y="817"/>
                    <a:pt x="117" y="759"/>
                  </a:cubicBezTo>
                  <a:cubicBezTo>
                    <a:pt x="117" y="759"/>
                    <a:pt x="146" y="730"/>
                    <a:pt x="175" y="700"/>
                  </a:cubicBezTo>
                  <a:cubicBezTo>
                    <a:pt x="205" y="671"/>
                    <a:pt x="234" y="642"/>
                    <a:pt x="263" y="613"/>
                  </a:cubicBezTo>
                  <a:cubicBezTo>
                    <a:pt x="292" y="555"/>
                    <a:pt x="321" y="497"/>
                    <a:pt x="321" y="438"/>
                  </a:cubicBezTo>
                  <a:cubicBezTo>
                    <a:pt x="350" y="350"/>
                    <a:pt x="350" y="292"/>
                    <a:pt x="350" y="233"/>
                  </a:cubicBezTo>
                  <a:cubicBezTo>
                    <a:pt x="350" y="147"/>
                    <a:pt x="321" y="88"/>
                    <a:pt x="321" y="30"/>
                  </a:cubicBezTo>
                  <a:cubicBezTo>
                    <a:pt x="292" y="0"/>
                    <a:pt x="263" y="0"/>
                    <a:pt x="234" y="0"/>
                  </a:cubicBezTo>
                  <a:cubicBezTo>
                    <a:pt x="205" y="30"/>
                    <a:pt x="205" y="30"/>
                    <a:pt x="234" y="59"/>
                  </a:cubicBezTo>
                  <a:cubicBezTo>
                    <a:pt x="263" y="117"/>
                    <a:pt x="292" y="176"/>
                    <a:pt x="292" y="233"/>
                  </a:cubicBezTo>
                  <a:cubicBezTo>
                    <a:pt x="321" y="292"/>
                    <a:pt x="292" y="350"/>
                    <a:pt x="263" y="409"/>
                  </a:cubicBezTo>
                  <a:cubicBezTo>
                    <a:pt x="263" y="467"/>
                    <a:pt x="234" y="526"/>
                    <a:pt x="205" y="583"/>
                  </a:cubicBezTo>
                  <a:cubicBezTo>
                    <a:pt x="175" y="613"/>
                    <a:pt x="146" y="642"/>
                    <a:pt x="146" y="642"/>
                  </a:cubicBezTo>
                  <a:cubicBezTo>
                    <a:pt x="117" y="671"/>
                    <a:pt x="88" y="671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6" name="Freeform 11"/>
            <p:cNvSpPr>
              <a:spLocks noChangeArrowheads="1"/>
            </p:cNvSpPr>
            <p:nvPr/>
          </p:nvSpPr>
          <p:spPr bwMode="auto">
            <a:xfrm>
              <a:off x="4594225" y="0"/>
              <a:ext cx="42863" cy="42863"/>
            </a:xfrm>
            <a:custGeom>
              <a:avLst/>
              <a:gdLst>
                <a:gd name="T0" fmla="*/ 59 w 118"/>
                <a:gd name="T1" fmla="*/ 117 h 118"/>
                <a:gd name="T2" fmla="*/ 59 w 118"/>
                <a:gd name="T3" fmla="*/ 117 h 118"/>
                <a:gd name="T4" fmla="*/ 117 w 118"/>
                <a:gd name="T5" fmla="*/ 58 h 118"/>
                <a:gd name="T6" fmla="*/ 117 w 118"/>
                <a:gd name="T7" fmla="*/ 0 h 118"/>
                <a:gd name="T8" fmla="*/ 30 w 118"/>
                <a:gd name="T9" fmla="*/ 0 h 118"/>
                <a:gd name="T10" fmla="*/ 30 w 118"/>
                <a:gd name="T11" fmla="*/ 58 h 118"/>
                <a:gd name="T12" fmla="*/ 0 w 118"/>
                <a:gd name="T13" fmla="*/ 88 h 118"/>
                <a:gd name="T14" fmla="*/ 59 w 118"/>
                <a:gd name="T15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18">
                  <a:moveTo>
                    <a:pt x="59" y="117"/>
                  </a:moveTo>
                  <a:lnTo>
                    <a:pt x="59" y="117"/>
                  </a:lnTo>
                  <a:cubicBezTo>
                    <a:pt x="88" y="117"/>
                    <a:pt x="117" y="117"/>
                    <a:pt x="117" y="58"/>
                  </a:cubicBezTo>
                  <a:cubicBezTo>
                    <a:pt x="117" y="29"/>
                    <a:pt x="117" y="29"/>
                    <a:pt x="11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9"/>
                    <a:pt x="30" y="29"/>
                    <a:pt x="30" y="58"/>
                  </a:cubicBezTo>
                  <a:cubicBezTo>
                    <a:pt x="0" y="58"/>
                    <a:pt x="0" y="58"/>
                    <a:pt x="0" y="88"/>
                  </a:cubicBezTo>
                  <a:cubicBezTo>
                    <a:pt x="0" y="117"/>
                    <a:pt x="30" y="117"/>
                    <a:pt x="5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7" name="Freeform 12"/>
            <p:cNvSpPr>
              <a:spLocks noChangeArrowheads="1"/>
            </p:cNvSpPr>
            <p:nvPr/>
          </p:nvSpPr>
          <p:spPr bwMode="auto">
            <a:xfrm>
              <a:off x="4478338" y="1470025"/>
              <a:ext cx="200025" cy="241300"/>
            </a:xfrm>
            <a:custGeom>
              <a:avLst/>
              <a:gdLst>
                <a:gd name="T0" fmla="*/ 525 w 555"/>
                <a:gd name="T1" fmla="*/ 496 h 672"/>
                <a:gd name="T2" fmla="*/ 525 w 555"/>
                <a:gd name="T3" fmla="*/ 496 h 672"/>
                <a:gd name="T4" fmla="*/ 496 w 555"/>
                <a:gd name="T5" fmla="*/ 408 h 672"/>
                <a:gd name="T6" fmla="*/ 409 w 555"/>
                <a:gd name="T7" fmla="*/ 233 h 672"/>
                <a:gd name="T8" fmla="*/ 234 w 555"/>
                <a:gd name="T9" fmla="*/ 88 h 672"/>
                <a:gd name="T10" fmla="*/ 59 w 555"/>
                <a:gd name="T11" fmla="*/ 0 h 672"/>
                <a:gd name="T12" fmla="*/ 0 w 555"/>
                <a:gd name="T13" fmla="*/ 58 h 672"/>
                <a:gd name="T14" fmla="*/ 59 w 555"/>
                <a:gd name="T15" fmla="*/ 88 h 672"/>
                <a:gd name="T16" fmla="*/ 204 w 555"/>
                <a:gd name="T17" fmla="*/ 146 h 672"/>
                <a:gd name="T18" fmla="*/ 351 w 555"/>
                <a:gd name="T19" fmla="*/ 262 h 672"/>
                <a:gd name="T20" fmla="*/ 438 w 555"/>
                <a:gd name="T21" fmla="*/ 408 h 672"/>
                <a:gd name="T22" fmla="*/ 467 w 555"/>
                <a:gd name="T23" fmla="*/ 496 h 672"/>
                <a:gd name="T24" fmla="*/ 438 w 555"/>
                <a:gd name="T25" fmla="*/ 612 h 672"/>
                <a:gd name="T26" fmla="*/ 438 w 555"/>
                <a:gd name="T27" fmla="*/ 641 h 672"/>
                <a:gd name="T28" fmla="*/ 496 w 555"/>
                <a:gd name="T29" fmla="*/ 671 h 672"/>
                <a:gd name="T30" fmla="*/ 525 w 555"/>
                <a:gd name="T31" fmla="*/ 612 h 672"/>
                <a:gd name="T32" fmla="*/ 525 w 555"/>
                <a:gd name="T33" fmla="*/ 612 h 672"/>
                <a:gd name="T34" fmla="*/ 525 w 555"/>
                <a:gd name="T35" fmla="*/ 49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2">
                  <a:moveTo>
                    <a:pt x="525" y="496"/>
                  </a:moveTo>
                  <a:lnTo>
                    <a:pt x="525" y="496"/>
                  </a:lnTo>
                  <a:cubicBezTo>
                    <a:pt x="525" y="467"/>
                    <a:pt x="525" y="438"/>
                    <a:pt x="496" y="408"/>
                  </a:cubicBezTo>
                  <a:cubicBezTo>
                    <a:pt x="467" y="321"/>
                    <a:pt x="438" y="291"/>
                    <a:pt x="409" y="233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2"/>
                  </a:cubicBezTo>
                  <a:cubicBezTo>
                    <a:pt x="380" y="321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  <a:cubicBezTo>
                    <a:pt x="467" y="555"/>
                    <a:pt x="467" y="555"/>
                    <a:pt x="438" y="612"/>
                  </a:cubicBezTo>
                  <a:cubicBezTo>
                    <a:pt x="438" y="612"/>
                    <a:pt x="438" y="612"/>
                    <a:pt x="438" y="641"/>
                  </a:cubicBezTo>
                  <a:cubicBezTo>
                    <a:pt x="438" y="641"/>
                    <a:pt x="467" y="671"/>
                    <a:pt x="496" y="671"/>
                  </a:cubicBezTo>
                  <a:cubicBezTo>
                    <a:pt x="525" y="671"/>
                    <a:pt x="554" y="641"/>
                    <a:pt x="525" y="612"/>
                  </a:cubicBezTo>
                  <a:lnTo>
                    <a:pt x="525" y="612"/>
                  </a:lnTo>
                  <a:cubicBezTo>
                    <a:pt x="525" y="555"/>
                    <a:pt x="525" y="525"/>
                    <a:pt x="525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8" name="Freeform 13"/>
            <p:cNvSpPr>
              <a:spLocks noChangeArrowheads="1"/>
            </p:cNvSpPr>
            <p:nvPr/>
          </p:nvSpPr>
          <p:spPr bwMode="auto">
            <a:xfrm>
              <a:off x="4530725" y="1238250"/>
              <a:ext cx="273050" cy="147638"/>
            </a:xfrm>
            <a:custGeom>
              <a:avLst/>
              <a:gdLst>
                <a:gd name="T0" fmla="*/ 175 w 758"/>
                <a:gd name="T1" fmla="*/ 350 h 410"/>
                <a:gd name="T2" fmla="*/ 175 w 758"/>
                <a:gd name="T3" fmla="*/ 350 h 410"/>
                <a:gd name="T4" fmla="*/ 88 w 758"/>
                <a:gd name="T5" fmla="*/ 321 h 410"/>
                <a:gd name="T6" fmla="*/ 58 w 758"/>
                <a:gd name="T7" fmla="*/ 321 h 410"/>
                <a:gd name="T8" fmla="*/ 0 w 758"/>
                <a:gd name="T9" fmla="*/ 380 h 410"/>
                <a:gd name="T10" fmla="*/ 58 w 758"/>
                <a:gd name="T11" fmla="*/ 409 h 410"/>
                <a:gd name="T12" fmla="*/ 175 w 758"/>
                <a:gd name="T13" fmla="*/ 409 h 410"/>
                <a:gd name="T14" fmla="*/ 292 w 758"/>
                <a:gd name="T15" fmla="*/ 409 h 410"/>
                <a:gd name="T16" fmla="*/ 466 w 758"/>
                <a:gd name="T17" fmla="*/ 350 h 410"/>
                <a:gd name="T18" fmla="*/ 640 w 758"/>
                <a:gd name="T19" fmla="*/ 204 h 410"/>
                <a:gd name="T20" fmla="*/ 728 w 758"/>
                <a:gd name="T21" fmla="*/ 30 h 410"/>
                <a:gd name="T22" fmla="*/ 728 w 758"/>
                <a:gd name="T23" fmla="*/ 0 h 410"/>
                <a:gd name="T24" fmla="*/ 670 w 758"/>
                <a:gd name="T25" fmla="*/ 30 h 410"/>
                <a:gd name="T26" fmla="*/ 583 w 758"/>
                <a:gd name="T27" fmla="*/ 176 h 410"/>
                <a:gd name="T28" fmla="*/ 438 w 758"/>
                <a:gd name="T29" fmla="*/ 292 h 410"/>
                <a:gd name="T30" fmla="*/ 263 w 758"/>
                <a:gd name="T31" fmla="*/ 350 h 410"/>
                <a:gd name="T32" fmla="*/ 175 w 758"/>
                <a:gd name="T33" fmla="*/ 35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10">
                  <a:moveTo>
                    <a:pt x="175" y="350"/>
                  </a:moveTo>
                  <a:lnTo>
                    <a:pt x="175" y="350"/>
                  </a:lnTo>
                  <a:cubicBezTo>
                    <a:pt x="146" y="350"/>
                    <a:pt x="117" y="350"/>
                    <a:pt x="88" y="321"/>
                  </a:cubicBezTo>
                  <a:cubicBezTo>
                    <a:pt x="88" y="321"/>
                    <a:pt x="88" y="321"/>
                    <a:pt x="58" y="321"/>
                  </a:cubicBezTo>
                  <a:cubicBezTo>
                    <a:pt x="58" y="321"/>
                    <a:pt x="0" y="350"/>
                    <a:pt x="0" y="380"/>
                  </a:cubicBezTo>
                  <a:cubicBezTo>
                    <a:pt x="0" y="409"/>
                    <a:pt x="29" y="409"/>
                    <a:pt x="58" y="409"/>
                  </a:cubicBezTo>
                  <a:cubicBezTo>
                    <a:pt x="88" y="409"/>
                    <a:pt x="146" y="409"/>
                    <a:pt x="175" y="409"/>
                  </a:cubicBezTo>
                  <a:cubicBezTo>
                    <a:pt x="205" y="409"/>
                    <a:pt x="234" y="409"/>
                    <a:pt x="292" y="409"/>
                  </a:cubicBezTo>
                  <a:cubicBezTo>
                    <a:pt x="350" y="409"/>
                    <a:pt x="408" y="380"/>
                    <a:pt x="466" y="350"/>
                  </a:cubicBezTo>
                  <a:cubicBezTo>
                    <a:pt x="524" y="321"/>
                    <a:pt x="583" y="263"/>
                    <a:pt x="640" y="204"/>
                  </a:cubicBezTo>
                  <a:cubicBezTo>
                    <a:pt x="670" y="176"/>
                    <a:pt x="728" y="117"/>
                    <a:pt x="728" y="30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88"/>
                    <a:pt x="640" y="147"/>
                    <a:pt x="583" y="176"/>
                  </a:cubicBezTo>
                  <a:cubicBezTo>
                    <a:pt x="554" y="233"/>
                    <a:pt x="495" y="263"/>
                    <a:pt x="438" y="292"/>
                  </a:cubicBezTo>
                  <a:cubicBezTo>
                    <a:pt x="379" y="321"/>
                    <a:pt x="321" y="321"/>
                    <a:pt x="263" y="350"/>
                  </a:cubicBezTo>
                  <a:cubicBezTo>
                    <a:pt x="234" y="350"/>
                    <a:pt x="205" y="380"/>
                    <a:pt x="175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9" name="Freeform 14"/>
            <p:cNvSpPr>
              <a:spLocks noChangeArrowheads="1"/>
            </p:cNvSpPr>
            <p:nvPr/>
          </p:nvSpPr>
          <p:spPr bwMode="auto">
            <a:xfrm>
              <a:off x="4248150" y="1920875"/>
              <a:ext cx="104775" cy="42863"/>
            </a:xfrm>
            <a:custGeom>
              <a:avLst/>
              <a:gdLst>
                <a:gd name="T0" fmla="*/ 146 w 293"/>
                <a:gd name="T1" fmla="*/ 58 h 118"/>
                <a:gd name="T2" fmla="*/ 146 w 293"/>
                <a:gd name="T3" fmla="*/ 58 h 118"/>
                <a:gd name="T4" fmla="*/ 233 w 293"/>
                <a:gd name="T5" fmla="*/ 87 h 118"/>
                <a:gd name="T6" fmla="*/ 262 w 293"/>
                <a:gd name="T7" fmla="*/ 87 h 118"/>
                <a:gd name="T8" fmla="*/ 292 w 293"/>
                <a:gd name="T9" fmla="*/ 58 h 118"/>
                <a:gd name="T10" fmla="*/ 233 w 293"/>
                <a:gd name="T11" fmla="*/ 0 h 118"/>
                <a:gd name="T12" fmla="*/ 146 w 293"/>
                <a:gd name="T13" fmla="*/ 0 h 118"/>
                <a:gd name="T14" fmla="*/ 29 w 293"/>
                <a:gd name="T15" fmla="*/ 29 h 118"/>
                <a:gd name="T16" fmla="*/ 0 w 293"/>
                <a:gd name="T17" fmla="*/ 29 h 118"/>
                <a:gd name="T18" fmla="*/ 0 w 293"/>
                <a:gd name="T19" fmla="*/ 117 h 118"/>
                <a:gd name="T20" fmla="*/ 58 w 293"/>
                <a:gd name="T21" fmla="*/ 87 h 118"/>
                <a:gd name="T22" fmla="*/ 146 w 293"/>
                <a:gd name="T23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8">
                  <a:moveTo>
                    <a:pt x="146" y="58"/>
                  </a:moveTo>
                  <a:lnTo>
                    <a:pt x="146" y="58"/>
                  </a:lnTo>
                  <a:cubicBezTo>
                    <a:pt x="175" y="58"/>
                    <a:pt x="204" y="58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58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88" y="58"/>
                    <a:pt x="117" y="58"/>
                    <a:pt x="146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0" name="Freeform 15"/>
            <p:cNvSpPr>
              <a:spLocks noChangeArrowheads="1"/>
            </p:cNvSpPr>
            <p:nvPr/>
          </p:nvSpPr>
          <p:spPr bwMode="auto">
            <a:xfrm>
              <a:off x="4437063" y="1931988"/>
              <a:ext cx="282575" cy="104775"/>
            </a:xfrm>
            <a:custGeom>
              <a:avLst/>
              <a:gdLst>
                <a:gd name="T0" fmla="*/ 29 w 787"/>
                <a:gd name="T1" fmla="*/ 117 h 293"/>
                <a:gd name="T2" fmla="*/ 29 w 787"/>
                <a:gd name="T3" fmla="*/ 117 h 293"/>
                <a:gd name="T4" fmla="*/ 29 w 787"/>
                <a:gd name="T5" fmla="*/ 205 h 293"/>
                <a:gd name="T6" fmla="*/ 146 w 787"/>
                <a:gd name="T7" fmla="*/ 234 h 293"/>
                <a:gd name="T8" fmla="*/ 234 w 787"/>
                <a:gd name="T9" fmla="*/ 263 h 293"/>
                <a:gd name="T10" fmla="*/ 437 w 787"/>
                <a:gd name="T11" fmla="*/ 263 h 293"/>
                <a:gd name="T12" fmla="*/ 612 w 787"/>
                <a:gd name="T13" fmla="*/ 205 h 293"/>
                <a:gd name="T14" fmla="*/ 786 w 787"/>
                <a:gd name="T15" fmla="*/ 88 h 293"/>
                <a:gd name="T16" fmla="*/ 757 w 787"/>
                <a:gd name="T17" fmla="*/ 29 h 293"/>
                <a:gd name="T18" fmla="*/ 700 w 787"/>
                <a:gd name="T19" fmla="*/ 29 h 293"/>
                <a:gd name="T20" fmla="*/ 583 w 787"/>
                <a:gd name="T21" fmla="*/ 146 h 293"/>
                <a:gd name="T22" fmla="*/ 437 w 787"/>
                <a:gd name="T23" fmla="*/ 205 h 293"/>
                <a:gd name="T24" fmla="*/ 234 w 787"/>
                <a:gd name="T25" fmla="*/ 205 h 293"/>
                <a:gd name="T26" fmla="*/ 175 w 787"/>
                <a:gd name="T27" fmla="*/ 175 h 293"/>
                <a:gd name="T28" fmla="*/ 116 w 787"/>
                <a:gd name="T29" fmla="*/ 117 h 293"/>
                <a:gd name="T30" fmla="*/ 58 w 787"/>
                <a:gd name="T31" fmla="*/ 117 h 293"/>
                <a:gd name="T32" fmla="*/ 29 w 787"/>
                <a:gd name="T33" fmla="*/ 11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7" h="293">
                  <a:moveTo>
                    <a:pt x="29" y="117"/>
                  </a:moveTo>
                  <a:lnTo>
                    <a:pt x="29" y="117"/>
                  </a:lnTo>
                  <a:cubicBezTo>
                    <a:pt x="0" y="175"/>
                    <a:pt x="29" y="175"/>
                    <a:pt x="29" y="205"/>
                  </a:cubicBezTo>
                  <a:cubicBezTo>
                    <a:pt x="58" y="205"/>
                    <a:pt x="116" y="234"/>
                    <a:pt x="146" y="234"/>
                  </a:cubicBezTo>
                  <a:cubicBezTo>
                    <a:pt x="175" y="234"/>
                    <a:pt x="204" y="263"/>
                    <a:pt x="234" y="263"/>
                  </a:cubicBezTo>
                  <a:cubicBezTo>
                    <a:pt x="320" y="292"/>
                    <a:pt x="379" y="263"/>
                    <a:pt x="437" y="263"/>
                  </a:cubicBezTo>
                  <a:cubicBezTo>
                    <a:pt x="496" y="234"/>
                    <a:pt x="554" y="234"/>
                    <a:pt x="612" y="205"/>
                  </a:cubicBezTo>
                  <a:cubicBezTo>
                    <a:pt x="670" y="175"/>
                    <a:pt x="728" y="117"/>
                    <a:pt x="786" y="88"/>
                  </a:cubicBezTo>
                  <a:cubicBezTo>
                    <a:pt x="786" y="58"/>
                    <a:pt x="786" y="29"/>
                    <a:pt x="757" y="29"/>
                  </a:cubicBezTo>
                  <a:cubicBezTo>
                    <a:pt x="757" y="0"/>
                    <a:pt x="728" y="0"/>
                    <a:pt x="700" y="29"/>
                  </a:cubicBezTo>
                  <a:cubicBezTo>
                    <a:pt x="670" y="88"/>
                    <a:pt x="641" y="117"/>
                    <a:pt x="583" y="146"/>
                  </a:cubicBezTo>
                  <a:cubicBezTo>
                    <a:pt x="554" y="175"/>
                    <a:pt x="467" y="205"/>
                    <a:pt x="437" y="205"/>
                  </a:cubicBezTo>
                  <a:cubicBezTo>
                    <a:pt x="350" y="205"/>
                    <a:pt x="320" y="205"/>
                    <a:pt x="234" y="205"/>
                  </a:cubicBezTo>
                  <a:cubicBezTo>
                    <a:pt x="234" y="205"/>
                    <a:pt x="204" y="175"/>
                    <a:pt x="175" y="175"/>
                  </a:cubicBezTo>
                  <a:cubicBezTo>
                    <a:pt x="146" y="175"/>
                    <a:pt x="116" y="146"/>
                    <a:pt x="116" y="117"/>
                  </a:cubicBezTo>
                  <a:cubicBezTo>
                    <a:pt x="87" y="117"/>
                    <a:pt x="87" y="117"/>
                    <a:pt x="58" y="117"/>
                  </a:cubicBezTo>
                  <a:cubicBezTo>
                    <a:pt x="58" y="88"/>
                    <a:pt x="29" y="117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1" name="Freeform 16"/>
            <p:cNvSpPr>
              <a:spLocks noChangeArrowheads="1"/>
            </p:cNvSpPr>
            <p:nvPr/>
          </p:nvSpPr>
          <p:spPr bwMode="auto">
            <a:xfrm>
              <a:off x="4605338" y="1763713"/>
              <a:ext cx="293687" cy="104775"/>
            </a:xfrm>
            <a:custGeom>
              <a:avLst/>
              <a:gdLst>
                <a:gd name="T0" fmla="*/ 233 w 816"/>
                <a:gd name="T1" fmla="*/ 174 h 292"/>
                <a:gd name="T2" fmla="*/ 233 w 816"/>
                <a:gd name="T3" fmla="*/ 174 h 292"/>
                <a:gd name="T4" fmla="*/ 174 w 816"/>
                <a:gd name="T5" fmla="*/ 116 h 292"/>
                <a:gd name="T6" fmla="*/ 116 w 816"/>
                <a:gd name="T7" fmla="*/ 58 h 292"/>
                <a:gd name="T8" fmla="*/ 87 w 816"/>
                <a:gd name="T9" fmla="*/ 29 h 292"/>
                <a:gd name="T10" fmla="*/ 29 w 816"/>
                <a:gd name="T11" fmla="*/ 29 h 292"/>
                <a:gd name="T12" fmla="*/ 29 w 816"/>
                <a:gd name="T13" fmla="*/ 116 h 292"/>
                <a:gd name="T14" fmla="*/ 116 w 816"/>
                <a:gd name="T15" fmla="*/ 174 h 292"/>
                <a:gd name="T16" fmla="*/ 203 w 816"/>
                <a:gd name="T17" fmla="*/ 233 h 292"/>
                <a:gd name="T18" fmla="*/ 407 w 816"/>
                <a:gd name="T19" fmla="*/ 291 h 292"/>
                <a:gd name="T20" fmla="*/ 611 w 816"/>
                <a:gd name="T21" fmla="*/ 262 h 292"/>
                <a:gd name="T22" fmla="*/ 785 w 816"/>
                <a:gd name="T23" fmla="*/ 174 h 292"/>
                <a:gd name="T24" fmla="*/ 815 w 816"/>
                <a:gd name="T25" fmla="*/ 174 h 292"/>
                <a:gd name="T26" fmla="*/ 815 w 816"/>
                <a:gd name="T27" fmla="*/ 116 h 292"/>
                <a:gd name="T28" fmla="*/ 756 w 816"/>
                <a:gd name="T29" fmla="*/ 116 h 292"/>
                <a:gd name="T30" fmla="*/ 611 w 816"/>
                <a:gd name="T31" fmla="*/ 204 h 292"/>
                <a:gd name="T32" fmla="*/ 407 w 816"/>
                <a:gd name="T33" fmla="*/ 233 h 292"/>
                <a:gd name="T34" fmla="*/ 233 w 816"/>
                <a:gd name="T35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92">
                  <a:moveTo>
                    <a:pt x="233" y="174"/>
                  </a:moveTo>
                  <a:lnTo>
                    <a:pt x="233" y="174"/>
                  </a:lnTo>
                  <a:cubicBezTo>
                    <a:pt x="203" y="145"/>
                    <a:pt x="174" y="145"/>
                    <a:pt x="174" y="116"/>
                  </a:cubicBezTo>
                  <a:cubicBezTo>
                    <a:pt x="145" y="116"/>
                    <a:pt x="116" y="58"/>
                    <a:pt x="116" y="58"/>
                  </a:cubicBezTo>
                  <a:cubicBezTo>
                    <a:pt x="116" y="29"/>
                    <a:pt x="87" y="29"/>
                    <a:pt x="87" y="29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8"/>
                    <a:pt x="0" y="88"/>
                    <a:pt x="29" y="116"/>
                  </a:cubicBezTo>
                  <a:cubicBezTo>
                    <a:pt x="58" y="116"/>
                    <a:pt x="87" y="174"/>
                    <a:pt x="116" y="174"/>
                  </a:cubicBezTo>
                  <a:cubicBezTo>
                    <a:pt x="145" y="204"/>
                    <a:pt x="174" y="233"/>
                    <a:pt x="203" y="233"/>
                  </a:cubicBezTo>
                  <a:cubicBezTo>
                    <a:pt x="261" y="262"/>
                    <a:pt x="349" y="291"/>
                    <a:pt x="407" y="291"/>
                  </a:cubicBezTo>
                  <a:cubicBezTo>
                    <a:pt x="494" y="291"/>
                    <a:pt x="552" y="291"/>
                    <a:pt x="611" y="262"/>
                  </a:cubicBezTo>
                  <a:cubicBezTo>
                    <a:pt x="669" y="233"/>
                    <a:pt x="756" y="204"/>
                    <a:pt x="785" y="174"/>
                  </a:cubicBezTo>
                  <a:cubicBezTo>
                    <a:pt x="785" y="174"/>
                    <a:pt x="785" y="174"/>
                    <a:pt x="815" y="174"/>
                  </a:cubicBezTo>
                  <a:cubicBezTo>
                    <a:pt x="815" y="145"/>
                    <a:pt x="815" y="116"/>
                    <a:pt x="815" y="116"/>
                  </a:cubicBezTo>
                  <a:cubicBezTo>
                    <a:pt x="785" y="88"/>
                    <a:pt x="756" y="88"/>
                    <a:pt x="756" y="116"/>
                  </a:cubicBezTo>
                  <a:cubicBezTo>
                    <a:pt x="699" y="145"/>
                    <a:pt x="669" y="174"/>
                    <a:pt x="611" y="204"/>
                  </a:cubicBezTo>
                  <a:cubicBezTo>
                    <a:pt x="523" y="233"/>
                    <a:pt x="494" y="233"/>
                    <a:pt x="407" y="233"/>
                  </a:cubicBezTo>
                  <a:cubicBezTo>
                    <a:pt x="349" y="204"/>
                    <a:pt x="290" y="174"/>
                    <a:pt x="233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2" name="Freeform 17"/>
            <p:cNvSpPr>
              <a:spLocks noChangeArrowheads="1"/>
            </p:cNvSpPr>
            <p:nvPr/>
          </p:nvSpPr>
          <p:spPr bwMode="auto">
            <a:xfrm>
              <a:off x="4719638" y="104775"/>
              <a:ext cx="252412" cy="168275"/>
            </a:xfrm>
            <a:custGeom>
              <a:avLst/>
              <a:gdLst>
                <a:gd name="T0" fmla="*/ 30 w 701"/>
                <a:gd name="T1" fmla="*/ 438 h 468"/>
                <a:gd name="T2" fmla="*/ 30 w 701"/>
                <a:gd name="T3" fmla="*/ 438 h 468"/>
                <a:gd name="T4" fmla="*/ 88 w 701"/>
                <a:gd name="T5" fmla="*/ 409 h 468"/>
                <a:gd name="T6" fmla="*/ 146 w 701"/>
                <a:gd name="T7" fmla="*/ 263 h 468"/>
                <a:gd name="T8" fmla="*/ 292 w 701"/>
                <a:gd name="T9" fmla="*/ 147 h 468"/>
                <a:gd name="T10" fmla="*/ 437 w 701"/>
                <a:gd name="T11" fmla="*/ 59 h 468"/>
                <a:gd name="T12" fmla="*/ 525 w 701"/>
                <a:gd name="T13" fmla="*/ 59 h 468"/>
                <a:gd name="T14" fmla="*/ 612 w 701"/>
                <a:gd name="T15" fmla="*/ 88 h 468"/>
                <a:gd name="T16" fmla="*/ 671 w 701"/>
                <a:gd name="T17" fmla="*/ 88 h 468"/>
                <a:gd name="T18" fmla="*/ 700 w 701"/>
                <a:gd name="T19" fmla="*/ 30 h 468"/>
                <a:gd name="T20" fmla="*/ 642 w 701"/>
                <a:gd name="T21" fmla="*/ 0 h 468"/>
                <a:gd name="T22" fmla="*/ 525 w 701"/>
                <a:gd name="T23" fmla="*/ 0 h 468"/>
                <a:gd name="T24" fmla="*/ 437 w 701"/>
                <a:gd name="T25" fmla="*/ 0 h 468"/>
                <a:gd name="T26" fmla="*/ 263 w 701"/>
                <a:gd name="T27" fmla="*/ 88 h 468"/>
                <a:gd name="T28" fmla="*/ 88 w 701"/>
                <a:gd name="T29" fmla="*/ 205 h 468"/>
                <a:gd name="T30" fmla="*/ 0 w 701"/>
                <a:gd name="T31" fmla="*/ 409 h 468"/>
                <a:gd name="T32" fmla="*/ 0 w 701"/>
                <a:gd name="T33" fmla="*/ 409 h 468"/>
                <a:gd name="T34" fmla="*/ 30 w 701"/>
                <a:gd name="T35" fmla="*/ 43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30" y="438"/>
                  </a:moveTo>
                  <a:lnTo>
                    <a:pt x="30" y="438"/>
                  </a:lnTo>
                  <a:cubicBezTo>
                    <a:pt x="59" y="467"/>
                    <a:pt x="88" y="438"/>
                    <a:pt x="88" y="409"/>
                  </a:cubicBezTo>
                  <a:cubicBezTo>
                    <a:pt x="88" y="350"/>
                    <a:pt x="116" y="292"/>
                    <a:pt x="146" y="263"/>
                  </a:cubicBezTo>
                  <a:cubicBezTo>
                    <a:pt x="175" y="205"/>
                    <a:pt x="233" y="176"/>
                    <a:pt x="292" y="147"/>
                  </a:cubicBezTo>
                  <a:cubicBezTo>
                    <a:pt x="350" y="117"/>
                    <a:pt x="408" y="88"/>
                    <a:pt x="437" y="59"/>
                  </a:cubicBezTo>
                  <a:cubicBezTo>
                    <a:pt x="496" y="59"/>
                    <a:pt x="496" y="59"/>
                    <a:pt x="525" y="59"/>
                  </a:cubicBezTo>
                  <a:cubicBezTo>
                    <a:pt x="583" y="59"/>
                    <a:pt x="583" y="59"/>
                    <a:pt x="612" y="88"/>
                  </a:cubicBezTo>
                  <a:cubicBezTo>
                    <a:pt x="612" y="88"/>
                    <a:pt x="642" y="88"/>
                    <a:pt x="671" y="88"/>
                  </a:cubicBezTo>
                  <a:cubicBezTo>
                    <a:pt x="671" y="88"/>
                    <a:pt x="700" y="59"/>
                    <a:pt x="700" y="30"/>
                  </a:cubicBezTo>
                  <a:cubicBezTo>
                    <a:pt x="700" y="0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0"/>
                  </a:cubicBezTo>
                  <a:cubicBezTo>
                    <a:pt x="350" y="30"/>
                    <a:pt x="321" y="59"/>
                    <a:pt x="263" y="88"/>
                  </a:cubicBezTo>
                  <a:cubicBezTo>
                    <a:pt x="204" y="117"/>
                    <a:pt x="146" y="176"/>
                    <a:pt x="88" y="205"/>
                  </a:cubicBezTo>
                  <a:cubicBezTo>
                    <a:pt x="59" y="263"/>
                    <a:pt x="30" y="350"/>
                    <a:pt x="0" y="409"/>
                  </a:cubicBezTo>
                  <a:lnTo>
                    <a:pt x="0" y="409"/>
                  </a:lnTo>
                  <a:cubicBezTo>
                    <a:pt x="0" y="409"/>
                    <a:pt x="0" y="438"/>
                    <a:pt x="30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3" name="Freeform 18"/>
            <p:cNvSpPr>
              <a:spLocks noChangeArrowheads="1"/>
            </p:cNvSpPr>
            <p:nvPr/>
          </p:nvSpPr>
          <p:spPr bwMode="auto">
            <a:xfrm>
              <a:off x="4929188" y="241300"/>
              <a:ext cx="209550" cy="127000"/>
            </a:xfrm>
            <a:custGeom>
              <a:avLst/>
              <a:gdLst>
                <a:gd name="T0" fmla="*/ 438 w 584"/>
                <a:gd name="T1" fmla="*/ 87 h 351"/>
                <a:gd name="T2" fmla="*/ 438 w 584"/>
                <a:gd name="T3" fmla="*/ 87 h 351"/>
                <a:gd name="T4" fmla="*/ 233 w 584"/>
                <a:gd name="T5" fmla="*/ 29 h 351"/>
                <a:gd name="T6" fmla="*/ 59 w 584"/>
                <a:gd name="T7" fmla="*/ 29 h 351"/>
                <a:gd name="T8" fmla="*/ 29 w 584"/>
                <a:gd name="T9" fmla="*/ 29 h 351"/>
                <a:gd name="T10" fmla="*/ 0 w 584"/>
                <a:gd name="T11" fmla="*/ 58 h 351"/>
                <a:gd name="T12" fmla="*/ 59 w 584"/>
                <a:gd name="T13" fmla="*/ 87 h 351"/>
                <a:gd name="T14" fmla="*/ 233 w 584"/>
                <a:gd name="T15" fmla="*/ 58 h 351"/>
                <a:gd name="T16" fmla="*/ 380 w 584"/>
                <a:gd name="T17" fmla="*/ 146 h 351"/>
                <a:gd name="T18" fmla="*/ 525 w 584"/>
                <a:gd name="T19" fmla="*/ 262 h 351"/>
                <a:gd name="T20" fmla="*/ 583 w 584"/>
                <a:gd name="T21" fmla="*/ 350 h 351"/>
                <a:gd name="T22" fmla="*/ 583 w 584"/>
                <a:gd name="T23" fmla="*/ 233 h 351"/>
                <a:gd name="T24" fmla="*/ 438 w 584"/>
                <a:gd name="T25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438" y="87"/>
                  </a:moveTo>
                  <a:lnTo>
                    <a:pt x="438" y="87"/>
                  </a:lnTo>
                  <a:cubicBezTo>
                    <a:pt x="380" y="58"/>
                    <a:pt x="292" y="29"/>
                    <a:pt x="233" y="29"/>
                  </a:cubicBez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58"/>
                  </a:cubicBezTo>
                  <a:cubicBezTo>
                    <a:pt x="0" y="87"/>
                    <a:pt x="29" y="87"/>
                    <a:pt x="59" y="87"/>
                  </a:cubicBezTo>
                  <a:cubicBezTo>
                    <a:pt x="117" y="58"/>
                    <a:pt x="175" y="58"/>
                    <a:pt x="233" y="58"/>
                  </a:cubicBezTo>
                  <a:cubicBezTo>
                    <a:pt x="292" y="87"/>
                    <a:pt x="350" y="117"/>
                    <a:pt x="380" y="146"/>
                  </a:cubicBezTo>
                  <a:cubicBezTo>
                    <a:pt x="438" y="175"/>
                    <a:pt x="496" y="233"/>
                    <a:pt x="525" y="262"/>
                  </a:cubicBezTo>
                  <a:cubicBezTo>
                    <a:pt x="554" y="291"/>
                    <a:pt x="554" y="320"/>
                    <a:pt x="583" y="350"/>
                  </a:cubicBezTo>
                  <a:cubicBezTo>
                    <a:pt x="583" y="233"/>
                    <a:pt x="583" y="233"/>
                    <a:pt x="583" y="233"/>
                  </a:cubicBezTo>
                  <a:cubicBezTo>
                    <a:pt x="525" y="175"/>
                    <a:pt x="466" y="117"/>
                    <a:pt x="438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4" name="Freeform 19"/>
            <p:cNvSpPr>
              <a:spLocks noChangeArrowheads="1"/>
            </p:cNvSpPr>
            <p:nvPr/>
          </p:nvSpPr>
          <p:spPr bwMode="auto">
            <a:xfrm>
              <a:off x="4803775" y="368300"/>
              <a:ext cx="95250" cy="293688"/>
            </a:xfrm>
            <a:custGeom>
              <a:avLst/>
              <a:gdLst>
                <a:gd name="T0" fmla="*/ 175 w 264"/>
                <a:gd name="T1" fmla="*/ 146 h 818"/>
                <a:gd name="T2" fmla="*/ 175 w 264"/>
                <a:gd name="T3" fmla="*/ 146 h 818"/>
                <a:gd name="T4" fmla="*/ 233 w 264"/>
                <a:gd name="T5" fmla="*/ 117 h 818"/>
                <a:gd name="T6" fmla="*/ 263 w 264"/>
                <a:gd name="T7" fmla="*/ 87 h 818"/>
                <a:gd name="T8" fmla="*/ 233 w 264"/>
                <a:gd name="T9" fmla="*/ 29 h 818"/>
                <a:gd name="T10" fmla="*/ 175 w 264"/>
                <a:gd name="T11" fmla="*/ 29 h 818"/>
                <a:gd name="T12" fmla="*/ 88 w 264"/>
                <a:gd name="T13" fmla="*/ 117 h 818"/>
                <a:gd name="T14" fmla="*/ 59 w 264"/>
                <a:gd name="T15" fmla="*/ 203 h 818"/>
                <a:gd name="T16" fmla="*/ 0 w 264"/>
                <a:gd name="T17" fmla="*/ 408 h 818"/>
                <a:gd name="T18" fmla="*/ 30 w 264"/>
                <a:gd name="T19" fmla="*/ 612 h 818"/>
                <a:gd name="T20" fmla="*/ 117 w 264"/>
                <a:gd name="T21" fmla="*/ 787 h 818"/>
                <a:gd name="T22" fmla="*/ 204 w 264"/>
                <a:gd name="T23" fmla="*/ 787 h 818"/>
                <a:gd name="T24" fmla="*/ 175 w 264"/>
                <a:gd name="T25" fmla="*/ 758 h 818"/>
                <a:gd name="T26" fmla="*/ 88 w 264"/>
                <a:gd name="T27" fmla="*/ 583 h 818"/>
                <a:gd name="T28" fmla="*/ 59 w 264"/>
                <a:gd name="T29" fmla="*/ 408 h 818"/>
                <a:gd name="T30" fmla="*/ 117 w 264"/>
                <a:gd name="T31" fmla="*/ 233 h 818"/>
                <a:gd name="T32" fmla="*/ 175 w 264"/>
                <a:gd name="T33" fmla="*/ 14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46"/>
                  </a:moveTo>
                  <a:lnTo>
                    <a:pt x="175" y="146"/>
                  </a:lnTo>
                  <a:cubicBezTo>
                    <a:pt x="175" y="146"/>
                    <a:pt x="204" y="117"/>
                    <a:pt x="233" y="117"/>
                  </a:cubicBezTo>
                  <a:cubicBezTo>
                    <a:pt x="233" y="117"/>
                    <a:pt x="233" y="117"/>
                    <a:pt x="263" y="87"/>
                  </a:cubicBezTo>
                  <a:cubicBezTo>
                    <a:pt x="263" y="58"/>
                    <a:pt x="263" y="29"/>
                    <a:pt x="233" y="29"/>
                  </a:cubicBezTo>
                  <a:cubicBezTo>
                    <a:pt x="233" y="0"/>
                    <a:pt x="175" y="29"/>
                    <a:pt x="175" y="29"/>
                  </a:cubicBezTo>
                  <a:cubicBezTo>
                    <a:pt x="147" y="58"/>
                    <a:pt x="117" y="87"/>
                    <a:pt x="88" y="117"/>
                  </a:cubicBezTo>
                  <a:cubicBezTo>
                    <a:pt x="59" y="146"/>
                    <a:pt x="59" y="203"/>
                    <a:pt x="59" y="203"/>
                  </a:cubicBezTo>
                  <a:cubicBezTo>
                    <a:pt x="0" y="291"/>
                    <a:pt x="0" y="350"/>
                    <a:pt x="0" y="408"/>
                  </a:cubicBezTo>
                  <a:cubicBezTo>
                    <a:pt x="0" y="496"/>
                    <a:pt x="0" y="525"/>
                    <a:pt x="30" y="612"/>
                  </a:cubicBezTo>
                  <a:cubicBezTo>
                    <a:pt x="59" y="670"/>
                    <a:pt x="88" y="758"/>
                    <a:pt x="117" y="787"/>
                  </a:cubicBezTo>
                  <a:cubicBezTo>
                    <a:pt x="147" y="817"/>
                    <a:pt x="175" y="817"/>
                    <a:pt x="204" y="787"/>
                  </a:cubicBezTo>
                  <a:cubicBezTo>
                    <a:pt x="204" y="787"/>
                    <a:pt x="204" y="758"/>
                    <a:pt x="175" y="758"/>
                  </a:cubicBezTo>
                  <a:cubicBezTo>
                    <a:pt x="147" y="700"/>
                    <a:pt x="117" y="670"/>
                    <a:pt x="88" y="583"/>
                  </a:cubicBezTo>
                  <a:cubicBezTo>
                    <a:pt x="59" y="525"/>
                    <a:pt x="59" y="467"/>
                    <a:pt x="59" y="408"/>
                  </a:cubicBezTo>
                  <a:cubicBezTo>
                    <a:pt x="59" y="350"/>
                    <a:pt x="88" y="291"/>
                    <a:pt x="117" y="233"/>
                  </a:cubicBezTo>
                  <a:cubicBezTo>
                    <a:pt x="117" y="203"/>
                    <a:pt x="147" y="203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5" name="Freeform 20"/>
            <p:cNvSpPr>
              <a:spLocks noChangeArrowheads="1"/>
            </p:cNvSpPr>
            <p:nvPr/>
          </p:nvSpPr>
          <p:spPr bwMode="auto">
            <a:xfrm>
              <a:off x="4908550" y="630238"/>
              <a:ext cx="188913" cy="273050"/>
            </a:xfrm>
            <a:custGeom>
              <a:avLst/>
              <a:gdLst>
                <a:gd name="T0" fmla="*/ 379 w 525"/>
                <a:gd name="T1" fmla="*/ 438 h 759"/>
                <a:gd name="T2" fmla="*/ 379 w 525"/>
                <a:gd name="T3" fmla="*/ 438 h 759"/>
                <a:gd name="T4" fmla="*/ 262 w 525"/>
                <a:gd name="T5" fmla="*/ 554 h 759"/>
                <a:gd name="T6" fmla="*/ 175 w 525"/>
                <a:gd name="T7" fmla="*/ 612 h 759"/>
                <a:gd name="T8" fmla="*/ 87 w 525"/>
                <a:gd name="T9" fmla="*/ 641 h 759"/>
                <a:gd name="T10" fmla="*/ 58 w 525"/>
                <a:gd name="T11" fmla="*/ 641 h 759"/>
                <a:gd name="T12" fmla="*/ 29 w 525"/>
                <a:gd name="T13" fmla="*/ 700 h 759"/>
                <a:gd name="T14" fmla="*/ 117 w 525"/>
                <a:gd name="T15" fmla="*/ 729 h 759"/>
                <a:gd name="T16" fmla="*/ 233 w 525"/>
                <a:gd name="T17" fmla="*/ 671 h 759"/>
                <a:gd name="T18" fmla="*/ 291 w 525"/>
                <a:gd name="T19" fmla="*/ 612 h 759"/>
                <a:gd name="T20" fmla="*/ 438 w 525"/>
                <a:gd name="T21" fmla="*/ 467 h 759"/>
                <a:gd name="T22" fmla="*/ 524 w 525"/>
                <a:gd name="T23" fmla="*/ 262 h 759"/>
                <a:gd name="T24" fmla="*/ 524 w 525"/>
                <a:gd name="T25" fmla="*/ 58 h 759"/>
                <a:gd name="T26" fmla="*/ 467 w 525"/>
                <a:gd name="T27" fmla="*/ 29 h 759"/>
                <a:gd name="T28" fmla="*/ 438 w 525"/>
                <a:gd name="T29" fmla="*/ 58 h 759"/>
                <a:gd name="T30" fmla="*/ 438 w 525"/>
                <a:gd name="T31" fmla="*/ 233 h 759"/>
                <a:gd name="T32" fmla="*/ 379 w 525"/>
                <a:gd name="T33" fmla="*/ 438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59">
                  <a:moveTo>
                    <a:pt x="379" y="438"/>
                  </a:moveTo>
                  <a:lnTo>
                    <a:pt x="379" y="438"/>
                  </a:lnTo>
                  <a:cubicBezTo>
                    <a:pt x="321" y="467"/>
                    <a:pt x="291" y="524"/>
                    <a:pt x="262" y="554"/>
                  </a:cubicBezTo>
                  <a:cubicBezTo>
                    <a:pt x="233" y="583"/>
                    <a:pt x="204" y="612"/>
                    <a:pt x="175" y="612"/>
                  </a:cubicBezTo>
                  <a:cubicBezTo>
                    <a:pt x="146" y="641"/>
                    <a:pt x="117" y="641"/>
                    <a:pt x="87" y="641"/>
                  </a:cubicBezTo>
                  <a:cubicBezTo>
                    <a:pt x="58" y="641"/>
                    <a:pt x="58" y="641"/>
                    <a:pt x="58" y="641"/>
                  </a:cubicBezTo>
                  <a:cubicBezTo>
                    <a:pt x="29" y="671"/>
                    <a:pt x="0" y="700"/>
                    <a:pt x="29" y="700"/>
                  </a:cubicBezTo>
                  <a:cubicBezTo>
                    <a:pt x="58" y="758"/>
                    <a:pt x="87" y="758"/>
                    <a:pt x="117" y="729"/>
                  </a:cubicBezTo>
                  <a:cubicBezTo>
                    <a:pt x="146" y="700"/>
                    <a:pt x="175" y="700"/>
                    <a:pt x="233" y="671"/>
                  </a:cubicBezTo>
                  <a:cubicBezTo>
                    <a:pt x="233" y="671"/>
                    <a:pt x="262" y="641"/>
                    <a:pt x="291" y="612"/>
                  </a:cubicBezTo>
                  <a:cubicBezTo>
                    <a:pt x="350" y="554"/>
                    <a:pt x="379" y="524"/>
                    <a:pt x="438" y="467"/>
                  </a:cubicBezTo>
                  <a:cubicBezTo>
                    <a:pt x="467" y="379"/>
                    <a:pt x="496" y="321"/>
                    <a:pt x="524" y="262"/>
                  </a:cubicBezTo>
                  <a:cubicBezTo>
                    <a:pt x="524" y="204"/>
                    <a:pt x="524" y="117"/>
                    <a:pt x="524" y="58"/>
                  </a:cubicBezTo>
                  <a:cubicBezTo>
                    <a:pt x="496" y="29"/>
                    <a:pt x="467" y="0"/>
                    <a:pt x="467" y="29"/>
                  </a:cubicBezTo>
                  <a:cubicBezTo>
                    <a:pt x="438" y="29"/>
                    <a:pt x="438" y="58"/>
                    <a:pt x="438" y="58"/>
                  </a:cubicBezTo>
                  <a:cubicBezTo>
                    <a:pt x="467" y="146"/>
                    <a:pt x="467" y="204"/>
                    <a:pt x="438" y="233"/>
                  </a:cubicBezTo>
                  <a:cubicBezTo>
                    <a:pt x="438" y="321"/>
                    <a:pt x="408" y="379"/>
                    <a:pt x="379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6" name="Freeform 21"/>
            <p:cNvSpPr>
              <a:spLocks noChangeArrowheads="1"/>
            </p:cNvSpPr>
            <p:nvPr/>
          </p:nvSpPr>
          <p:spPr bwMode="auto">
            <a:xfrm>
              <a:off x="4699000" y="787400"/>
              <a:ext cx="147638" cy="293688"/>
            </a:xfrm>
            <a:custGeom>
              <a:avLst/>
              <a:gdLst>
                <a:gd name="T0" fmla="*/ 58 w 409"/>
                <a:gd name="T1" fmla="*/ 466 h 817"/>
                <a:gd name="T2" fmla="*/ 58 w 409"/>
                <a:gd name="T3" fmla="*/ 466 h 817"/>
                <a:gd name="T4" fmla="*/ 174 w 409"/>
                <a:gd name="T5" fmla="*/ 641 h 817"/>
                <a:gd name="T6" fmla="*/ 321 w 409"/>
                <a:gd name="T7" fmla="*/ 786 h 817"/>
                <a:gd name="T8" fmla="*/ 350 w 409"/>
                <a:gd name="T9" fmla="*/ 786 h 817"/>
                <a:gd name="T10" fmla="*/ 408 w 409"/>
                <a:gd name="T11" fmla="*/ 786 h 817"/>
                <a:gd name="T12" fmla="*/ 379 w 409"/>
                <a:gd name="T13" fmla="*/ 729 h 817"/>
                <a:gd name="T14" fmla="*/ 204 w 409"/>
                <a:gd name="T15" fmla="*/ 612 h 817"/>
                <a:gd name="T16" fmla="*/ 117 w 409"/>
                <a:gd name="T17" fmla="*/ 466 h 817"/>
                <a:gd name="T18" fmla="*/ 88 w 409"/>
                <a:gd name="T19" fmla="*/ 262 h 817"/>
                <a:gd name="T20" fmla="*/ 117 w 409"/>
                <a:gd name="T21" fmla="*/ 174 h 817"/>
                <a:gd name="T22" fmla="*/ 146 w 409"/>
                <a:gd name="T23" fmla="*/ 116 h 817"/>
                <a:gd name="T24" fmla="*/ 174 w 409"/>
                <a:gd name="T25" fmla="*/ 58 h 817"/>
                <a:gd name="T26" fmla="*/ 117 w 409"/>
                <a:gd name="T27" fmla="*/ 29 h 817"/>
                <a:gd name="T28" fmla="*/ 58 w 409"/>
                <a:gd name="T29" fmla="*/ 58 h 817"/>
                <a:gd name="T30" fmla="*/ 29 w 409"/>
                <a:gd name="T31" fmla="*/ 174 h 817"/>
                <a:gd name="T32" fmla="*/ 29 w 409"/>
                <a:gd name="T33" fmla="*/ 262 h 817"/>
                <a:gd name="T34" fmla="*/ 58 w 409"/>
                <a:gd name="T35" fmla="*/ 46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817">
                  <a:moveTo>
                    <a:pt x="58" y="466"/>
                  </a:moveTo>
                  <a:lnTo>
                    <a:pt x="58" y="466"/>
                  </a:lnTo>
                  <a:cubicBezTo>
                    <a:pt x="88" y="553"/>
                    <a:pt x="117" y="612"/>
                    <a:pt x="174" y="641"/>
                  </a:cubicBezTo>
                  <a:cubicBezTo>
                    <a:pt x="204" y="700"/>
                    <a:pt x="262" y="757"/>
                    <a:pt x="321" y="786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379" y="816"/>
                    <a:pt x="379" y="786"/>
                    <a:pt x="408" y="786"/>
                  </a:cubicBezTo>
                  <a:cubicBezTo>
                    <a:pt x="408" y="757"/>
                    <a:pt x="408" y="729"/>
                    <a:pt x="379" y="729"/>
                  </a:cubicBezTo>
                  <a:cubicBezTo>
                    <a:pt x="321" y="700"/>
                    <a:pt x="262" y="670"/>
                    <a:pt x="204" y="612"/>
                  </a:cubicBezTo>
                  <a:cubicBezTo>
                    <a:pt x="174" y="583"/>
                    <a:pt x="146" y="524"/>
                    <a:pt x="117" y="466"/>
                  </a:cubicBezTo>
                  <a:cubicBezTo>
                    <a:pt x="117" y="407"/>
                    <a:pt x="117" y="320"/>
                    <a:pt x="88" y="262"/>
                  </a:cubicBezTo>
                  <a:cubicBezTo>
                    <a:pt x="88" y="233"/>
                    <a:pt x="88" y="203"/>
                    <a:pt x="117" y="174"/>
                  </a:cubicBezTo>
                  <a:cubicBezTo>
                    <a:pt x="117" y="145"/>
                    <a:pt x="117" y="116"/>
                    <a:pt x="146" y="116"/>
                  </a:cubicBezTo>
                  <a:cubicBezTo>
                    <a:pt x="146" y="86"/>
                    <a:pt x="174" y="86"/>
                    <a:pt x="174" y="58"/>
                  </a:cubicBezTo>
                  <a:cubicBezTo>
                    <a:pt x="174" y="58"/>
                    <a:pt x="146" y="29"/>
                    <a:pt x="117" y="29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6"/>
                    <a:pt x="29" y="116"/>
                    <a:pt x="29" y="174"/>
                  </a:cubicBezTo>
                  <a:cubicBezTo>
                    <a:pt x="29" y="203"/>
                    <a:pt x="0" y="233"/>
                    <a:pt x="29" y="262"/>
                  </a:cubicBezTo>
                  <a:cubicBezTo>
                    <a:pt x="29" y="350"/>
                    <a:pt x="58" y="407"/>
                    <a:pt x="58" y="46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7" name="Freeform 22"/>
            <p:cNvSpPr>
              <a:spLocks noChangeArrowheads="1"/>
            </p:cNvSpPr>
            <p:nvPr/>
          </p:nvSpPr>
          <p:spPr bwMode="auto">
            <a:xfrm>
              <a:off x="4929188" y="1049338"/>
              <a:ext cx="136525" cy="284162"/>
            </a:xfrm>
            <a:custGeom>
              <a:avLst/>
              <a:gdLst>
                <a:gd name="T0" fmla="*/ 263 w 381"/>
                <a:gd name="T1" fmla="*/ 700 h 788"/>
                <a:gd name="T2" fmla="*/ 263 w 381"/>
                <a:gd name="T3" fmla="*/ 700 h 788"/>
                <a:gd name="T4" fmla="*/ 263 w 381"/>
                <a:gd name="T5" fmla="*/ 728 h 788"/>
                <a:gd name="T6" fmla="*/ 321 w 381"/>
                <a:gd name="T7" fmla="*/ 757 h 788"/>
                <a:gd name="T8" fmla="*/ 380 w 381"/>
                <a:gd name="T9" fmla="*/ 728 h 788"/>
                <a:gd name="T10" fmla="*/ 380 w 381"/>
                <a:gd name="T11" fmla="*/ 641 h 788"/>
                <a:gd name="T12" fmla="*/ 380 w 381"/>
                <a:gd name="T13" fmla="*/ 524 h 788"/>
                <a:gd name="T14" fmla="*/ 321 w 381"/>
                <a:gd name="T15" fmla="*/ 321 h 788"/>
                <a:gd name="T16" fmla="*/ 204 w 381"/>
                <a:gd name="T17" fmla="*/ 145 h 788"/>
                <a:gd name="T18" fmla="*/ 59 w 381"/>
                <a:gd name="T19" fmla="*/ 28 h 788"/>
                <a:gd name="T20" fmla="*/ 0 w 381"/>
                <a:gd name="T21" fmla="*/ 57 h 788"/>
                <a:gd name="T22" fmla="*/ 0 w 381"/>
                <a:gd name="T23" fmla="*/ 87 h 788"/>
                <a:gd name="T24" fmla="*/ 175 w 381"/>
                <a:gd name="T25" fmla="*/ 174 h 788"/>
                <a:gd name="T26" fmla="*/ 263 w 381"/>
                <a:gd name="T27" fmla="*/ 350 h 788"/>
                <a:gd name="T28" fmla="*/ 321 w 381"/>
                <a:gd name="T29" fmla="*/ 524 h 788"/>
                <a:gd name="T30" fmla="*/ 321 w 381"/>
                <a:gd name="T31" fmla="*/ 612 h 788"/>
                <a:gd name="T32" fmla="*/ 263 w 381"/>
                <a:gd name="T33" fmla="*/ 70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88">
                  <a:moveTo>
                    <a:pt x="263" y="700"/>
                  </a:moveTo>
                  <a:lnTo>
                    <a:pt x="263" y="700"/>
                  </a:lnTo>
                  <a:cubicBezTo>
                    <a:pt x="263" y="728"/>
                    <a:pt x="263" y="728"/>
                    <a:pt x="263" y="728"/>
                  </a:cubicBezTo>
                  <a:cubicBezTo>
                    <a:pt x="263" y="757"/>
                    <a:pt x="263" y="757"/>
                    <a:pt x="321" y="757"/>
                  </a:cubicBezTo>
                  <a:cubicBezTo>
                    <a:pt x="321" y="787"/>
                    <a:pt x="380" y="757"/>
                    <a:pt x="380" y="728"/>
                  </a:cubicBezTo>
                  <a:cubicBezTo>
                    <a:pt x="380" y="700"/>
                    <a:pt x="380" y="671"/>
                    <a:pt x="380" y="641"/>
                  </a:cubicBezTo>
                  <a:cubicBezTo>
                    <a:pt x="380" y="583"/>
                    <a:pt x="380" y="554"/>
                    <a:pt x="380" y="524"/>
                  </a:cubicBezTo>
                  <a:cubicBezTo>
                    <a:pt x="380" y="437"/>
                    <a:pt x="350" y="378"/>
                    <a:pt x="321" y="321"/>
                  </a:cubicBezTo>
                  <a:cubicBezTo>
                    <a:pt x="292" y="262"/>
                    <a:pt x="263" y="204"/>
                    <a:pt x="204" y="145"/>
                  </a:cubicBezTo>
                  <a:cubicBezTo>
                    <a:pt x="175" y="87"/>
                    <a:pt x="117" y="57"/>
                    <a:pt x="59" y="28"/>
                  </a:cubicBezTo>
                  <a:cubicBezTo>
                    <a:pt x="0" y="0"/>
                    <a:pt x="0" y="28"/>
                    <a:pt x="0" y="57"/>
                  </a:cubicBezTo>
                  <a:lnTo>
                    <a:pt x="0" y="87"/>
                  </a:lnTo>
                  <a:cubicBezTo>
                    <a:pt x="88" y="116"/>
                    <a:pt x="146" y="145"/>
                    <a:pt x="175" y="174"/>
                  </a:cubicBezTo>
                  <a:cubicBezTo>
                    <a:pt x="204" y="233"/>
                    <a:pt x="233" y="291"/>
                    <a:pt x="263" y="350"/>
                  </a:cubicBezTo>
                  <a:cubicBezTo>
                    <a:pt x="292" y="407"/>
                    <a:pt x="321" y="466"/>
                    <a:pt x="321" y="524"/>
                  </a:cubicBezTo>
                  <a:cubicBezTo>
                    <a:pt x="321" y="554"/>
                    <a:pt x="321" y="583"/>
                    <a:pt x="321" y="612"/>
                  </a:cubicBezTo>
                  <a:cubicBezTo>
                    <a:pt x="321" y="641"/>
                    <a:pt x="292" y="671"/>
                    <a:pt x="263" y="7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" name="Freeform 23"/>
            <p:cNvSpPr>
              <a:spLocks noChangeArrowheads="1"/>
            </p:cNvSpPr>
            <p:nvPr/>
          </p:nvSpPr>
          <p:spPr bwMode="auto">
            <a:xfrm>
              <a:off x="4762500" y="1417638"/>
              <a:ext cx="252413" cy="168275"/>
            </a:xfrm>
            <a:custGeom>
              <a:avLst/>
              <a:gdLst>
                <a:gd name="T0" fmla="*/ 88 w 701"/>
                <a:gd name="T1" fmla="*/ 234 h 468"/>
                <a:gd name="T2" fmla="*/ 88 w 701"/>
                <a:gd name="T3" fmla="*/ 234 h 468"/>
                <a:gd name="T4" fmla="*/ 0 w 701"/>
                <a:gd name="T5" fmla="*/ 408 h 468"/>
                <a:gd name="T6" fmla="*/ 0 w 701"/>
                <a:gd name="T7" fmla="*/ 408 h 468"/>
                <a:gd name="T8" fmla="*/ 30 w 701"/>
                <a:gd name="T9" fmla="*/ 437 h 468"/>
                <a:gd name="T10" fmla="*/ 88 w 701"/>
                <a:gd name="T11" fmla="*/ 408 h 468"/>
                <a:gd name="T12" fmla="*/ 147 w 701"/>
                <a:gd name="T13" fmla="*/ 263 h 468"/>
                <a:gd name="T14" fmla="*/ 264 w 701"/>
                <a:gd name="T15" fmla="*/ 146 h 468"/>
                <a:gd name="T16" fmla="*/ 438 w 701"/>
                <a:gd name="T17" fmla="*/ 58 h 468"/>
                <a:gd name="T18" fmla="*/ 526 w 701"/>
                <a:gd name="T19" fmla="*/ 58 h 468"/>
                <a:gd name="T20" fmla="*/ 613 w 701"/>
                <a:gd name="T21" fmla="*/ 87 h 468"/>
                <a:gd name="T22" fmla="*/ 642 w 701"/>
                <a:gd name="T23" fmla="*/ 87 h 468"/>
                <a:gd name="T24" fmla="*/ 700 w 701"/>
                <a:gd name="T25" fmla="*/ 29 h 468"/>
                <a:gd name="T26" fmla="*/ 642 w 701"/>
                <a:gd name="T27" fmla="*/ 0 h 468"/>
                <a:gd name="T28" fmla="*/ 526 w 701"/>
                <a:gd name="T29" fmla="*/ 0 h 468"/>
                <a:gd name="T30" fmla="*/ 438 w 701"/>
                <a:gd name="T31" fmla="*/ 29 h 468"/>
                <a:gd name="T32" fmla="*/ 264 w 701"/>
                <a:gd name="T33" fmla="*/ 87 h 468"/>
                <a:gd name="T34" fmla="*/ 88 w 701"/>
                <a:gd name="T35" fmla="*/ 23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88" y="234"/>
                  </a:moveTo>
                  <a:lnTo>
                    <a:pt x="88" y="234"/>
                  </a:lnTo>
                  <a:cubicBezTo>
                    <a:pt x="59" y="263"/>
                    <a:pt x="30" y="351"/>
                    <a:pt x="0" y="408"/>
                  </a:cubicBezTo>
                  <a:lnTo>
                    <a:pt x="0" y="408"/>
                  </a:lnTo>
                  <a:cubicBezTo>
                    <a:pt x="0" y="437"/>
                    <a:pt x="0" y="437"/>
                    <a:pt x="30" y="437"/>
                  </a:cubicBezTo>
                  <a:cubicBezTo>
                    <a:pt x="59" y="467"/>
                    <a:pt x="88" y="437"/>
                    <a:pt x="88" y="408"/>
                  </a:cubicBezTo>
                  <a:cubicBezTo>
                    <a:pt x="88" y="351"/>
                    <a:pt x="88" y="321"/>
                    <a:pt x="147" y="263"/>
                  </a:cubicBezTo>
                  <a:cubicBezTo>
                    <a:pt x="176" y="204"/>
                    <a:pt x="234" y="175"/>
                    <a:pt x="264" y="146"/>
                  </a:cubicBezTo>
                  <a:cubicBezTo>
                    <a:pt x="321" y="117"/>
                    <a:pt x="409" y="87"/>
                    <a:pt x="438" y="58"/>
                  </a:cubicBezTo>
                  <a:cubicBezTo>
                    <a:pt x="496" y="58"/>
                    <a:pt x="496" y="58"/>
                    <a:pt x="526" y="58"/>
                  </a:cubicBezTo>
                  <a:cubicBezTo>
                    <a:pt x="584" y="58"/>
                    <a:pt x="584" y="58"/>
                    <a:pt x="613" y="87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71" y="87"/>
                    <a:pt x="700" y="58"/>
                    <a:pt x="700" y="29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29"/>
                    <a:pt x="321" y="58"/>
                    <a:pt x="264" y="87"/>
                  </a:cubicBezTo>
                  <a:cubicBezTo>
                    <a:pt x="176" y="146"/>
                    <a:pt x="147" y="175"/>
                    <a:pt x="88" y="2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" name="Freeform 24"/>
            <p:cNvSpPr>
              <a:spLocks noChangeArrowheads="1"/>
            </p:cNvSpPr>
            <p:nvPr/>
          </p:nvSpPr>
          <p:spPr bwMode="auto">
            <a:xfrm>
              <a:off x="4824413" y="1995488"/>
              <a:ext cx="252412" cy="188912"/>
            </a:xfrm>
            <a:custGeom>
              <a:avLst/>
              <a:gdLst>
                <a:gd name="T0" fmla="*/ 612 w 701"/>
                <a:gd name="T1" fmla="*/ 496 h 526"/>
                <a:gd name="T2" fmla="*/ 612 w 701"/>
                <a:gd name="T3" fmla="*/ 496 h 526"/>
                <a:gd name="T4" fmla="*/ 671 w 701"/>
                <a:gd name="T5" fmla="*/ 525 h 526"/>
                <a:gd name="T6" fmla="*/ 700 w 701"/>
                <a:gd name="T7" fmla="*/ 467 h 526"/>
                <a:gd name="T8" fmla="*/ 671 w 701"/>
                <a:gd name="T9" fmla="*/ 350 h 526"/>
                <a:gd name="T10" fmla="*/ 612 w 701"/>
                <a:gd name="T11" fmla="*/ 263 h 526"/>
                <a:gd name="T12" fmla="*/ 466 w 701"/>
                <a:gd name="T13" fmla="*/ 117 h 526"/>
                <a:gd name="T14" fmla="*/ 262 w 701"/>
                <a:gd name="T15" fmla="*/ 0 h 526"/>
                <a:gd name="T16" fmla="*/ 58 w 701"/>
                <a:gd name="T17" fmla="*/ 0 h 526"/>
                <a:gd name="T18" fmla="*/ 0 w 701"/>
                <a:gd name="T19" fmla="*/ 30 h 526"/>
                <a:gd name="T20" fmla="*/ 58 w 701"/>
                <a:gd name="T21" fmla="*/ 59 h 526"/>
                <a:gd name="T22" fmla="*/ 262 w 701"/>
                <a:gd name="T23" fmla="*/ 59 h 526"/>
                <a:gd name="T24" fmla="*/ 408 w 701"/>
                <a:gd name="T25" fmla="*/ 146 h 526"/>
                <a:gd name="T26" fmla="*/ 554 w 701"/>
                <a:gd name="T27" fmla="*/ 292 h 526"/>
                <a:gd name="T28" fmla="*/ 612 w 701"/>
                <a:gd name="T29" fmla="*/ 379 h 526"/>
                <a:gd name="T30" fmla="*/ 612 w 701"/>
                <a:gd name="T31" fmla="*/ 467 h 526"/>
                <a:gd name="T32" fmla="*/ 612 w 701"/>
                <a:gd name="T33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526">
                  <a:moveTo>
                    <a:pt x="612" y="496"/>
                  </a:moveTo>
                  <a:lnTo>
                    <a:pt x="612" y="496"/>
                  </a:lnTo>
                  <a:cubicBezTo>
                    <a:pt x="612" y="525"/>
                    <a:pt x="671" y="525"/>
                    <a:pt x="671" y="525"/>
                  </a:cubicBezTo>
                  <a:cubicBezTo>
                    <a:pt x="700" y="525"/>
                    <a:pt x="700" y="467"/>
                    <a:pt x="700" y="467"/>
                  </a:cubicBezTo>
                  <a:cubicBezTo>
                    <a:pt x="700" y="438"/>
                    <a:pt x="671" y="379"/>
                    <a:pt x="671" y="350"/>
                  </a:cubicBezTo>
                  <a:cubicBezTo>
                    <a:pt x="641" y="321"/>
                    <a:pt x="612" y="292"/>
                    <a:pt x="612" y="263"/>
                  </a:cubicBezTo>
                  <a:cubicBezTo>
                    <a:pt x="554" y="175"/>
                    <a:pt x="524" y="146"/>
                    <a:pt x="466" y="117"/>
                  </a:cubicBezTo>
                  <a:cubicBezTo>
                    <a:pt x="408" y="59"/>
                    <a:pt x="350" y="30"/>
                    <a:pt x="262" y="0"/>
                  </a:cubicBezTo>
                  <a:cubicBezTo>
                    <a:pt x="204" y="0"/>
                    <a:pt x="116" y="0"/>
                    <a:pt x="58" y="0"/>
                  </a:cubicBezTo>
                  <a:cubicBezTo>
                    <a:pt x="29" y="0"/>
                    <a:pt x="0" y="0"/>
                    <a:pt x="0" y="30"/>
                  </a:cubicBezTo>
                  <a:cubicBezTo>
                    <a:pt x="29" y="59"/>
                    <a:pt x="58" y="59"/>
                    <a:pt x="58" y="59"/>
                  </a:cubicBezTo>
                  <a:cubicBezTo>
                    <a:pt x="116" y="59"/>
                    <a:pt x="204" y="59"/>
                    <a:pt x="262" y="59"/>
                  </a:cubicBezTo>
                  <a:cubicBezTo>
                    <a:pt x="320" y="88"/>
                    <a:pt x="350" y="117"/>
                    <a:pt x="408" y="146"/>
                  </a:cubicBezTo>
                  <a:cubicBezTo>
                    <a:pt x="466" y="204"/>
                    <a:pt x="524" y="233"/>
                    <a:pt x="554" y="292"/>
                  </a:cubicBezTo>
                  <a:cubicBezTo>
                    <a:pt x="554" y="321"/>
                    <a:pt x="583" y="350"/>
                    <a:pt x="612" y="379"/>
                  </a:cubicBezTo>
                  <a:cubicBezTo>
                    <a:pt x="612" y="409"/>
                    <a:pt x="612" y="438"/>
                    <a:pt x="612" y="467"/>
                  </a:cubicBezTo>
                  <a:cubicBezTo>
                    <a:pt x="612" y="467"/>
                    <a:pt x="612" y="467"/>
                    <a:pt x="612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0" name="Freeform 25"/>
            <p:cNvSpPr>
              <a:spLocks noChangeArrowheads="1"/>
            </p:cNvSpPr>
            <p:nvPr/>
          </p:nvSpPr>
          <p:spPr bwMode="auto">
            <a:xfrm>
              <a:off x="4983163" y="1670050"/>
              <a:ext cx="157162" cy="42863"/>
            </a:xfrm>
            <a:custGeom>
              <a:avLst/>
              <a:gdLst>
                <a:gd name="T0" fmla="*/ 437 w 438"/>
                <a:gd name="T1" fmla="*/ 116 h 117"/>
                <a:gd name="T2" fmla="*/ 437 w 438"/>
                <a:gd name="T3" fmla="*/ 116 h 117"/>
                <a:gd name="T4" fmla="*/ 437 w 438"/>
                <a:gd name="T5" fmla="*/ 57 h 117"/>
                <a:gd name="T6" fmla="*/ 234 w 438"/>
                <a:gd name="T7" fmla="*/ 0 h 117"/>
                <a:gd name="T8" fmla="*/ 29 w 438"/>
                <a:gd name="T9" fmla="*/ 28 h 117"/>
                <a:gd name="T10" fmla="*/ 29 w 438"/>
                <a:gd name="T11" fmla="*/ 28 h 117"/>
                <a:gd name="T12" fmla="*/ 0 w 438"/>
                <a:gd name="T13" fmla="*/ 86 h 117"/>
                <a:gd name="T14" fmla="*/ 58 w 438"/>
                <a:gd name="T15" fmla="*/ 86 h 117"/>
                <a:gd name="T16" fmla="*/ 234 w 438"/>
                <a:gd name="T17" fmla="*/ 57 h 117"/>
                <a:gd name="T18" fmla="*/ 408 w 438"/>
                <a:gd name="T19" fmla="*/ 86 h 117"/>
                <a:gd name="T20" fmla="*/ 437 w 438"/>
                <a:gd name="T21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17">
                  <a:moveTo>
                    <a:pt x="437" y="116"/>
                  </a:moveTo>
                  <a:lnTo>
                    <a:pt x="437" y="116"/>
                  </a:lnTo>
                  <a:cubicBezTo>
                    <a:pt x="437" y="57"/>
                    <a:pt x="437" y="57"/>
                    <a:pt x="437" y="57"/>
                  </a:cubicBezTo>
                  <a:cubicBezTo>
                    <a:pt x="379" y="28"/>
                    <a:pt x="320" y="0"/>
                    <a:pt x="234" y="0"/>
                  </a:cubicBezTo>
                  <a:cubicBezTo>
                    <a:pt x="175" y="0"/>
                    <a:pt x="87" y="28"/>
                    <a:pt x="29" y="28"/>
                  </a:cubicBezTo>
                  <a:lnTo>
                    <a:pt x="29" y="28"/>
                  </a:lnTo>
                  <a:cubicBezTo>
                    <a:pt x="0" y="28"/>
                    <a:pt x="0" y="57"/>
                    <a:pt x="0" y="86"/>
                  </a:cubicBezTo>
                  <a:cubicBezTo>
                    <a:pt x="29" y="86"/>
                    <a:pt x="29" y="86"/>
                    <a:pt x="58" y="86"/>
                  </a:cubicBezTo>
                  <a:cubicBezTo>
                    <a:pt x="117" y="57"/>
                    <a:pt x="175" y="57"/>
                    <a:pt x="234" y="57"/>
                  </a:cubicBezTo>
                  <a:cubicBezTo>
                    <a:pt x="320" y="57"/>
                    <a:pt x="350" y="86"/>
                    <a:pt x="408" y="86"/>
                  </a:cubicBezTo>
                  <a:cubicBezTo>
                    <a:pt x="408" y="86"/>
                    <a:pt x="437" y="86"/>
                    <a:pt x="437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1" name="Freeform 26"/>
            <p:cNvSpPr>
              <a:spLocks noChangeArrowheads="1"/>
            </p:cNvSpPr>
            <p:nvPr/>
          </p:nvSpPr>
          <p:spPr bwMode="auto">
            <a:xfrm>
              <a:off x="4248150" y="2078038"/>
              <a:ext cx="63500" cy="136525"/>
            </a:xfrm>
            <a:custGeom>
              <a:avLst/>
              <a:gdLst>
                <a:gd name="T0" fmla="*/ 88 w 176"/>
                <a:gd name="T1" fmla="*/ 146 h 381"/>
                <a:gd name="T2" fmla="*/ 88 w 176"/>
                <a:gd name="T3" fmla="*/ 146 h 381"/>
                <a:gd name="T4" fmla="*/ 146 w 176"/>
                <a:gd name="T5" fmla="*/ 88 h 381"/>
                <a:gd name="T6" fmla="*/ 146 w 176"/>
                <a:gd name="T7" fmla="*/ 59 h 381"/>
                <a:gd name="T8" fmla="*/ 146 w 176"/>
                <a:gd name="T9" fmla="*/ 0 h 381"/>
                <a:gd name="T10" fmla="*/ 58 w 176"/>
                <a:gd name="T11" fmla="*/ 30 h 381"/>
                <a:gd name="T12" fmla="*/ 0 w 176"/>
                <a:gd name="T13" fmla="*/ 117 h 381"/>
                <a:gd name="T14" fmla="*/ 0 w 176"/>
                <a:gd name="T15" fmla="*/ 380 h 381"/>
                <a:gd name="T16" fmla="*/ 29 w 176"/>
                <a:gd name="T17" fmla="*/ 234 h 381"/>
                <a:gd name="T18" fmla="*/ 88 w 176"/>
                <a:gd name="T19" fmla="*/ 146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81">
                  <a:moveTo>
                    <a:pt x="88" y="146"/>
                  </a:moveTo>
                  <a:lnTo>
                    <a:pt x="88" y="146"/>
                  </a:lnTo>
                  <a:cubicBezTo>
                    <a:pt x="88" y="117"/>
                    <a:pt x="117" y="117"/>
                    <a:pt x="146" y="88"/>
                  </a:cubicBezTo>
                  <a:lnTo>
                    <a:pt x="146" y="59"/>
                  </a:lnTo>
                  <a:cubicBezTo>
                    <a:pt x="175" y="30"/>
                    <a:pt x="175" y="30"/>
                    <a:pt x="146" y="0"/>
                  </a:cubicBezTo>
                  <a:cubicBezTo>
                    <a:pt x="117" y="0"/>
                    <a:pt x="88" y="0"/>
                    <a:pt x="58" y="30"/>
                  </a:cubicBezTo>
                  <a:cubicBezTo>
                    <a:pt x="29" y="59"/>
                    <a:pt x="29" y="88"/>
                    <a:pt x="0" y="117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21"/>
                    <a:pt x="29" y="263"/>
                    <a:pt x="29" y="234"/>
                  </a:cubicBezTo>
                  <a:cubicBezTo>
                    <a:pt x="29" y="176"/>
                    <a:pt x="58" y="176"/>
                    <a:pt x="88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2" name="Freeform 27"/>
            <p:cNvSpPr>
              <a:spLocks noChangeArrowheads="1"/>
            </p:cNvSpPr>
            <p:nvPr/>
          </p:nvSpPr>
          <p:spPr bwMode="auto">
            <a:xfrm>
              <a:off x="4248150" y="3611563"/>
              <a:ext cx="95250" cy="115887"/>
            </a:xfrm>
            <a:custGeom>
              <a:avLst/>
              <a:gdLst>
                <a:gd name="T0" fmla="*/ 233 w 263"/>
                <a:gd name="T1" fmla="*/ 58 h 322"/>
                <a:gd name="T2" fmla="*/ 233 w 263"/>
                <a:gd name="T3" fmla="*/ 58 h 322"/>
                <a:gd name="T4" fmla="*/ 233 w 263"/>
                <a:gd name="T5" fmla="*/ 0 h 322"/>
                <a:gd name="T6" fmla="*/ 175 w 263"/>
                <a:gd name="T7" fmla="*/ 29 h 322"/>
                <a:gd name="T8" fmla="*/ 88 w 263"/>
                <a:gd name="T9" fmla="*/ 204 h 322"/>
                <a:gd name="T10" fmla="*/ 0 w 263"/>
                <a:gd name="T11" fmla="*/ 233 h 322"/>
                <a:gd name="T12" fmla="*/ 0 w 263"/>
                <a:gd name="T13" fmla="*/ 321 h 322"/>
                <a:gd name="T14" fmla="*/ 117 w 263"/>
                <a:gd name="T15" fmla="*/ 233 h 322"/>
                <a:gd name="T16" fmla="*/ 233 w 263"/>
                <a:gd name="T17" fmla="*/ 5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22">
                  <a:moveTo>
                    <a:pt x="233" y="58"/>
                  </a:moveTo>
                  <a:lnTo>
                    <a:pt x="233" y="58"/>
                  </a:lnTo>
                  <a:cubicBezTo>
                    <a:pt x="262" y="29"/>
                    <a:pt x="233" y="0"/>
                    <a:pt x="233" y="0"/>
                  </a:cubicBezTo>
                  <a:cubicBezTo>
                    <a:pt x="204" y="0"/>
                    <a:pt x="175" y="0"/>
                    <a:pt x="175" y="29"/>
                  </a:cubicBezTo>
                  <a:cubicBezTo>
                    <a:pt x="146" y="88"/>
                    <a:pt x="117" y="145"/>
                    <a:pt x="88" y="204"/>
                  </a:cubicBezTo>
                  <a:cubicBezTo>
                    <a:pt x="58" y="204"/>
                    <a:pt x="29" y="233"/>
                    <a:pt x="0" y="233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58" y="291"/>
                    <a:pt x="88" y="262"/>
                    <a:pt x="117" y="233"/>
                  </a:cubicBezTo>
                  <a:cubicBezTo>
                    <a:pt x="175" y="174"/>
                    <a:pt x="233" y="117"/>
                    <a:pt x="233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3" name="Freeform 28"/>
            <p:cNvSpPr>
              <a:spLocks noChangeArrowheads="1"/>
            </p:cNvSpPr>
            <p:nvPr/>
          </p:nvSpPr>
          <p:spPr bwMode="auto">
            <a:xfrm>
              <a:off x="4300538" y="3475038"/>
              <a:ext cx="273050" cy="136525"/>
            </a:xfrm>
            <a:custGeom>
              <a:avLst/>
              <a:gdLst>
                <a:gd name="T0" fmla="*/ 29 w 759"/>
                <a:gd name="T1" fmla="*/ 29 h 380"/>
                <a:gd name="T2" fmla="*/ 29 w 759"/>
                <a:gd name="T3" fmla="*/ 29 h 380"/>
                <a:gd name="T4" fmla="*/ 0 w 759"/>
                <a:gd name="T5" fmla="*/ 58 h 380"/>
                <a:gd name="T6" fmla="*/ 58 w 759"/>
                <a:gd name="T7" fmla="*/ 87 h 380"/>
                <a:gd name="T8" fmla="*/ 233 w 759"/>
                <a:gd name="T9" fmla="*/ 58 h 380"/>
                <a:gd name="T10" fmla="*/ 408 w 759"/>
                <a:gd name="T11" fmla="*/ 87 h 380"/>
                <a:gd name="T12" fmla="*/ 583 w 759"/>
                <a:gd name="T13" fmla="*/ 203 h 380"/>
                <a:gd name="T14" fmla="*/ 613 w 759"/>
                <a:gd name="T15" fmla="*/ 262 h 380"/>
                <a:gd name="T16" fmla="*/ 670 w 759"/>
                <a:gd name="T17" fmla="*/ 350 h 380"/>
                <a:gd name="T18" fmla="*/ 670 w 759"/>
                <a:gd name="T19" fmla="*/ 379 h 380"/>
                <a:gd name="T20" fmla="*/ 729 w 759"/>
                <a:gd name="T21" fmla="*/ 379 h 380"/>
                <a:gd name="T22" fmla="*/ 758 w 759"/>
                <a:gd name="T23" fmla="*/ 320 h 380"/>
                <a:gd name="T24" fmla="*/ 758 w 759"/>
                <a:gd name="T25" fmla="*/ 291 h 380"/>
                <a:gd name="T26" fmla="*/ 699 w 759"/>
                <a:gd name="T27" fmla="*/ 233 h 380"/>
                <a:gd name="T28" fmla="*/ 613 w 759"/>
                <a:gd name="T29" fmla="*/ 146 h 380"/>
                <a:gd name="T30" fmla="*/ 437 w 759"/>
                <a:gd name="T31" fmla="*/ 58 h 380"/>
                <a:gd name="T32" fmla="*/ 233 w 759"/>
                <a:gd name="T33" fmla="*/ 0 h 380"/>
                <a:gd name="T34" fmla="*/ 29 w 759"/>
                <a:gd name="T35" fmla="*/ 2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9" h="380">
                  <a:moveTo>
                    <a:pt x="29" y="29"/>
                  </a:moveTo>
                  <a:lnTo>
                    <a:pt x="29" y="29"/>
                  </a:lnTo>
                  <a:cubicBezTo>
                    <a:pt x="0" y="29"/>
                    <a:pt x="0" y="58"/>
                    <a:pt x="0" y="58"/>
                  </a:cubicBezTo>
                  <a:cubicBezTo>
                    <a:pt x="0" y="87"/>
                    <a:pt x="29" y="87"/>
                    <a:pt x="58" y="8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87"/>
                  </a:cubicBezTo>
                  <a:cubicBezTo>
                    <a:pt x="466" y="146"/>
                    <a:pt x="525" y="174"/>
                    <a:pt x="583" y="203"/>
                  </a:cubicBezTo>
                  <a:cubicBezTo>
                    <a:pt x="583" y="233"/>
                    <a:pt x="613" y="233"/>
                    <a:pt x="613" y="262"/>
                  </a:cubicBezTo>
                  <a:cubicBezTo>
                    <a:pt x="641" y="291"/>
                    <a:pt x="670" y="320"/>
                    <a:pt x="670" y="350"/>
                  </a:cubicBezTo>
                  <a:cubicBezTo>
                    <a:pt x="670" y="350"/>
                    <a:pt x="670" y="350"/>
                    <a:pt x="670" y="379"/>
                  </a:cubicBezTo>
                  <a:lnTo>
                    <a:pt x="729" y="379"/>
                  </a:lnTo>
                  <a:cubicBezTo>
                    <a:pt x="758" y="379"/>
                    <a:pt x="758" y="350"/>
                    <a:pt x="758" y="320"/>
                  </a:cubicBezTo>
                  <a:cubicBezTo>
                    <a:pt x="758" y="291"/>
                    <a:pt x="758" y="291"/>
                    <a:pt x="758" y="291"/>
                  </a:cubicBezTo>
                  <a:cubicBezTo>
                    <a:pt x="729" y="291"/>
                    <a:pt x="729" y="262"/>
                    <a:pt x="699" y="233"/>
                  </a:cubicBezTo>
                  <a:cubicBezTo>
                    <a:pt x="670" y="203"/>
                    <a:pt x="641" y="174"/>
                    <a:pt x="613" y="146"/>
                  </a:cubicBezTo>
                  <a:cubicBezTo>
                    <a:pt x="583" y="87"/>
                    <a:pt x="495" y="87"/>
                    <a:pt x="437" y="58"/>
                  </a:cubicBezTo>
                  <a:cubicBezTo>
                    <a:pt x="379" y="29"/>
                    <a:pt x="321" y="0"/>
                    <a:pt x="233" y="0"/>
                  </a:cubicBezTo>
                  <a:cubicBezTo>
                    <a:pt x="175" y="0"/>
                    <a:pt x="116" y="0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4" name="Freeform 29"/>
            <p:cNvSpPr>
              <a:spLocks noChangeArrowheads="1"/>
            </p:cNvSpPr>
            <p:nvPr/>
          </p:nvSpPr>
          <p:spPr bwMode="auto">
            <a:xfrm>
              <a:off x="4248150" y="2687638"/>
              <a:ext cx="136525" cy="42862"/>
            </a:xfrm>
            <a:custGeom>
              <a:avLst/>
              <a:gdLst>
                <a:gd name="T0" fmla="*/ 350 w 380"/>
                <a:gd name="T1" fmla="*/ 88 h 118"/>
                <a:gd name="T2" fmla="*/ 350 w 380"/>
                <a:gd name="T3" fmla="*/ 88 h 118"/>
                <a:gd name="T4" fmla="*/ 350 w 380"/>
                <a:gd name="T5" fmla="*/ 88 h 118"/>
                <a:gd name="T6" fmla="*/ 379 w 380"/>
                <a:gd name="T7" fmla="*/ 29 h 118"/>
                <a:gd name="T8" fmla="*/ 321 w 380"/>
                <a:gd name="T9" fmla="*/ 0 h 118"/>
                <a:gd name="T10" fmla="*/ 146 w 380"/>
                <a:gd name="T11" fmla="*/ 58 h 118"/>
                <a:gd name="T12" fmla="*/ 0 w 380"/>
                <a:gd name="T13" fmla="*/ 29 h 118"/>
                <a:gd name="T14" fmla="*/ 0 w 380"/>
                <a:gd name="T15" fmla="*/ 117 h 118"/>
                <a:gd name="T16" fmla="*/ 117 w 380"/>
                <a:gd name="T17" fmla="*/ 117 h 118"/>
                <a:gd name="T18" fmla="*/ 350 w 380"/>
                <a:gd name="T1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118">
                  <a:moveTo>
                    <a:pt x="350" y="88"/>
                  </a:moveTo>
                  <a:lnTo>
                    <a:pt x="350" y="88"/>
                  </a:lnTo>
                  <a:lnTo>
                    <a:pt x="350" y="88"/>
                  </a:lnTo>
                  <a:cubicBezTo>
                    <a:pt x="379" y="88"/>
                    <a:pt x="379" y="58"/>
                    <a:pt x="379" y="29"/>
                  </a:cubicBezTo>
                  <a:cubicBezTo>
                    <a:pt x="350" y="0"/>
                    <a:pt x="350" y="0"/>
                    <a:pt x="321" y="0"/>
                  </a:cubicBezTo>
                  <a:cubicBezTo>
                    <a:pt x="262" y="58"/>
                    <a:pt x="204" y="58"/>
                    <a:pt x="146" y="58"/>
                  </a:cubicBezTo>
                  <a:cubicBezTo>
                    <a:pt x="88" y="58"/>
                    <a:pt x="29" y="29"/>
                    <a:pt x="0" y="2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58" y="117"/>
                    <a:pt x="88" y="117"/>
                    <a:pt x="117" y="117"/>
                  </a:cubicBezTo>
                  <a:cubicBezTo>
                    <a:pt x="204" y="117"/>
                    <a:pt x="262" y="117"/>
                    <a:pt x="35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5" name="Freeform 30"/>
            <p:cNvSpPr>
              <a:spLocks noChangeArrowheads="1"/>
            </p:cNvSpPr>
            <p:nvPr/>
          </p:nvSpPr>
          <p:spPr bwMode="auto">
            <a:xfrm>
              <a:off x="4248150" y="2844800"/>
              <a:ext cx="136525" cy="42863"/>
            </a:xfrm>
            <a:custGeom>
              <a:avLst/>
              <a:gdLst>
                <a:gd name="T0" fmla="*/ 204 w 380"/>
                <a:gd name="T1" fmla="*/ 59 h 119"/>
                <a:gd name="T2" fmla="*/ 204 w 380"/>
                <a:gd name="T3" fmla="*/ 59 h 119"/>
                <a:gd name="T4" fmla="*/ 292 w 380"/>
                <a:gd name="T5" fmla="*/ 88 h 119"/>
                <a:gd name="T6" fmla="*/ 321 w 380"/>
                <a:gd name="T7" fmla="*/ 88 h 119"/>
                <a:gd name="T8" fmla="*/ 379 w 380"/>
                <a:gd name="T9" fmla="*/ 59 h 119"/>
                <a:gd name="T10" fmla="*/ 321 w 380"/>
                <a:gd name="T11" fmla="*/ 0 h 119"/>
                <a:gd name="T12" fmla="*/ 204 w 380"/>
                <a:gd name="T13" fmla="*/ 0 h 119"/>
                <a:gd name="T14" fmla="*/ 88 w 380"/>
                <a:gd name="T15" fmla="*/ 30 h 119"/>
                <a:gd name="T16" fmla="*/ 0 w 380"/>
                <a:gd name="T17" fmla="*/ 59 h 119"/>
                <a:gd name="T18" fmla="*/ 0 w 380"/>
                <a:gd name="T19" fmla="*/ 118 h 119"/>
                <a:gd name="T20" fmla="*/ 117 w 380"/>
                <a:gd name="T21" fmla="*/ 88 h 119"/>
                <a:gd name="T22" fmla="*/ 204 w 380"/>
                <a:gd name="T23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9">
                  <a:moveTo>
                    <a:pt x="204" y="59"/>
                  </a:moveTo>
                  <a:lnTo>
                    <a:pt x="204" y="59"/>
                  </a:lnTo>
                  <a:cubicBezTo>
                    <a:pt x="233" y="59"/>
                    <a:pt x="262" y="59"/>
                    <a:pt x="292" y="88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50" y="88"/>
                    <a:pt x="379" y="59"/>
                    <a:pt x="379" y="59"/>
                  </a:cubicBezTo>
                  <a:cubicBezTo>
                    <a:pt x="379" y="30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0"/>
                    <a:pt x="146" y="0"/>
                    <a:pt x="88" y="30"/>
                  </a:cubicBezTo>
                  <a:cubicBezTo>
                    <a:pt x="58" y="30"/>
                    <a:pt x="29" y="30"/>
                    <a:pt x="0" y="5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9" y="118"/>
                    <a:pt x="88" y="88"/>
                    <a:pt x="117" y="88"/>
                  </a:cubicBezTo>
                  <a:cubicBezTo>
                    <a:pt x="146" y="59"/>
                    <a:pt x="175" y="59"/>
                    <a:pt x="204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6" name="Freeform 31"/>
            <p:cNvSpPr>
              <a:spLocks noChangeArrowheads="1"/>
            </p:cNvSpPr>
            <p:nvPr/>
          </p:nvSpPr>
          <p:spPr bwMode="auto">
            <a:xfrm>
              <a:off x="4268788" y="2373313"/>
              <a:ext cx="220662" cy="220662"/>
            </a:xfrm>
            <a:custGeom>
              <a:avLst/>
              <a:gdLst>
                <a:gd name="T0" fmla="*/ 321 w 614"/>
                <a:gd name="T1" fmla="*/ 88 h 613"/>
                <a:gd name="T2" fmla="*/ 321 w 614"/>
                <a:gd name="T3" fmla="*/ 88 h 613"/>
                <a:gd name="T4" fmla="*/ 175 w 614"/>
                <a:gd name="T5" fmla="*/ 204 h 613"/>
                <a:gd name="T6" fmla="*/ 59 w 614"/>
                <a:gd name="T7" fmla="*/ 350 h 613"/>
                <a:gd name="T8" fmla="*/ 0 w 614"/>
                <a:gd name="T9" fmla="*/ 583 h 613"/>
                <a:gd name="T10" fmla="*/ 30 w 614"/>
                <a:gd name="T11" fmla="*/ 612 h 613"/>
                <a:gd name="T12" fmla="*/ 88 w 614"/>
                <a:gd name="T13" fmla="*/ 583 h 613"/>
                <a:gd name="T14" fmla="*/ 117 w 614"/>
                <a:gd name="T15" fmla="*/ 409 h 613"/>
                <a:gd name="T16" fmla="*/ 234 w 614"/>
                <a:gd name="T17" fmla="*/ 233 h 613"/>
                <a:gd name="T18" fmla="*/ 380 w 614"/>
                <a:gd name="T19" fmla="*/ 146 h 613"/>
                <a:gd name="T20" fmla="*/ 467 w 614"/>
                <a:gd name="T21" fmla="*/ 88 h 613"/>
                <a:gd name="T22" fmla="*/ 554 w 614"/>
                <a:gd name="T23" fmla="*/ 88 h 613"/>
                <a:gd name="T24" fmla="*/ 583 w 614"/>
                <a:gd name="T25" fmla="*/ 88 h 613"/>
                <a:gd name="T26" fmla="*/ 613 w 614"/>
                <a:gd name="T27" fmla="*/ 30 h 613"/>
                <a:gd name="T28" fmla="*/ 554 w 614"/>
                <a:gd name="T29" fmla="*/ 0 h 613"/>
                <a:gd name="T30" fmla="*/ 437 w 614"/>
                <a:gd name="T31" fmla="*/ 30 h 613"/>
                <a:gd name="T32" fmla="*/ 321 w 614"/>
                <a:gd name="T33" fmla="*/ 8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4" h="613">
                  <a:moveTo>
                    <a:pt x="321" y="88"/>
                  </a:moveTo>
                  <a:lnTo>
                    <a:pt x="321" y="88"/>
                  </a:lnTo>
                  <a:cubicBezTo>
                    <a:pt x="292" y="88"/>
                    <a:pt x="234" y="146"/>
                    <a:pt x="175" y="204"/>
                  </a:cubicBezTo>
                  <a:cubicBezTo>
                    <a:pt x="146" y="263"/>
                    <a:pt x="88" y="321"/>
                    <a:pt x="59" y="350"/>
                  </a:cubicBezTo>
                  <a:cubicBezTo>
                    <a:pt x="30" y="438"/>
                    <a:pt x="0" y="496"/>
                    <a:pt x="0" y="583"/>
                  </a:cubicBezTo>
                  <a:lnTo>
                    <a:pt x="30" y="612"/>
                  </a:lnTo>
                  <a:cubicBezTo>
                    <a:pt x="88" y="612"/>
                    <a:pt x="88" y="583"/>
                    <a:pt x="88" y="583"/>
                  </a:cubicBezTo>
                  <a:cubicBezTo>
                    <a:pt x="88" y="496"/>
                    <a:pt x="88" y="438"/>
                    <a:pt x="117" y="409"/>
                  </a:cubicBezTo>
                  <a:cubicBezTo>
                    <a:pt x="146" y="321"/>
                    <a:pt x="175" y="292"/>
                    <a:pt x="234" y="233"/>
                  </a:cubicBezTo>
                  <a:cubicBezTo>
                    <a:pt x="263" y="204"/>
                    <a:pt x="321" y="175"/>
                    <a:pt x="380" y="146"/>
                  </a:cubicBezTo>
                  <a:cubicBezTo>
                    <a:pt x="409" y="117"/>
                    <a:pt x="437" y="88"/>
                    <a:pt x="467" y="88"/>
                  </a:cubicBezTo>
                  <a:cubicBezTo>
                    <a:pt x="467" y="88"/>
                    <a:pt x="525" y="88"/>
                    <a:pt x="554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613" y="88"/>
                    <a:pt x="613" y="59"/>
                    <a:pt x="613" y="30"/>
                  </a:cubicBezTo>
                  <a:cubicBezTo>
                    <a:pt x="613" y="0"/>
                    <a:pt x="583" y="0"/>
                    <a:pt x="554" y="0"/>
                  </a:cubicBezTo>
                  <a:cubicBezTo>
                    <a:pt x="525" y="0"/>
                    <a:pt x="467" y="30"/>
                    <a:pt x="437" y="30"/>
                  </a:cubicBezTo>
                  <a:cubicBezTo>
                    <a:pt x="409" y="30"/>
                    <a:pt x="380" y="59"/>
                    <a:pt x="321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7" name="Freeform 32"/>
            <p:cNvSpPr>
              <a:spLocks noChangeArrowheads="1"/>
            </p:cNvSpPr>
            <p:nvPr/>
          </p:nvSpPr>
          <p:spPr bwMode="auto">
            <a:xfrm>
              <a:off x="4248150" y="4114800"/>
              <a:ext cx="104775" cy="273050"/>
            </a:xfrm>
            <a:custGeom>
              <a:avLst/>
              <a:gdLst>
                <a:gd name="T0" fmla="*/ 175 w 293"/>
                <a:gd name="T1" fmla="*/ 321 h 759"/>
                <a:gd name="T2" fmla="*/ 175 w 293"/>
                <a:gd name="T3" fmla="*/ 321 h 759"/>
                <a:gd name="T4" fmla="*/ 233 w 293"/>
                <a:gd name="T5" fmla="*/ 495 h 759"/>
                <a:gd name="T6" fmla="*/ 233 w 293"/>
                <a:gd name="T7" fmla="*/ 583 h 759"/>
                <a:gd name="T8" fmla="*/ 175 w 293"/>
                <a:gd name="T9" fmla="*/ 671 h 759"/>
                <a:gd name="T10" fmla="*/ 175 w 293"/>
                <a:gd name="T11" fmla="*/ 671 h 759"/>
                <a:gd name="T12" fmla="*/ 233 w 293"/>
                <a:gd name="T13" fmla="*/ 729 h 759"/>
                <a:gd name="T14" fmla="*/ 292 w 293"/>
                <a:gd name="T15" fmla="*/ 700 h 759"/>
                <a:gd name="T16" fmla="*/ 292 w 293"/>
                <a:gd name="T17" fmla="*/ 583 h 759"/>
                <a:gd name="T18" fmla="*/ 292 w 293"/>
                <a:gd name="T19" fmla="*/ 495 h 759"/>
                <a:gd name="T20" fmla="*/ 233 w 293"/>
                <a:gd name="T21" fmla="*/ 291 h 759"/>
                <a:gd name="T22" fmla="*/ 146 w 293"/>
                <a:gd name="T23" fmla="*/ 116 h 759"/>
                <a:gd name="T24" fmla="*/ 0 w 293"/>
                <a:gd name="T25" fmla="*/ 0 h 759"/>
                <a:gd name="T26" fmla="*/ 0 w 293"/>
                <a:gd name="T27" fmla="*/ 88 h 759"/>
                <a:gd name="T28" fmla="*/ 88 w 293"/>
                <a:gd name="T29" fmla="*/ 145 h 759"/>
                <a:gd name="T30" fmla="*/ 175 w 293"/>
                <a:gd name="T31" fmla="*/ 32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321"/>
                  </a:moveTo>
                  <a:lnTo>
                    <a:pt x="175" y="321"/>
                  </a:lnTo>
                  <a:cubicBezTo>
                    <a:pt x="204" y="350"/>
                    <a:pt x="233" y="438"/>
                    <a:pt x="233" y="495"/>
                  </a:cubicBezTo>
                  <a:cubicBezTo>
                    <a:pt x="233" y="524"/>
                    <a:pt x="233" y="524"/>
                    <a:pt x="233" y="583"/>
                  </a:cubicBezTo>
                  <a:cubicBezTo>
                    <a:pt x="233" y="612"/>
                    <a:pt x="204" y="612"/>
                    <a:pt x="175" y="671"/>
                  </a:cubicBezTo>
                  <a:lnTo>
                    <a:pt x="175" y="671"/>
                  </a:lnTo>
                  <a:cubicBezTo>
                    <a:pt x="175" y="700"/>
                    <a:pt x="175" y="729"/>
                    <a:pt x="233" y="729"/>
                  </a:cubicBezTo>
                  <a:cubicBezTo>
                    <a:pt x="233" y="758"/>
                    <a:pt x="292" y="700"/>
                    <a:pt x="292" y="700"/>
                  </a:cubicBezTo>
                  <a:cubicBezTo>
                    <a:pt x="292" y="671"/>
                    <a:pt x="292" y="612"/>
                    <a:pt x="292" y="583"/>
                  </a:cubicBezTo>
                  <a:cubicBezTo>
                    <a:pt x="292" y="554"/>
                    <a:pt x="292" y="524"/>
                    <a:pt x="292" y="495"/>
                  </a:cubicBezTo>
                  <a:cubicBezTo>
                    <a:pt x="292" y="408"/>
                    <a:pt x="292" y="350"/>
                    <a:pt x="233" y="291"/>
                  </a:cubicBezTo>
                  <a:cubicBezTo>
                    <a:pt x="233" y="204"/>
                    <a:pt x="175" y="174"/>
                    <a:pt x="146" y="116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9" y="116"/>
                    <a:pt x="58" y="116"/>
                    <a:pt x="88" y="145"/>
                  </a:cubicBezTo>
                  <a:cubicBezTo>
                    <a:pt x="146" y="204"/>
                    <a:pt x="175" y="262"/>
                    <a:pt x="175" y="3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8" name="Freeform 33"/>
            <p:cNvSpPr>
              <a:spLocks noChangeArrowheads="1"/>
            </p:cNvSpPr>
            <p:nvPr/>
          </p:nvSpPr>
          <p:spPr bwMode="auto">
            <a:xfrm>
              <a:off x="4248150" y="3224213"/>
              <a:ext cx="200025" cy="115887"/>
            </a:xfrm>
            <a:custGeom>
              <a:avLst/>
              <a:gdLst>
                <a:gd name="T0" fmla="*/ 175 w 555"/>
                <a:gd name="T1" fmla="*/ 146 h 321"/>
                <a:gd name="T2" fmla="*/ 175 w 555"/>
                <a:gd name="T3" fmla="*/ 146 h 321"/>
                <a:gd name="T4" fmla="*/ 321 w 555"/>
                <a:gd name="T5" fmla="*/ 87 h 321"/>
                <a:gd name="T6" fmla="*/ 409 w 555"/>
                <a:gd name="T7" fmla="*/ 58 h 321"/>
                <a:gd name="T8" fmla="*/ 495 w 555"/>
                <a:gd name="T9" fmla="*/ 117 h 321"/>
                <a:gd name="T10" fmla="*/ 525 w 555"/>
                <a:gd name="T11" fmla="*/ 117 h 321"/>
                <a:gd name="T12" fmla="*/ 554 w 555"/>
                <a:gd name="T13" fmla="*/ 58 h 321"/>
                <a:gd name="T14" fmla="*/ 525 w 555"/>
                <a:gd name="T15" fmla="*/ 0 h 321"/>
                <a:gd name="T16" fmla="*/ 409 w 555"/>
                <a:gd name="T17" fmla="*/ 29 h 321"/>
                <a:gd name="T18" fmla="*/ 292 w 555"/>
                <a:gd name="T19" fmla="*/ 29 h 321"/>
                <a:gd name="T20" fmla="*/ 117 w 555"/>
                <a:gd name="T21" fmla="*/ 117 h 321"/>
                <a:gd name="T22" fmla="*/ 0 w 555"/>
                <a:gd name="T23" fmla="*/ 203 h 321"/>
                <a:gd name="T24" fmla="*/ 0 w 555"/>
                <a:gd name="T25" fmla="*/ 320 h 321"/>
                <a:gd name="T26" fmla="*/ 29 w 555"/>
                <a:gd name="T27" fmla="*/ 262 h 321"/>
                <a:gd name="T28" fmla="*/ 175 w 555"/>
                <a:gd name="T29" fmla="*/ 1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321">
                  <a:moveTo>
                    <a:pt x="175" y="146"/>
                  </a:moveTo>
                  <a:lnTo>
                    <a:pt x="175" y="146"/>
                  </a:lnTo>
                  <a:cubicBezTo>
                    <a:pt x="204" y="117"/>
                    <a:pt x="262" y="117"/>
                    <a:pt x="321" y="87"/>
                  </a:cubicBezTo>
                  <a:cubicBezTo>
                    <a:pt x="350" y="87"/>
                    <a:pt x="379" y="58"/>
                    <a:pt x="409" y="58"/>
                  </a:cubicBezTo>
                  <a:cubicBezTo>
                    <a:pt x="438" y="58"/>
                    <a:pt x="467" y="87"/>
                    <a:pt x="495" y="117"/>
                  </a:cubicBezTo>
                  <a:lnTo>
                    <a:pt x="525" y="117"/>
                  </a:lnTo>
                  <a:cubicBezTo>
                    <a:pt x="554" y="117"/>
                    <a:pt x="554" y="87"/>
                    <a:pt x="554" y="58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29"/>
                  </a:cubicBezTo>
                  <a:cubicBezTo>
                    <a:pt x="379" y="29"/>
                    <a:pt x="350" y="29"/>
                    <a:pt x="292" y="29"/>
                  </a:cubicBezTo>
                  <a:cubicBezTo>
                    <a:pt x="233" y="29"/>
                    <a:pt x="175" y="58"/>
                    <a:pt x="117" y="117"/>
                  </a:cubicBezTo>
                  <a:cubicBezTo>
                    <a:pt x="88" y="117"/>
                    <a:pt x="58" y="175"/>
                    <a:pt x="0" y="20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5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9" name="Freeform 34"/>
            <p:cNvSpPr>
              <a:spLocks noChangeArrowheads="1"/>
            </p:cNvSpPr>
            <p:nvPr/>
          </p:nvSpPr>
          <p:spPr bwMode="auto">
            <a:xfrm>
              <a:off x="4279900" y="2960688"/>
              <a:ext cx="284163" cy="104775"/>
            </a:xfrm>
            <a:custGeom>
              <a:avLst/>
              <a:gdLst>
                <a:gd name="T0" fmla="*/ 174 w 788"/>
                <a:gd name="T1" fmla="*/ 233 h 293"/>
                <a:gd name="T2" fmla="*/ 174 w 788"/>
                <a:gd name="T3" fmla="*/ 233 h 293"/>
                <a:gd name="T4" fmla="*/ 87 w 788"/>
                <a:gd name="T5" fmla="*/ 176 h 293"/>
                <a:gd name="T6" fmla="*/ 87 w 788"/>
                <a:gd name="T7" fmla="*/ 176 h 293"/>
                <a:gd name="T8" fmla="*/ 0 w 788"/>
                <a:gd name="T9" fmla="*/ 205 h 293"/>
                <a:gd name="T10" fmla="*/ 58 w 788"/>
                <a:gd name="T11" fmla="*/ 263 h 293"/>
                <a:gd name="T12" fmla="*/ 58 w 788"/>
                <a:gd name="T13" fmla="*/ 263 h 293"/>
                <a:gd name="T14" fmla="*/ 145 w 788"/>
                <a:gd name="T15" fmla="*/ 292 h 293"/>
                <a:gd name="T16" fmla="*/ 262 w 788"/>
                <a:gd name="T17" fmla="*/ 292 h 293"/>
                <a:gd name="T18" fmla="*/ 466 w 788"/>
                <a:gd name="T19" fmla="*/ 292 h 293"/>
                <a:gd name="T20" fmla="*/ 641 w 788"/>
                <a:gd name="T21" fmla="*/ 205 h 293"/>
                <a:gd name="T22" fmla="*/ 787 w 788"/>
                <a:gd name="T23" fmla="*/ 59 h 293"/>
                <a:gd name="T24" fmla="*/ 787 w 788"/>
                <a:gd name="T25" fmla="*/ 30 h 293"/>
                <a:gd name="T26" fmla="*/ 787 w 788"/>
                <a:gd name="T27" fmla="*/ 0 h 293"/>
                <a:gd name="T28" fmla="*/ 728 w 788"/>
                <a:gd name="T29" fmla="*/ 0 h 293"/>
                <a:gd name="T30" fmla="*/ 612 w 788"/>
                <a:gd name="T31" fmla="*/ 147 h 293"/>
                <a:gd name="T32" fmla="*/ 437 w 788"/>
                <a:gd name="T33" fmla="*/ 205 h 293"/>
                <a:gd name="T34" fmla="*/ 262 w 788"/>
                <a:gd name="T35" fmla="*/ 233 h 293"/>
                <a:gd name="T36" fmla="*/ 174 w 788"/>
                <a:gd name="T37" fmla="*/ 23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293">
                  <a:moveTo>
                    <a:pt x="174" y="233"/>
                  </a:moveTo>
                  <a:lnTo>
                    <a:pt x="174" y="233"/>
                  </a:lnTo>
                  <a:cubicBezTo>
                    <a:pt x="145" y="205"/>
                    <a:pt x="116" y="205"/>
                    <a:pt x="87" y="176"/>
                  </a:cubicBezTo>
                  <a:lnTo>
                    <a:pt x="87" y="176"/>
                  </a:lnTo>
                  <a:cubicBezTo>
                    <a:pt x="58" y="176"/>
                    <a:pt x="29" y="176"/>
                    <a:pt x="0" y="205"/>
                  </a:cubicBezTo>
                  <a:cubicBezTo>
                    <a:pt x="0" y="233"/>
                    <a:pt x="29" y="263"/>
                    <a:pt x="58" y="263"/>
                  </a:cubicBezTo>
                  <a:lnTo>
                    <a:pt x="58" y="263"/>
                  </a:lnTo>
                  <a:cubicBezTo>
                    <a:pt x="87" y="263"/>
                    <a:pt x="145" y="292"/>
                    <a:pt x="145" y="292"/>
                  </a:cubicBezTo>
                  <a:cubicBezTo>
                    <a:pt x="174" y="292"/>
                    <a:pt x="233" y="292"/>
                    <a:pt x="262" y="292"/>
                  </a:cubicBezTo>
                  <a:cubicBezTo>
                    <a:pt x="321" y="292"/>
                    <a:pt x="407" y="292"/>
                    <a:pt x="466" y="292"/>
                  </a:cubicBezTo>
                  <a:cubicBezTo>
                    <a:pt x="524" y="263"/>
                    <a:pt x="583" y="233"/>
                    <a:pt x="641" y="205"/>
                  </a:cubicBezTo>
                  <a:cubicBezTo>
                    <a:pt x="699" y="176"/>
                    <a:pt x="728" y="117"/>
                    <a:pt x="787" y="59"/>
                  </a:cubicBezTo>
                  <a:cubicBezTo>
                    <a:pt x="787" y="30"/>
                    <a:pt x="787" y="30"/>
                    <a:pt x="787" y="30"/>
                  </a:cubicBezTo>
                  <a:lnTo>
                    <a:pt x="787" y="0"/>
                  </a:lnTo>
                  <a:cubicBezTo>
                    <a:pt x="728" y="0"/>
                    <a:pt x="728" y="0"/>
                    <a:pt x="728" y="0"/>
                  </a:cubicBezTo>
                  <a:cubicBezTo>
                    <a:pt x="699" y="59"/>
                    <a:pt x="641" y="117"/>
                    <a:pt x="612" y="147"/>
                  </a:cubicBezTo>
                  <a:cubicBezTo>
                    <a:pt x="553" y="176"/>
                    <a:pt x="495" y="205"/>
                    <a:pt x="437" y="205"/>
                  </a:cubicBezTo>
                  <a:cubicBezTo>
                    <a:pt x="379" y="233"/>
                    <a:pt x="321" y="233"/>
                    <a:pt x="262" y="233"/>
                  </a:cubicBezTo>
                  <a:cubicBezTo>
                    <a:pt x="233" y="233"/>
                    <a:pt x="204" y="233"/>
                    <a:pt x="174" y="2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0" name="Freeform 35"/>
            <p:cNvSpPr>
              <a:spLocks noChangeArrowheads="1"/>
            </p:cNvSpPr>
            <p:nvPr/>
          </p:nvSpPr>
          <p:spPr bwMode="auto">
            <a:xfrm>
              <a:off x="4248150" y="3925888"/>
              <a:ext cx="115888" cy="74612"/>
            </a:xfrm>
            <a:custGeom>
              <a:avLst/>
              <a:gdLst>
                <a:gd name="T0" fmla="*/ 175 w 322"/>
                <a:gd name="T1" fmla="*/ 117 h 206"/>
                <a:gd name="T2" fmla="*/ 175 w 322"/>
                <a:gd name="T3" fmla="*/ 117 h 206"/>
                <a:gd name="T4" fmla="*/ 233 w 322"/>
                <a:gd name="T5" fmla="*/ 176 h 206"/>
                <a:gd name="T6" fmla="*/ 262 w 322"/>
                <a:gd name="T7" fmla="*/ 176 h 206"/>
                <a:gd name="T8" fmla="*/ 321 w 322"/>
                <a:gd name="T9" fmla="*/ 176 h 206"/>
                <a:gd name="T10" fmla="*/ 292 w 322"/>
                <a:gd name="T11" fmla="*/ 88 h 206"/>
                <a:gd name="T12" fmla="*/ 175 w 322"/>
                <a:gd name="T13" fmla="*/ 59 h 206"/>
                <a:gd name="T14" fmla="*/ 88 w 322"/>
                <a:gd name="T15" fmla="*/ 0 h 206"/>
                <a:gd name="T16" fmla="*/ 0 w 322"/>
                <a:gd name="T17" fmla="*/ 0 h 206"/>
                <a:gd name="T18" fmla="*/ 0 w 322"/>
                <a:gd name="T19" fmla="*/ 59 h 206"/>
                <a:gd name="T20" fmla="*/ 88 w 322"/>
                <a:gd name="T21" fmla="*/ 59 h 206"/>
                <a:gd name="T22" fmla="*/ 175 w 322"/>
                <a:gd name="T23" fmla="*/ 11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06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6"/>
                  </a:cubicBezTo>
                  <a:cubicBezTo>
                    <a:pt x="233" y="176"/>
                    <a:pt x="233" y="176"/>
                    <a:pt x="262" y="176"/>
                  </a:cubicBezTo>
                  <a:cubicBezTo>
                    <a:pt x="292" y="205"/>
                    <a:pt x="321" y="176"/>
                    <a:pt x="321" y="176"/>
                  </a:cubicBezTo>
                  <a:cubicBezTo>
                    <a:pt x="321" y="147"/>
                    <a:pt x="321" y="117"/>
                    <a:pt x="292" y="88"/>
                  </a:cubicBezTo>
                  <a:cubicBezTo>
                    <a:pt x="262" y="59"/>
                    <a:pt x="233" y="59"/>
                    <a:pt x="175" y="59"/>
                  </a:cubicBezTo>
                  <a:cubicBezTo>
                    <a:pt x="146" y="30"/>
                    <a:pt x="146" y="0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58" y="59"/>
                    <a:pt x="88" y="59"/>
                  </a:cubicBezTo>
                  <a:cubicBezTo>
                    <a:pt x="117" y="88"/>
                    <a:pt x="146" y="88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1" name="Freeform 36"/>
            <p:cNvSpPr>
              <a:spLocks noChangeArrowheads="1"/>
            </p:cNvSpPr>
            <p:nvPr/>
          </p:nvSpPr>
          <p:spPr bwMode="auto">
            <a:xfrm>
              <a:off x="4248150" y="4494213"/>
              <a:ext cx="220663" cy="63500"/>
            </a:xfrm>
            <a:custGeom>
              <a:avLst/>
              <a:gdLst>
                <a:gd name="T0" fmla="*/ 379 w 613"/>
                <a:gd name="T1" fmla="*/ 174 h 175"/>
                <a:gd name="T2" fmla="*/ 379 w 613"/>
                <a:gd name="T3" fmla="*/ 174 h 175"/>
                <a:gd name="T4" fmla="*/ 583 w 613"/>
                <a:gd name="T5" fmla="*/ 88 h 175"/>
                <a:gd name="T6" fmla="*/ 583 w 613"/>
                <a:gd name="T7" fmla="*/ 88 h 175"/>
                <a:gd name="T8" fmla="*/ 583 w 613"/>
                <a:gd name="T9" fmla="*/ 29 h 175"/>
                <a:gd name="T10" fmla="*/ 525 w 613"/>
                <a:gd name="T11" fmla="*/ 29 h 175"/>
                <a:gd name="T12" fmla="*/ 379 w 613"/>
                <a:gd name="T13" fmla="*/ 88 h 175"/>
                <a:gd name="T14" fmla="*/ 204 w 613"/>
                <a:gd name="T15" fmla="*/ 88 h 175"/>
                <a:gd name="T16" fmla="*/ 29 w 613"/>
                <a:gd name="T17" fmla="*/ 58 h 175"/>
                <a:gd name="T18" fmla="*/ 0 w 613"/>
                <a:gd name="T19" fmla="*/ 58 h 175"/>
                <a:gd name="T20" fmla="*/ 0 w 613"/>
                <a:gd name="T21" fmla="*/ 116 h 175"/>
                <a:gd name="T22" fmla="*/ 175 w 613"/>
                <a:gd name="T23" fmla="*/ 174 h 175"/>
                <a:gd name="T24" fmla="*/ 379 w 613"/>
                <a:gd name="T25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" h="175">
                  <a:moveTo>
                    <a:pt x="379" y="174"/>
                  </a:moveTo>
                  <a:lnTo>
                    <a:pt x="379" y="174"/>
                  </a:lnTo>
                  <a:cubicBezTo>
                    <a:pt x="438" y="145"/>
                    <a:pt x="525" y="116"/>
                    <a:pt x="583" y="88"/>
                  </a:cubicBezTo>
                  <a:lnTo>
                    <a:pt x="583" y="88"/>
                  </a:lnTo>
                  <a:cubicBezTo>
                    <a:pt x="612" y="58"/>
                    <a:pt x="612" y="58"/>
                    <a:pt x="583" y="29"/>
                  </a:cubicBezTo>
                  <a:cubicBezTo>
                    <a:pt x="583" y="0"/>
                    <a:pt x="554" y="0"/>
                    <a:pt x="525" y="29"/>
                  </a:cubicBezTo>
                  <a:cubicBezTo>
                    <a:pt x="495" y="58"/>
                    <a:pt x="438" y="88"/>
                    <a:pt x="379" y="88"/>
                  </a:cubicBezTo>
                  <a:cubicBezTo>
                    <a:pt x="292" y="116"/>
                    <a:pt x="262" y="116"/>
                    <a:pt x="204" y="88"/>
                  </a:cubicBezTo>
                  <a:cubicBezTo>
                    <a:pt x="117" y="88"/>
                    <a:pt x="88" y="88"/>
                    <a:pt x="29" y="58"/>
                  </a:cubicBezTo>
                  <a:lnTo>
                    <a:pt x="0" y="58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58" y="145"/>
                    <a:pt x="117" y="145"/>
                    <a:pt x="175" y="174"/>
                  </a:cubicBezTo>
                  <a:cubicBezTo>
                    <a:pt x="262" y="174"/>
                    <a:pt x="321" y="174"/>
                    <a:pt x="379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2" name="Freeform 37"/>
            <p:cNvSpPr>
              <a:spLocks noChangeArrowheads="1"/>
            </p:cNvSpPr>
            <p:nvPr/>
          </p:nvSpPr>
          <p:spPr bwMode="auto">
            <a:xfrm>
              <a:off x="4437063" y="3727450"/>
              <a:ext cx="168275" cy="252413"/>
            </a:xfrm>
            <a:custGeom>
              <a:avLst/>
              <a:gdLst>
                <a:gd name="T0" fmla="*/ 29 w 468"/>
                <a:gd name="T1" fmla="*/ 87 h 700"/>
                <a:gd name="T2" fmla="*/ 29 w 468"/>
                <a:gd name="T3" fmla="*/ 87 h 700"/>
                <a:gd name="T4" fmla="*/ 204 w 468"/>
                <a:gd name="T5" fmla="*/ 146 h 700"/>
                <a:gd name="T6" fmla="*/ 320 w 468"/>
                <a:gd name="T7" fmla="*/ 290 h 700"/>
                <a:gd name="T8" fmla="*/ 379 w 468"/>
                <a:gd name="T9" fmla="*/ 466 h 700"/>
                <a:gd name="T10" fmla="*/ 408 w 468"/>
                <a:gd name="T11" fmla="*/ 552 h 700"/>
                <a:gd name="T12" fmla="*/ 379 w 468"/>
                <a:gd name="T13" fmla="*/ 611 h 700"/>
                <a:gd name="T14" fmla="*/ 350 w 468"/>
                <a:gd name="T15" fmla="*/ 640 h 700"/>
                <a:gd name="T16" fmla="*/ 408 w 468"/>
                <a:gd name="T17" fmla="*/ 699 h 700"/>
                <a:gd name="T18" fmla="*/ 467 w 468"/>
                <a:gd name="T19" fmla="*/ 640 h 700"/>
                <a:gd name="T20" fmla="*/ 467 w 468"/>
                <a:gd name="T21" fmla="*/ 523 h 700"/>
                <a:gd name="T22" fmla="*/ 437 w 468"/>
                <a:gd name="T23" fmla="*/ 436 h 700"/>
                <a:gd name="T24" fmla="*/ 350 w 468"/>
                <a:gd name="T25" fmla="*/ 261 h 700"/>
                <a:gd name="T26" fmla="*/ 234 w 468"/>
                <a:gd name="T27" fmla="*/ 117 h 700"/>
                <a:gd name="T28" fmla="*/ 58 w 468"/>
                <a:gd name="T29" fmla="*/ 29 h 700"/>
                <a:gd name="T30" fmla="*/ 29 w 468"/>
                <a:gd name="T31" fmla="*/ 0 h 700"/>
                <a:gd name="T32" fmla="*/ 0 w 468"/>
                <a:gd name="T33" fmla="*/ 29 h 700"/>
                <a:gd name="T34" fmla="*/ 29 w 468"/>
                <a:gd name="T35" fmla="*/ 87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0">
                  <a:moveTo>
                    <a:pt x="29" y="87"/>
                  </a:moveTo>
                  <a:lnTo>
                    <a:pt x="29" y="87"/>
                  </a:lnTo>
                  <a:cubicBezTo>
                    <a:pt x="87" y="87"/>
                    <a:pt x="146" y="117"/>
                    <a:pt x="204" y="146"/>
                  </a:cubicBezTo>
                  <a:cubicBezTo>
                    <a:pt x="262" y="173"/>
                    <a:pt x="291" y="232"/>
                    <a:pt x="320" y="290"/>
                  </a:cubicBezTo>
                  <a:cubicBezTo>
                    <a:pt x="350" y="349"/>
                    <a:pt x="350" y="378"/>
                    <a:pt x="379" y="466"/>
                  </a:cubicBezTo>
                  <a:cubicBezTo>
                    <a:pt x="408" y="466"/>
                    <a:pt x="408" y="523"/>
                    <a:pt x="408" y="552"/>
                  </a:cubicBezTo>
                  <a:cubicBezTo>
                    <a:pt x="408" y="552"/>
                    <a:pt x="408" y="582"/>
                    <a:pt x="379" y="611"/>
                  </a:cubicBezTo>
                  <a:cubicBezTo>
                    <a:pt x="350" y="640"/>
                    <a:pt x="350" y="640"/>
                    <a:pt x="350" y="640"/>
                  </a:cubicBezTo>
                  <a:cubicBezTo>
                    <a:pt x="350" y="669"/>
                    <a:pt x="379" y="699"/>
                    <a:pt x="408" y="699"/>
                  </a:cubicBezTo>
                  <a:cubicBezTo>
                    <a:pt x="437" y="699"/>
                    <a:pt x="467" y="669"/>
                    <a:pt x="467" y="640"/>
                  </a:cubicBezTo>
                  <a:cubicBezTo>
                    <a:pt x="467" y="582"/>
                    <a:pt x="467" y="552"/>
                    <a:pt x="467" y="52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8"/>
                    <a:pt x="408" y="319"/>
                    <a:pt x="350" y="261"/>
                  </a:cubicBezTo>
                  <a:cubicBezTo>
                    <a:pt x="320" y="202"/>
                    <a:pt x="291" y="146"/>
                    <a:pt x="234" y="117"/>
                  </a:cubicBezTo>
                  <a:cubicBezTo>
                    <a:pt x="175" y="58"/>
                    <a:pt x="116" y="29"/>
                    <a:pt x="58" y="29"/>
                  </a:cubicBezTo>
                  <a:cubicBezTo>
                    <a:pt x="29" y="29"/>
                    <a:pt x="29" y="29"/>
                    <a:pt x="29" y="0"/>
                  </a:cubicBezTo>
                  <a:lnTo>
                    <a:pt x="0" y="29"/>
                  </a:lnTo>
                  <a:cubicBezTo>
                    <a:pt x="0" y="58"/>
                    <a:pt x="0" y="87"/>
                    <a:pt x="2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3" name="Freeform 38"/>
            <p:cNvSpPr>
              <a:spLocks noChangeArrowheads="1"/>
            </p:cNvSpPr>
            <p:nvPr/>
          </p:nvSpPr>
          <p:spPr bwMode="auto">
            <a:xfrm>
              <a:off x="4530725" y="3140075"/>
              <a:ext cx="127000" cy="282575"/>
            </a:xfrm>
            <a:custGeom>
              <a:avLst/>
              <a:gdLst>
                <a:gd name="T0" fmla="*/ 29 w 351"/>
                <a:gd name="T1" fmla="*/ 700 h 787"/>
                <a:gd name="T2" fmla="*/ 29 w 351"/>
                <a:gd name="T3" fmla="*/ 700 h 787"/>
                <a:gd name="T4" fmla="*/ 29 w 351"/>
                <a:gd name="T5" fmla="*/ 758 h 787"/>
                <a:gd name="T6" fmla="*/ 117 w 351"/>
                <a:gd name="T7" fmla="*/ 758 h 787"/>
                <a:gd name="T8" fmla="*/ 175 w 351"/>
                <a:gd name="T9" fmla="*/ 700 h 787"/>
                <a:gd name="T10" fmla="*/ 263 w 351"/>
                <a:gd name="T11" fmla="*/ 612 h 787"/>
                <a:gd name="T12" fmla="*/ 321 w 351"/>
                <a:gd name="T13" fmla="*/ 408 h 787"/>
                <a:gd name="T14" fmla="*/ 350 w 351"/>
                <a:gd name="T15" fmla="*/ 233 h 787"/>
                <a:gd name="T16" fmla="*/ 321 w 351"/>
                <a:gd name="T17" fmla="*/ 29 h 787"/>
                <a:gd name="T18" fmla="*/ 321 w 351"/>
                <a:gd name="T19" fmla="*/ 29 h 787"/>
                <a:gd name="T20" fmla="*/ 234 w 351"/>
                <a:gd name="T21" fmla="*/ 29 h 787"/>
                <a:gd name="T22" fmla="*/ 234 w 351"/>
                <a:gd name="T23" fmla="*/ 58 h 787"/>
                <a:gd name="T24" fmla="*/ 292 w 351"/>
                <a:gd name="T25" fmla="*/ 233 h 787"/>
                <a:gd name="T26" fmla="*/ 263 w 351"/>
                <a:gd name="T27" fmla="*/ 408 h 787"/>
                <a:gd name="T28" fmla="*/ 205 w 351"/>
                <a:gd name="T29" fmla="*/ 583 h 787"/>
                <a:gd name="T30" fmla="*/ 146 w 351"/>
                <a:gd name="T31" fmla="*/ 641 h 787"/>
                <a:gd name="T32" fmla="*/ 58 w 351"/>
                <a:gd name="T33" fmla="*/ 670 h 787"/>
                <a:gd name="T34" fmla="*/ 29 w 351"/>
                <a:gd name="T35" fmla="*/ 70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787">
                  <a:moveTo>
                    <a:pt x="29" y="700"/>
                  </a:moveTo>
                  <a:lnTo>
                    <a:pt x="29" y="700"/>
                  </a:lnTo>
                  <a:cubicBezTo>
                    <a:pt x="0" y="700"/>
                    <a:pt x="0" y="729"/>
                    <a:pt x="29" y="758"/>
                  </a:cubicBezTo>
                  <a:cubicBezTo>
                    <a:pt x="58" y="786"/>
                    <a:pt x="88" y="786"/>
                    <a:pt x="117" y="758"/>
                  </a:cubicBezTo>
                  <a:cubicBezTo>
                    <a:pt x="117" y="729"/>
                    <a:pt x="146" y="700"/>
                    <a:pt x="175" y="700"/>
                  </a:cubicBezTo>
                  <a:cubicBezTo>
                    <a:pt x="205" y="670"/>
                    <a:pt x="234" y="641"/>
                    <a:pt x="263" y="612"/>
                  </a:cubicBezTo>
                  <a:cubicBezTo>
                    <a:pt x="292" y="553"/>
                    <a:pt x="321" y="495"/>
                    <a:pt x="321" y="408"/>
                  </a:cubicBezTo>
                  <a:cubicBezTo>
                    <a:pt x="350" y="350"/>
                    <a:pt x="350" y="291"/>
                    <a:pt x="350" y="233"/>
                  </a:cubicBezTo>
                  <a:cubicBezTo>
                    <a:pt x="350" y="145"/>
                    <a:pt x="321" y="86"/>
                    <a:pt x="321" y="29"/>
                  </a:cubicBezTo>
                  <a:lnTo>
                    <a:pt x="321" y="29"/>
                  </a:lnTo>
                  <a:cubicBezTo>
                    <a:pt x="292" y="0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6"/>
                    <a:pt x="292" y="174"/>
                    <a:pt x="292" y="233"/>
                  </a:cubicBezTo>
                  <a:cubicBezTo>
                    <a:pt x="321" y="291"/>
                    <a:pt x="292" y="350"/>
                    <a:pt x="263" y="408"/>
                  </a:cubicBezTo>
                  <a:cubicBezTo>
                    <a:pt x="263" y="466"/>
                    <a:pt x="234" y="524"/>
                    <a:pt x="205" y="583"/>
                  </a:cubicBezTo>
                  <a:cubicBezTo>
                    <a:pt x="175" y="583"/>
                    <a:pt x="146" y="612"/>
                    <a:pt x="146" y="641"/>
                  </a:cubicBezTo>
                  <a:cubicBezTo>
                    <a:pt x="117" y="670"/>
                    <a:pt x="88" y="670"/>
                    <a:pt x="58" y="67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4" name="Freeform 39"/>
            <p:cNvSpPr>
              <a:spLocks noChangeArrowheads="1"/>
            </p:cNvSpPr>
            <p:nvPr/>
          </p:nvSpPr>
          <p:spPr bwMode="auto">
            <a:xfrm>
              <a:off x="4468813" y="2562225"/>
              <a:ext cx="168275" cy="252413"/>
            </a:xfrm>
            <a:custGeom>
              <a:avLst/>
              <a:gdLst>
                <a:gd name="T0" fmla="*/ 0 w 468"/>
                <a:gd name="T1" fmla="*/ 58 h 701"/>
                <a:gd name="T2" fmla="*/ 0 w 468"/>
                <a:gd name="T3" fmla="*/ 58 h 701"/>
                <a:gd name="T4" fmla="*/ 29 w 468"/>
                <a:gd name="T5" fmla="*/ 87 h 701"/>
                <a:gd name="T6" fmla="*/ 204 w 468"/>
                <a:gd name="T7" fmla="*/ 146 h 701"/>
                <a:gd name="T8" fmla="*/ 292 w 468"/>
                <a:gd name="T9" fmla="*/ 292 h 701"/>
                <a:gd name="T10" fmla="*/ 380 w 468"/>
                <a:gd name="T11" fmla="*/ 467 h 701"/>
                <a:gd name="T12" fmla="*/ 380 w 468"/>
                <a:gd name="T13" fmla="*/ 555 h 701"/>
                <a:gd name="T14" fmla="*/ 380 w 468"/>
                <a:gd name="T15" fmla="*/ 642 h 701"/>
                <a:gd name="T16" fmla="*/ 350 w 468"/>
                <a:gd name="T17" fmla="*/ 642 h 701"/>
                <a:gd name="T18" fmla="*/ 409 w 468"/>
                <a:gd name="T19" fmla="*/ 700 h 701"/>
                <a:gd name="T20" fmla="*/ 467 w 468"/>
                <a:gd name="T21" fmla="*/ 642 h 701"/>
                <a:gd name="T22" fmla="*/ 467 w 468"/>
                <a:gd name="T23" fmla="*/ 555 h 701"/>
                <a:gd name="T24" fmla="*/ 438 w 468"/>
                <a:gd name="T25" fmla="*/ 438 h 701"/>
                <a:gd name="T26" fmla="*/ 350 w 468"/>
                <a:gd name="T27" fmla="*/ 263 h 701"/>
                <a:gd name="T28" fmla="*/ 233 w 468"/>
                <a:gd name="T29" fmla="*/ 117 h 701"/>
                <a:gd name="T30" fmla="*/ 59 w 468"/>
                <a:gd name="T31" fmla="*/ 0 h 701"/>
                <a:gd name="T32" fmla="*/ 0 w 468"/>
                <a:gd name="T33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701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87"/>
                    <a:pt x="29" y="87"/>
                  </a:cubicBezTo>
                  <a:cubicBezTo>
                    <a:pt x="88" y="87"/>
                    <a:pt x="147" y="117"/>
                    <a:pt x="204" y="146"/>
                  </a:cubicBezTo>
                  <a:cubicBezTo>
                    <a:pt x="233" y="175"/>
                    <a:pt x="292" y="234"/>
                    <a:pt x="292" y="292"/>
                  </a:cubicBezTo>
                  <a:cubicBezTo>
                    <a:pt x="350" y="350"/>
                    <a:pt x="350" y="408"/>
                    <a:pt x="380" y="467"/>
                  </a:cubicBezTo>
                  <a:cubicBezTo>
                    <a:pt x="380" y="496"/>
                    <a:pt x="380" y="525"/>
                    <a:pt x="380" y="555"/>
                  </a:cubicBezTo>
                  <a:cubicBezTo>
                    <a:pt x="380" y="555"/>
                    <a:pt x="380" y="613"/>
                    <a:pt x="380" y="642"/>
                  </a:cubicBezTo>
                  <a:cubicBezTo>
                    <a:pt x="350" y="642"/>
                    <a:pt x="350" y="642"/>
                    <a:pt x="350" y="642"/>
                  </a:cubicBezTo>
                  <a:cubicBezTo>
                    <a:pt x="350" y="700"/>
                    <a:pt x="380" y="700"/>
                    <a:pt x="409" y="700"/>
                  </a:cubicBezTo>
                  <a:cubicBezTo>
                    <a:pt x="438" y="700"/>
                    <a:pt x="467" y="700"/>
                    <a:pt x="467" y="642"/>
                  </a:cubicBezTo>
                  <a:cubicBezTo>
                    <a:pt x="467" y="613"/>
                    <a:pt x="467" y="584"/>
                    <a:pt x="467" y="555"/>
                  </a:cubicBezTo>
                  <a:cubicBezTo>
                    <a:pt x="467" y="525"/>
                    <a:pt x="438" y="496"/>
                    <a:pt x="438" y="438"/>
                  </a:cubicBezTo>
                  <a:cubicBezTo>
                    <a:pt x="438" y="379"/>
                    <a:pt x="380" y="321"/>
                    <a:pt x="350" y="263"/>
                  </a:cubicBezTo>
                  <a:cubicBezTo>
                    <a:pt x="321" y="205"/>
                    <a:pt x="292" y="146"/>
                    <a:pt x="233" y="117"/>
                  </a:cubicBezTo>
                  <a:cubicBezTo>
                    <a:pt x="175" y="58"/>
                    <a:pt x="117" y="29"/>
                    <a:pt x="59" y="0"/>
                  </a:cubicBez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5" name="Freeform 40"/>
            <p:cNvSpPr>
              <a:spLocks noChangeArrowheads="1"/>
            </p:cNvSpPr>
            <p:nvPr/>
          </p:nvSpPr>
          <p:spPr bwMode="auto">
            <a:xfrm>
              <a:off x="4521200" y="2382838"/>
              <a:ext cx="293688" cy="115887"/>
            </a:xfrm>
            <a:custGeom>
              <a:avLst/>
              <a:gdLst>
                <a:gd name="T0" fmla="*/ 785 w 816"/>
                <a:gd name="T1" fmla="*/ 58 h 321"/>
                <a:gd name="T2" fmla="*/ 785 w 816"/>
                <a:gd name="T3" fmla="*/ 58 h 321"/>
                <a:gd name="T4" fmla="*/ 785 w 816"/>
                <a:gd name="T5" fmla="*/ 0 h 321"/>
                <a:gd name="T6" fmla="*/ 727 w 816"/>
                <a:gd name="T7" fmla="*/ 29 h 321"/>
                <a:gd name="T8" fmla="*/ 611 w 816"/>
                <a:gd name="T9" fmla="*/ 145 h 321"/>
                <a:gd name="T10" fmla="*/ 436 w 816"/>
                <a:gd name="T11" fmla="*/ 233 h 321"/>
                <a:gd name="T12" fmla="*/ 262 w 816"/>
                <a:gd name="T13" fmla="*/ 233 h 321"/>
                <a:gd name="T14" fmla="*/ 174 w 816"/>
                <a:gd name="T15" fmla="*/ 233 h 321"/>
                <a:gd name="T16" fmla="*/ 116 w 816"/>
                <a:gd name="T17" fmla="*/ 174 h 321"/>
                <a:gd name="T18" fmla="*/ 86 w 816"/>
                <a:gd name="T19" fmla="*/ 145 h 321"/>
                <a:gd name="T20" fmla="*/ 28 w 816"/>
                <a:gd name="T21" fmla="*/ 203 h 321"/>
                <a:gd name="T22" fmla="*/ 57 w 816"/>
                <a:gd name="T23" fmla="*/ 262 h 321"/>
                <a:gd name="T24" fmla="*/ 174 w 816"/>
                <a:gd name="T25" fmla="*/ 262 h 321"/>
                <a:gd name="T26" fmla="*/ 262 w 816"/>
                <a:gd name="T27" fmla="*/ 291 h 321"/>
                <a:gd name="T28" fmla="*/ 466 w 816"/>
                <a:gd name="T29" fmla="*/ 262 h 321"/>
                <a:gd name="T30" fmla="*/ 668 w 816"/>
                <a:gd name="T31" fmla="*/ 203 h 321"/>
                <a:gd name="T32" fmla="*/ 785 w 816"/>
                <a:gd name="T33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6" h="321">
                  <a:moveTo>
                    <a:pt x="785" y="58"/>
                  </a:moveTo>
                  <a:lnTo>
                    <a:pt x="785" y="58"/>
                  </a:lnTo>
                  <a:cubicBezTo>
                    <a:pt x="815" y="29"/>
                    <a:pt x="785" y="29"/>
                    <a:pt x="785" y="0"/>
                  </a:cubicBezTo>
                  <a:cubicBezTo>
                    <a:pt x="756" y="0"/>
                    <a:pt x="756" y="0"/>
                    <a:pt x="727" y="29"/>
                  </a:cubicBezTo>
                  <a:cubicBezTo>
                    <a:pt x="698" y="58"/>
                    <a:pt x="668" y="116"/>
                    <a:pt x="611" y="145"/>
                  </a:cubicBezTo>
                  <a:cubicBezTo>
                    <a:pt x="582" y="203"/>
                    <a:pt x="523" y="203"/>
                    <a:pt x="436" y="233"/>
                  </a:cubicBezTo>
                  <a:cubicBezTo>
                    <a:pt x="407" y="233"/>
                    <a:pt x="320" y="233"/>
                    <a:pt x="262" y="233"/>
                  </a:cubicBezTo>
                  <a:cubicBezTo>
                    <a:pt x="233" y="233"/>
                    <a:pt x="203" y="233"/>
                    <a:pt x="174" y="233"/>
                  </a:cubicBezTo>
                  <a:cubicBezTo>
                    <a:pt x="145" y="203"/>
                    <a:pt x="116" y="203"/>
                    <a:pt x="116" y="174"/>
                  </a:cubicBezTo>
                  <a:cubicBezTo>
                    <a:pt x="86" y="174"/>
                    <a:pt x="86" y="145"/>
                    <a:pt x="86" y="145"/>
                  </a:cubicBezTo>
                  <a:cubicBezTo>
                    <a:pt x="57" y="145"/>
                    <a:pt x="28" y="145"/>
                    <a:pt x="28" y="203"/>
                  </a:cubicBezTo>
                  <a:cubicBezTo>
                    <a:pt x="0" y="203"/>
                    <a:pt x="28" y="233"/>
                    <a:pt x="57" y="262"/>
                  </a:cubicBezTo>
                  <a:cubicBezTo>
                    <a:pt x="86" y="262"/>
                    <a:pt x="116" y="262"/>
                    <a:pt x="174" y="262"/>
                  </a:cubicBezTo>
                  <a:cubicBezTo>
                    <a:pt x="203" y="291"/>
                    <a:pt x="233" y="291"/>
                    <a:pt x="262" y="291"/>
                  </a:cubicBezTo>
                  <a:cubicBezTo>
                    <a:pt x="320" y="320"/>
                    <a:pt x="407" y="291"/>
                    <a:pt x="466" y="262"/>
                  </a:cubicBezTo>
                  <a:cubicBezTo>
                    <a:pt x="523" y="262"/>
                    <a:pt x="582" y="233"/>
                    <a:pt x="668" y="203"/>
                  </a:cubicBezTo>
                  <a:cubicBezTo>
                    <a:pt x="698" y="145"/>
                    <a:pt x="756" y="116"/>
                    <a:pt x="78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6" name="Freeform 41"/>
            <p:cNvSpPr>
              <a:spLocks noChangeArrowheads="1"/>
            </p:cNvSpPr>
            <p:nvPr/>
          </p:nvSpPr>
          <p:spPr bwMode="auto">
            <a:xfrm>
              <a:off x="4741863" y="2603500"/>
              <a:ext cx="284162" cy="158750"/>
            </a:xfrm>
            <a:custGeom>
              <a:avLst/>
              <a:gdLst>
                <a:gd name="T0" fmla="*/ 757 w 788"/>
                <a:gd name="T1" fmla="*/ 408 h 439"/>
                <a:gd name="T2" fmla="*/ 757 w 788"/>
                <a:gd name="T3" fmla="*/ 408 h 439"/>
                <a:gd name="T4" fmla="*/ 787 w 788"/>
                <a:gd name="T5" fmla="*/ 350 h 439"/>
                <a:gd name="T6" fmla="*/ 728 w 788"/>
                <a:gd name="T7" fmla="*/ 350 h 439"/>
                <a:gd name="T8" fmla="*/ 553 w 788"/>
                <a:gd name="T9" fmla="*/ 379 h 439"/>
                <a:gd name="T10" fmla="*/ 378 w 788"/>
                <a:gd name="T11" fmla="*/ 321 h 439"/>
                <a:gd name="T12" fmla="*/ 204 w 788"/>
                <a:gd name="T13" fmla="*/ 204 h 439"/>
                <a:gd name="T14" fmla="*/ 145 w 788"/>
                <a:gd name="T15" fmla="*/ 146 h 439"/>
                <a:gd name="T16" fmla="*/ 116 w 788"/>
                <a:gd name="T17" fmla="*/ 58 h 439"/>
                <a:gd name="T18" fmla="*/ 116 w 788"/>
                <a:gd name="T19" fmla="*/ 58 h 439"/>
                <a:gd name="T20" fmla="*/ 57 w 788"/>
                <a:gd name="T21" fmla="*/ 29 h 439"/>
                <a:gd name="T22" fmla="*/ 29 w 788"/>
                <a:gd name="T23" fmla="*/ 117 h 439"/>
                <a:gd name="T24" fmla="*/ 116 w 788"/>
                <a:gd name="T25" fmla="*/ 204 h 439"/>
                <a:gd name="T26" fmla="*/ 174 w 788"/>
                <a:gd name="T27" fmla="*/ 262 h 439"/>
                <a:gd name="T28" fmla="*/ 349 w 788"/>
                <a:gd name="T29" fmla="*/ 379 h 439"/>
                <a:gd name="T30" fmla="*/ 553 w 788"/>
                <a:gd name="T31" fmla="*/ 438 h 439"/>
                <a:gd name="T32" fmla="*/ 757 w 788"/>
                <a:gd name="T33" fmla="*/ 40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8" h="439">
                  <a:moveTo>
                    <a:pt x="757" y="408"/>
                  </a:moveTo>
                  <a:lnTo>
                    <a:pt x="757" y="408"/>
                  </a:lnTo>
                  <a:cubicBezTo>
                    <a:pt x="787" y="408"/>
                    <a:pt x="787" y="379"/>
                    <a:pt x="787" y="350"/>
                  </a:cubicBezTo>
                  <a:cubicBezTo>
                    <a:pt x="757" y="321"/>
                    <a:pt x="757" y="321"/>
                    <a:pt x="728" y="350"/>
                  </a:cubicBezTo>
                  <a:cubicBezTo>
                    <a:pt x="670" y="350"/>
                    <a:pt x="612" y="379"/>
                    <a:pt x="553" y="379"/>
                  </a:cubicBezTo>
                  <a:cubicBezTo>
                    <a:pt x="495" y="350"/>
                    <a:pt x="437" y="350"/>
                    <a:pt x="378" y="321"/>
                  </a:cubicBezTo>
                  <a:cubicBezTo>
                    <a:pt x="321" y="291"/>
                    <a:pt x="262" y="262"/>
                    <a:pt x="204" y="204"/>
                  </a:cubicBezTo>
                  <a:cubicBezTo>
                    <a:pt x="204" y="204"/>
                    <a:pt x="174" y="175"/>
                    <a:pt x="145" y="146"/>
                  </a:cubicBezTo>
                  <a:cubicBezTo>
                    <a:pt x="145" y="117"/>
                    <a:pt x="116" y="117"/>
                    <a:pt x="116" y="58"/>
                  </a:cubicBezTo>
                  <a:lnTo>
                    <a:pt x="116" y="58"/>
                  </a:lnTo>
                  <a:cubicBezTo>
                    <a:pt x="116" y="0"/>
                    <a:pt x="57" y="0"/>
                    <a:pt x="57" y="29"/>
                  </a:cubicBezTo>
                  <a:cubicBezTo>
                    <a:pt x="0" y="58"/>
                    <a:pt x="0" y="88"/>
                    <a:pt x="29" y="117"/>
                  </a:cubicBezTo>
                  <a:cubicBezTo>
                    <a:pt x="57" y="146"/>
                    <a:pt x="57" y="146"/>
                    <a:pt x="116" y="204"/>
                  </a:cubicBezTo>
                  <a:cubicBezTo>
                    <a:pt x="116" y="233"/>
                    <a:pt x="145" y="262"/>
                    <a:pt x="174" y="262"/>
                  </a:cubicBezTo>
                  <a:cubicBezTo>
                    <a:pt x="233" y="321"/>
                    <a:pt x="291" y="350"/>
                    <a:pt x="349" y="379"/>
                  </a:cubicBezTo>
                  <a:cubicBezTo>
                    <a:pt x="407" y="408"/>
                    <a:pt x="495" y="438"/>
                    <a:pt x="553" y="438"/>
                  </a:cubicBezTo>
                  <a:cubicBezTo>
                    <a:pt x="641" y="438"/>
                    <a:pt x="699" y="438"/>
                    <a:pt x="757" y="4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7" name="Freeform 42"/>
            <p:cNvSpPr>
              <a:spLocks noChangeArrowheads="1"/>
            </p:cNvSpPr>
            <p:nvPr/>
          </p:nvSpPr>
          <p:spPr bwMode="auto">
            <a:xfrm>
              <a:off x="4908550" y="2309813"/>
              <a:ext cx="127000" cy="284162"/>
            </a:xfrm>
            <a:custGeom>
              <a:avLst/>
              <a:gdLst>
                <a:gd name="T0" fmla="*/ 350 w 351"/>
                <a:gd name="T1" fmla="*/ 555 h 788"/>
                <a:gd name="T2" fmla="*/ 350 w 351"/>
                <a:gd name="T3" fmla="*/ 555 h 788"/>
                <a:gd name="T4" fmla="*/ 321 w 351"/>
                <a:gd name="T5" fmla="*/ 350 h 788"/>
                <a:gd name="T6" fmla="*/ 233 w 351"/>
                <a:gd name="T7" fmla="*/ 175 h 788"/>
                <a:gd name="T8" fmla="*/ 87 w 351"/>
                <a:gd name="T9" fmla="*/ 0 h 788"/>
                <a:gd name="T10" fmla="*/ 58 w 351"/>
                <a:gd name="T11" fmla="*/ 0 h 788"/>
                <a:gd name="T12" fmla="*/ 0 w 351"/>
                <a:gd name="T13" fmla="*/ 29 h 788"/>
                <a:gd name="T14" fmla="*/ 29 w 351"/>
                <a:gd name="T15" fmla="*/ 88 h 788"/>
                <a:gd name="T16" fmla="*/ 175 w 351"/>
                <a:gd name="T17" fmla="*/ 205 h 788"/>
                <a:gd name="T18" fmla="*/ 262 w 351"/>
                <a:gd name="T19" fmla="*/ 350 h 788"/>
                <a:gd name="T20" fmla="*/ 262 w 351"/>
                <a:gd name="T21" fmla="*/ 525 h 788"/>
                <a:gd name="T22" fmla="*/ 262 w 351"/>
                <a:gd name="T23" fmla="*/ 613 h 788"/>
                <a:gd name="T24" fmla="*/ 204 w 351"/>
                <a:gd name="T25" fmla="*/ 700 h 788"/>
                <a:gd name="T26" fmla="*/ 204 w 351"/>
                <a:gd name="T27" fmla="*/ 729 h 788"/>
                <a:gd name="T28" fmla="*/ 233 w 351"/>
                <a:gd name="T29" fmla="*/ 787 h 788"/>
                <a:gd name="T30" fmla="*/ 321 w 351"/>
                <a:gd name="T31" fmla="*/ 758 h 788"/>
                <a:gd name="T32" fmla="*/ 321 w 351"/>
                <a:gd name="T33" fmla="*/ 729 h 788"/>
                <a:gd name="T34" fmla="*/ 321 w 351"/>
                <a:gd name="T35" fmla="*/ 642 h 788"/>
                <a:gd name="T36" fmla="*/ 350 w 351"/>
                <a:gd name="T37" fmla="*/ 555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788">
                  <a:moveTo>
                    <a:pt x="350" y="555"/>
                  </a:moveTo>
                  <a:lnTo>
                    <a:pt x="350" y="555"/>
                  </a:lnTo>
                  <a:cubicBezTo>
                    <a:pt x="350" y="467"/>
                    <a:pt x="350" y="408"/>
                    <a:pt x="321" y="350"/>
                  </a:cubicBezTo>
                  <a:cubicBezTo>
                    <a:pt x="321" y="292"/>
                    <a:pt x="262" y="205"/>
                    <a:pt x="233" y="175"/>
                  </a:cubicBezTo>
                  <a:cubicBezTo>
                    <a:pt x="204" y="117"/>
                    <a:pt x="146" y="58"/>
                    <a:pt x="8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29" y="0"/>
                    <a:pt x="0" y="29"/>
                  </a:cubicBezTo>
                  <a:cubicBezTo>
                    <a:pt x="0" y="29"/>
                    <a:pt x="0" y="88"/>
                    <a:pt x="29" y="88"/>
                  </a:cubicBezTo>
                  <a:cubicBezTo>
                    <a:pt x="87" y="117"/>
                    <a:pt x="146" y="146"/>
                    <a:pt x="175" y="205"/>
                  </a:cubicBezTo>
                  <a:cubicBezTo>
                    <a:pt x="204" y="234"/>
                    <a:pt x="262" y="292"/>
                    <a:pt x="262" y="350"/>
                  </a:cubicBezTo>
                  <a:cubicBezTo>
                    <a:pt x="262" y="438"/>
                    <a:pt x="262" y="467"/>
                    <a:pt x="262" y="525"/>
                  </a:cubicBezTo>
                  <a:cubicBezTo>
                    <a:pt x="262" y="555"/>
                    <a:pt x="262" y="584"/>
                    <a:pt x="262" y="613"/>
                  </a:cubicBezTo>
                  <a:cubicBezTo>
                    <a:pt x="262" y="642"/>
                    <a:pt x="262" y="671"/>
                    <a:pt x="204" y="700"/>
                  </a:cubicBezTo>
                  <a:lnTo>
                    <a:pt x="204" y="729"/>
                  </a:lnTo>
                  <a:cubicBezTo>
                    <a:pt x="204" y="758"/>
                    <a:pt x="204" y="758"/>
                    <a:pt x="233" y="787"/>
                  </a:cubicBezTo>
                  <a:cubicBezTo>
                    <a:pt x="262" y="787"/>
                    <a:pt x="291" y="758"/>
                    <a:pt x="321" y="758"/>
                  </a:cubicBezTo>
                  <a:cubicBezTo>
                    <a:pt x="321" y="729"/>
                    <a:pt x="321" y="729"/>
                    <a:pt x="321" y="729"/>
                  </a:cubicBezTo>
                  <a:cubicBezTo>
                    <a:pt x="321" y="700"/>
                    <a:pt x="321" y="671"/>
                    <a:pt x="321" y="642"/>
                  </a:cubicBezTo>
                  <a:cubicBezTo>
                    <a:pt x="350" y="584"/>
                    <a:pt x="350" y="584"/>
                    <a:pt x="350" y="5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8" name="Freeform 43"/>
            <p:cNvSpPr>
              <a:spLocks noChangeArrowheads="1"/>
            </p:cNvSpPr>
            <p:nvPr/>
          </p:nvSpPr>
          <p:spPr bwMode="auto">
            <a:xfrm>
              <a:off x="4478338" y="4241800"/>
              <a:ext cx="200025" cy="241300"/>
            </a:xfrm>
            <a:custGeom>
              <a:avLst/>
              <a:gdLst>
                <a:gd name="T0" fmla="*/ 0 w 555"/>
                <a:gd name="T1" fmla="*/ 58 h 672"/>
                <a:gd name="T2" fmla="*/ 0 w 555"/>
                <a:gd name="T3" fmla="*/ 58 h 672"/>
                <a:gd name="T4" fmla="*/ 59 w 555"/>
                <a:gd name="T5" fmla="*/ 88 h 672"/>
                <a:gd name="T6" fmla="*/ 204 w 555"/>
                <a:gd name="T7" fmla="*/ 145 h 672"/>
                <a:gd name="T8" fmla="*/ 351 w 555"/>
                <a:gd name="T9" fmla="*/ 262 h 672"/>
                <a:gd name="T10" fmla="*/ 438 w 555"/>
                <a:gd name="T11" fmla="*/ 408 h 672"/>
                <a:gd name="T12" fmla="*/ 467 w 555"/>
                <a:gd name="T13" fmla="*/ 495 h 672"/>
                <a:gd name="T14" fmla="*/ 438 w 555"/>
                <a:gd name="T15" fmla="*/ 583 h 672"/>
                <a:gd name="T16" fmla="*/ 438 w 555"/>
                <a:gd name="T17" fmla="*/ 612 h 672"/>
                <a:gd name="T18" fmla="*/ 496 w 555"/>
                <a:gd name="T19" fmla="*/ 641 h 672"/>
                <a:gd name="T20" fmla="*/ 525 w 555"/>
                <a:gd name="T21" fmla="*/ 612 h 672"/>
                <a:gd name="T22" fmla="*/ 525 w 555"/>
                <a:gd name="T23" fmla="*/ 495 h 672"/>
                <a:gd name="T24" fmla="*/ 496 w 555"/>
                <a:gd name="T25" fmla="*/ 379 h 672"/>
                <a:gd name="T26" fmla="*/ 409 w 555"/>
                <a:gd name="T27" fmla="*/ 233 h 672"/>
                <a:gd name="T28" fmla="*/ 234 w 555"/>
                <a:gd name="T29" fmla="*/ 88 h 672"/>
                <a:gd name="T30" fmla="*/ 59 w 555"/>
                <a:gd name="T31" fmla="*/ 0 h 672"/>
                <a:gd name="T32" fmla="*/ 0 w 555"/>
                <a:gd name="T33" fmla="*/ 5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5" h="672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30" y="88"/>
                    <a:pt x="59" y="88"/>
                  </a:cubicBezTo>
                  <a:cubicBezTo>
                    <a:pt x="118" y="88"/>
                    <a:pt x="146" y="88"/>
                    <a:pt x="204" y="145"/>
                  </a:cubicBezTo>
                  <a:cubicBezTo>
                    <a:pt x="263" y="174"/>
                    <a:pt x="321" y="204"/>
                    <a:pt x="351" y="262"/>
                  </a:cubicBezTo>
                  <a:cubicBezTo>
                    <a:pt x="380" y="321"/>
                    <a:pt x="409" y="379"/>
                    <a:pt x="438" y="408"/>
                  </a:cubicBezTo>
                  <a:cubicBezTo>
                    <a:pt x="438" y="438"/>
                    <a:pt x="438" y="466"/>
                    <a:pt x="467" y="495"/>
                  </a:cubicBezTo>
                  <a:cubicBezTo>
                    <a:pt x="467" y="524"/>
                    <a:pt x="467" y="554"/>
                    <a:pt x="438" y="583"/>
                  </a:cubicBezTo>
                  <a:cubicBezTo>
                    <a:pt x="438" y="612"/>
                    <a:pt x="438" y="612"/>
                    <a:pt x="438" y="612"/>
                  </a:cubicBezTo>
                  <a:cubicBezTo>
                    <a:pt x="438" y="641"/>
                    <a:pt x="467" y="671"/>
                    <a:pt x="496" y="641"/>
                  </a:cubicBezTo>
                  <a:cubicBezTo>
                    <a:pt x="525" y="641"/>
                    <a:pt x="554" y="641"/>
                    <a:pt x="525" y="612"/>
                  </a:cubicBezTo>
                  <a:cubicBezTo>
                    <a:pt x="525" y="554"/>
                    <a:pt x="525" y="524"/>
                    <a:pt x="525" y="495"/>
                  </a:cubicBezTo>
                  <a:cubicBezTo>
                    <a:pt x="525" y="466"/>
                    <a:pt x="525" y="408"/>
                    <a:pt x="496" y="379"/>
                  </a:cubicBezTo>
                  <a:cubicBezTo>
                    <a:pt x="467" y="321"/>
                    <a:pt x="438" y="262"/>
                    <a:pt x="409" y="233"/>
                  </a:cubicBezTo>
                  <a:cubicBezTo>
                    <a:pt x="351" y="174"/>
                    <a:pt x="292" y="116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9" name="Freeform 44"/>
            <p:cNvSpPr>
              <a:spLocks noChangeArrowheads="1"/>
            </p:cNvSpPr>
            <p:nvPr/>
          </p:nvSpPr>
          <p:spPr bwMode="auto">
            <a:xfrm>
              <a:off x="4530725" y="4010025"/>
              <a:ext cx="273050" cy="168275"/>
            </a:xfrm>
            <a:custGeom>
              <a:avLst/>
              <a:gdLst>
                <a:gd name="T0" fmla="*/ 88 w 758"/>
                <a:gd name="T1" fmla="*/ 350 h 467"/>
                <a:gd name="T2" fmla="*/ 88 w 758"/>
                <a:gd name="T3" fmla="*/ 350 h 467"/>
                <a:gd name="T4" fmla="*/ 58 w 758"/>
                <a:gd name="T5" fmla="*/ 350 h 467"/>
                <a:gd name="T6" fmla="*/ 0 w 758"/>
                <a:gd name="T7" fmla="*/ 408 h 467"/>
                <a:gd name="T8" fmla="*/ 58 w 758"/>
                <a:gd name="T9" fmla="*/ 466 h 467"/>
                <a:gd name="T10" fmla="*/ 175 w 758"/>
                <a:gd name="T11" fmla="*/ 466 h 467"/>
                <a:gd name="T12" fmla="*/ 292 w 758"/>
                <a:gd name="T13" fmla="*/ 437 h 467"/>
                <a:gd name="T14" fmla="*/ 466 w 758"/>
                <a:gd name="T15" fmla="*/ 350 h 467"/>
                <a:gd name="T16" fmla="*/ 640 w 758"/>
                <a:gd name="T17" fmla="*/ 233 h 467"/>
                <a:gd name="T18" fmla="*/ 728 w 758"/>
                <a:gd name="T19" fmla="*/ 59 h 467"/>
                <a:gd name="T20" fmla="*/ 728 w 758"/>
                <a:gd name="T21" fmla="*/ 0 h 467"/>
                <a:gd name="T22" fmla="*/ 670 w 758"/>
                <a:gd name="T23" fmla="*/ 30 h 467"/>
                <a:gd name="T24" fmla="*/ 583 w 758"/>
                <a:gd name="T25" fmla="*/ 204 h 467"/>
                <a:gd name="T26" fmla="*/ 438 w 758"/>
                <a:gd name="T27" fmla="*/ 321 h 467"/>
                <a:gd name="T28" fmla="*/ 263 w 758"/>
                <a:gd name="T29" fmla="*/ 350 h 467"/>
                <a:gd name="T30" fmla="*/ 175 w 758"/>
                <a:gd name="T31" fmla="*/ 380 h 467"/>
                <a:gd name="T32" fmla="*/ 88 w 758"/>
                <a:gd name="T33" fmla="*/ 35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7">
                  <a:moveTo>
                    <a:pt x="88" y="350"/>
                  </a:moveTo>
                  <a:lnTo>
                    <a:pt x="88" y="350"/>
                  </a:ln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50"/>
                    <a:pt x="0" y="408"/>
                  </a:cubicBezTo>
                  <a:cubicBezTo>
                    <a:pt x="0" y="408"/>
                    <a:pt x="29" y="466"/>
                    <a:pt x="58" y="466"/>
                  </a:cubicBezTo>
                  <a:cubicBezTo>
                    <a:pt x="88" y="466"/>
                    <a:pt x="146" y="466"/>
                    <a:pt x="175" y="466"/>
                  </a:cubicBezTo>
                  <a:cubicBezTo>
                    <a:pt x="205" y="466"/>
                    <a:pt x="234" y="466"/>
                    <a:pt x="292" y="437"/>
                  </a:cubicBezTo>
                  <a:cubicBezTo>
                    <a:pt x="350" y="437"/>
                    <a:pt x="408" y="408"/>
                    <a:pt x="466" y="350"/>
                  </a:cubicBezTo>
                  <a:cubicBezTo>
                    <a:pt x="524" y="321"/>
                    <a:pt x="583" y="292"/>
                    <a:pt x="640" y="233"/>
                  </a:cubicBezTo>
                  <a:cubicBezTo>
                    <a:pt x="670" y="175"/>
                    <a:pt x="728" y="116"/>
                    <a:pt x="728" y="59"/>
                  </a:cubicBezTo>
                  <a:cubicBezTo>
                    <a:pt x="757" y="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87"/>
                    <a:pt x="640" y="146"/>
                    <a:pt x="583" y="204"/>
                  </a:cubicBezTo>
                  <a:cubicBezTo>
                    <a:pt x="554" y="233"/>
                    <a:pt x="495" y="263"/>
                    <a:pt x="438" y="321"/>
                  </a:cubicBezTo>
                  <a:cubicBezTo>
                    <a:pt x="379" y="350"/>
                    <a:pt x="321" y="350"/>
                    <a:pt x="263" y="350"/>
                  </a:cubicBezTo>
                  <a:cubicBezTo>
                    <a:pt x="234" y="380"/>
                    <a:pt x="205" y="380"/>
                    <a:pt x="175" y="380"/>
                  </a:cubicBezTo>
                  <a:cubicBezTo>
                    <a:pt x="146" y="380"/>
                    <a:pt x="117" y="350"/>
                    <a:pt x="88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0" name="Freeform 45"/>
            <p:cNvSpPr>
              <a:spLocks noChangeArrowheads="1"/>
            </p:cNvSpPr>
            <p:nvPr/>
          </p:nvSpPr>
          <p:spPr bwMode="auto">
            <a:xfrm>
              <a:off x="4248150" y="4692650"/>
              <a:ext cx="104775" cy="42863"/>
            </a:xfrm>
            <a:custGeom>
              <a:avLst/>
              <a:gdLst>
                <a:gd name="T0" fmla="*/ 146 w 293"/>
                <a:gd name="T1" fmla="*/ 58 h 118"/>
                <a:gd name="T2" fmla="*/ 146 w 293"/>
                <a:gd name="T3" fmla="*/ 58 h 118"/>
                <a:gd name="T4" fmla="*/ 233 w 293"/>
                <a:gd name="T5" fmla="*/ 87 h 118"/>
                <a:gd name="T6" fmla="*/ 262 w 293"/>
                <a:gd name="T7" fmla="*/ 117 h 118"/>
                <a:gd name="T8" fmla="*/ 292 w 293"/>
                <a:gd name="T9" fmla="*/ 58 h 118"/>
                <a:gd name="T10" fmla="*/ 233 w 293"/>
                <a:gd name="T11" fmla="*/ 0 h 118"/>
                <a:gd name="T12" fmla="*/ 146 w 293"/>
                <a:gd name="T13" fmla="*/ 0 h 118"/>
                <a:gd name="T14" fmla="*/ 29 w 293"/>
                <a:gd name="T15" fmla="*/ 29 h 118"/>
                <a:gd name="T16" fmla="*/ 0 w 293"/>
                <a:gd name="T17" fmla="*/ 29 h 118"/>
                <a:gd name="T18" fmla="*/ 0 w 293"/>
                <a:gd name="T19" fmla="*/ 117 h 118"/>
                <a:gd name="T20" fmla="*/ 58 w 293"/>
                <a:gd name="T21" fmla="*/ 87 h 118"/>
                <a:gd name="T22" fmla="*/ 146 w 293"/>
                <a:gd name="T23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8">
                  <a:moveTo>
                    <a:pt x="146" y="58"/>
                  </a:moveTo>
                  <a:lnTo>
                    <a:pt x="146" y="58"/>
                  </a:lnTo>
                  <a:cubicBezTo>
                    <a:pt x="175" y="58"/>
                    <a:pt x="204" y="87"/>
                    <a:pt x="233" y="87"/>
                  </a:cubicBezTo>
                  <a:cubicBezTo>
                    <a:pt x="233" y="117"/>
                    <a:pt x="233" y="117"/>
                    <a:pt x="262" y="117"/>
                  </a:cubicBezTo>
                  <a:cubicBezTo>
                    <a:pt x="292" y="11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  <a:cubicBezTo>
                    <a:pt x="204" y="0"/>
                    <a:pt x="175" y="0"/>
                    <a:pt x="146" y="0"/>
                  </a:cubicBezTo>
                  <a:cubicBezTo>
                    <a:pt x="88" y="29"/>
                    <a:pt x="58" y="29"/>
                    <a:pt x="29" y="29"/>
                  </a:cubicBezTo>
                  <a:lnTo>
                    <a:pt x="0" y="29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88" y="87"/>
                    <a:pt x="117" y="58"/>
                    <a:pt x="146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1" name="Freeform 46"/>
            <p:cNvSpPr>
              <a:spLocks noChangeArrowheads="1"/>
            </p:cNvSpPr>
            <p:nvPr/>
          </p:nvSpPr>
          <p:spPr bwMode="auto">
            <a:xfrm>
              <a:off x="4437063" y="4724400"/>
              <a:ext cx="282575" cy="95250"/>
            </a:xfrm>
            <a:custGeom>
              <a:avLst/>
              <a:gdLst>
                <a:gd name="T0" fmla="*/ 29 w 787"/>
                <a:gd name="T1" fmla="*/ 117 h 264"/>
                <a:gd name="T2" fmla="*/ 29 w 787"/>
                <a:gd name="T3" fmla="*/ 117 h 264"/>
                <a:gd name="T4" fmla="*/ 29 w 787"/>
                <a:gd name="T5" fmla="*/ 175 h 264"/>
                <a:gd name="T6" fmla="*/ 146 w 787"/>
                <a:gd name="T7" fmla="*/ 233 h 264"/>
                <a:gd name="T8" fmla="*/ 234 w 787"/>
                <a:gd name="T9" fmla="*/ 233 h 264"/>
                <a:gd name="T10" fmla="*/ 437 w 787"/>
                <a:gd name="T11" fmla="*/ 233 h 264"/>
                <a:gd name="T12" fmla="*/ 612 w 787"/>
                <a:gd name="T13" fmla="*/ 204 h 264"/>
                <a:gd name="T14" fmla="*/ 786 w 787"/>
                <a:gd name="T15" fmla="*/ 59 h 264"/>
                <a:gd name="T16" fmla="*/ 786 w 787"/>
                <a:gd name="T17" fmla="*/ 59 h 264"/>
                <a:gd name="T18" fmla="*/ 757 w 787"/>
                <a:gd name="T19" fmla="*/ 0 h 264"/>
                <a:gd name="T20" fmla="*/ 700 w 787"/>
                <a:gd name="T21" fmla="*/ 0 h 264"/>
                <a:gd name="T22" fmla="*/ 583 w 787"/>
                <a:gd name="T23" fmla="*/ 146 h 264"/>
                <a:gd name="T24" fmla="*/ 437 w 787"/>
                <a:gd name="T25" fmla="*/ 204 h 264"/>
                <a:gd name="T26" fmla="*/ 234 w 787"/>
                <a:gd name="T27" fmla="*/ 204 h 264"/>
                <a:gd name="T28" fmla="*/ 175 w 787"/>
                <a:gd name="T29" fmla="*/ 146 h 264"/>
                <a:gd name="T30" fmla="*/ 116 w 787"/>
                <a:gd name="T31" fmla="*/ 88 h 264"/>
                <a:gd name="T32" fmla="*/ 58 w 787"/>
                <a:gd name="T33" fmla="*/ 88 h 264"/>
                <a:gd name="T34" fmla="*/ 29 w 787"/>
                <a:gd name="T35" fmla="*/ 11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264">
                  <a:moveTo>
                    <a:pt x="29" y="117"/>
                  </a:moveTo>
                  <a:lnTo>
                    <a:pt x="29" y="117"/>
                  </a:lnTo>
                  <a:cubicBezTo>
                    <a:pt x="0" y="146"/>
                    <a:pt x="29" y="175"/>
                    <a:pt x="29" y="175"/>
                  </a:cubicBezTo>
                  <a:cubicBezTo>
                    <a:pt x="58" y="204"/>
                    <a:pt x="116" y="204"/>
                    <a:pt x="146" y="233"/>
                  </a:cubicBezTo>
                  <a:cubicBezTo>
                    <a:pt x="175" y="233"/>
                    <a:pt x="204" y="233"/>
                    <a:pt x="234" y="233"/>
                  </a:cubicBezTo>
                  <a:cubicBezTo>
                    <a:pt x="320" y="263"/>
                    <a:pt x="379" y="263"/>
                    <a:pt x="437" y="233"/>
                  </a:cubicBezTo>
                  <a:cubicBezTo>
                    <a:pt x="496" y="233"/>
                    <a:pt x="554" y="233"/>
                    <a:pt x="612" y="204"/>
                  </a:cubicBezTo>
                  <a:cubicBezTo>
                    <a:pt x="670" y="146"/>
                    <a:pt x="728" y="88"/>
                    <a:pt x="786" y="59"/>
                  </a:cubicBezTo>
                  <a:lnTo>
                    <a:pt x="786" y="59"/>
                  </a:lnTo>
                  <a:cubicBezTo>
                    <a:pt x="786" y="30"/>
                    <a:pt x="786" y="0"/>
                    <a:pt x="757" y="0"/>
                  </a:cubicBezTo>
                  <a:cubicBezTo>
                    <a:pt x="757" y="0"/>
                    <a:pt x="728" y="0"/>
                    <a:pt x="700" y="0"/>
                  </a:cubicBezTo>
                  <a:cubicBezTo>
                    <a:pt x="670" y="59"/>
                    <a:pt x="641" y="88"/>
                    <a:pt x="583" y="146"/>
                  </a:cubicBezTo>
                  <a:cubicBezTo>
                    <a:pt x="554" y="175"/>
                    <a:pt x="467" y="175"/>
                    <a:pt x="437" y="204"/>
                  </a:cubicBezTo>
                  <a:cubicBezTo>
                    <a:pt x="350" y="204"/>
                    <a:pt x="320" y="204"/>
                    <a:pt x="234" y="204"/>
                  </a:cubicBezTo>
                  <a:cubicBezTo>
                    <a:pt x="234" y="175"/>
                    <a:pt x="204" y="175"/>
                    <a:pt x="175" y="146"/>
                  </a:cubicBezTo>
                  <a:cubicBezTo>
                    <a:pt x="146" y="146"/>
                    <a:pt x="116" y="146"/>
                    <a:pt x="116" y="88"/>
                  </a:cubicBezTo>
                  <a:cubicBezTo>
                    <a:pt x="87" y="88"/>
                    <a:pt x="87" y="88"/>
                    <a:pt x="58" y="88"/>
                  </a:cubicBezTo>
                  <a:cubicBezTo>
                    <a:pt x="58" y="88"/>
                    <a:pt x="29" y="88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2" name="Freeform 47"/>
            <p:cNvSpPr>
              <a:spLocks noChangeArrowheads="1"/>
            </p:cNvSpPr>
            <p:nvPr/>
          </p:nvSpPr>
          <p:spPr bwMode="auto">
            <a:xfrm>
              <a:off x="4605338" y="4556125"/>
              <a:ext cx="293687" cy="84138"/>
            </a:xfrm>
            <a:custGeom>
              <a:avLst/>
              <a:gdLst>
                <a:gd name="T0" fmla="*/ 785 w 816"/>
                <a:gd name="T1" fmla="*/ 117 h 235"/>
                <a:gd name="T2" fmla="*/ 785 w 816"/>
                <a:gd name="T3" fmla="*/ 117 h 235"/>
                <a:gd name="T4" fmla="*/ 815 w 816"/>
                <a:gd name="T5" fmla="*/ 117 h 235"/>
                <a:gd name="T6" fmla="*/ 815 w 816"/>
                <a:gd name="T7" fmla="*/ 59 h 235"/>
                <a:gd name="T8" fmla="*/ 756 w 816"/>
                <a:gd name="T9" fmla="*/ 59 h 235"/>
                <a:gd name="T10" fmla="*/ 611 w 816"/>
                <a:gd name="T11" fmla="*/ 147 h 235"/>
                <a:gd name="T12" fmla="*/ 407 w 816"/>
                <a:gd name="T13" fmla="*/ 176 h 235"/>
                <a:gd name="T14" fmla="*/ 233 w 816"/>
                <a:gd name="T15" fmla="*/ 117 h 235"/>
                <a:gd name="T16" fmla="*/ 174 w 816"/>
                <a:gd name="T17" fmla="*/ 88 h 235"/>
                <a:gd name="T18" fmla="*/ 116 w 816"/>
                <a:gd name="T19" fmla="*/ 30 h 235"/>
                <a:gd name="T20" fmla="*/ 87 w 816"/>
                <a:gd name="T21" fmla="*/ 0 h 235"/>
                <a:gd name="T22" fmla="*/ 29 w 816"/>
                <a:gd name="T23" fmla="*/ 30 h 235"/>
                <a:gd name="T24" fmla="*/ 29 w 816"/>
                <a:gd name="T25" fmla="*/ 88 h 235"/>
                <a:gd name="T26" fmla="*/ 116 w 816"/>
                <a:gd name="T27" fmla="*/ 117 h 235"/>
                <a:gd name="T28" fmla="*/ 203 w 816"/>
                <a:gd name="T29" fmla="*/ 176 h 235"/>
                <a:gd name="T30" fmla="*/ 407 w 816"/>
                <a:gd name="T31" fmla="*/ 205 h 235"/>
                <a:gd name="T32" fmla="*/ 611 w 816"/>
                <a:gd name="T33" fmla="*/ 205 h 235"/>
                <a:gd name="T34" fmla="*/ 785 w 816"/>
                <a:gd name="T35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35">
                  <a:moveTo>
                    <a:pt x="785" y="117"/>
                  </a:moveTo>
                  <a:lnTo>
                    <a:pt x="785" y="117"/>
                  </a:lnTo>
                  <a:cubicBezTo>
                    <a:pt x="785" y="117"/>
                    <a:pt x="785" y="117"/>
                    <a:pt x="815" y="117"/>
                  </a:cubicBezTo>
                  <a:cubicBezTo>
                    <a:pt x="815" y="88"/>
                    <a:pt x="815" y="88"/>
                    <a:pt x="815" y="59"/>
                  </a:cubicBezTo>
                  <a:cubicBezTo>
                    <a:pt x="785" y="59"/>
                    <a:pt x="756" y="59"/>
                    <a:pt x="756" y="59"/>
                  </a:cubicBezTo>
                  <a:cubicBezTo>
                    <a:pt x="699" y="117"/>
                    <a:pt x="669" y="117"/>
                    <a:pt x="611" y="147"/>
                  </a:cubicBezTo>
                  <a:cubicBezTo>
                    <a:pt x="523" y="176"/>
                    <a:pt x="494" y="176"/>
                    <a:pt x="407" y="176"/>
                  </a:cubicBezTo>
                  <a:cubicBezTo>
                    <a:pt x="349" y="176"/>
                    <a:pt x="290" y="147"/>
                    <a:pt x="233" y="117"/>
                  </a:cubicBezTo>
                  <a:cubicBezTo>
                    <a:pt x="203" y="117"/>
                    <a:pt x="174" y="88"/>
                    <a:pt x="174" y="88"/>
                  </a:cubicBezTo>
                  <a:cubicBezTo>
                    <a:pt x="145" y="59"/>
                    <a:pt x="116" y="59"/>
                    <a:pt x="116" y="3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8" y="0"/>
                    <a:pt x="29" y="0"/>
                    <a:pt x="29" y="30"/>
                  </a:cubicBezTo>
                  <a:cubicBezTo>
                    <a:pt x="0" y="30"/>
                    <a:pt x="0" y="59"/>
                    <a:pt x="29" y="88"/>
                  </a:cubicBezTo>
                  <a:cubicBezTo>
                    <a:pt x="58" y="88"/>
                    <a:pt x="87" y="117"/>
                    <a:pt x="116" y="117"/>
                  </a:cubicBezTo>
                  <a:cubicBezTo>
                    <a:pt x="145" y="147"/>
                    <a:pt x="174" y="176"/>
                    <a:pt x="203" y="176"/>
                  </a:cubicBezTo>
                  <a:cubicBezTo>
                    <a:pt x="261" y="205"/>
                    <a:pt x="349" y="205"/>
                    <a:pt x="407" y="205"/>
                  </a:cubicBezTo>
                  <a:cubicBezTo>
                    <a:pt x="494" y="234"/>
                    <a:pt x="552" y="234"/>
                    <a:pt x="611" y="205"/>
                  </a:cubicBezTo>
                  <a:cubicBezTo>
                    <a:pt x="669" y="205"/>
                    <a:pt x="756" y="176"/>
                    <a:pt x="78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3" name="Freeform 48"/>
            <p:cNvSpPr>
              <a:spLocks noChangeArrowheads="1"/>
            </p:cNvSpPr>
            <p:nvPr/>
          </p:nvSpPr>
          <p:spPr bwMode="auto">
            <a:xfrm>
              <a:off x="4719638" y="2876550"/>
              <a:ext cx="252412" cy="168275"/>
            </a:xfrm>
            <a:custGeom>
              <a:avLst/>
              <a:gdLst>
                <a:gd name="T0" fmla="*/ 671 w 701"/>
                <a:gd name="T1" fmla="*/ 88 h 467"/>
                <a:gd name="T2" fmla="*/ 671 w 701"/>
                <a:gd name="T3" fmla="*/ 88 h 467"/>
                <a:gd name="T4" fmla="*/ 700 w 701"/>
                <a:gd name="T5" fmla="*/ 30 h 467"/>
                <a:gd name="T6" fmla="*/ 642 w 701"/>
                <a:gd name="T7" fmla="*/ 0 h 467"/>
                <a:gd name="T8" fmla="*/ 525 w 701"/>
                <a:gd name="T9" fmla="*/ 0 h 467"/>
                <a:gd name="T10" fmla="*/ 437 w 701"/>
                <a:gd name="T11" fmla="*/ 0 h 467"/>
                <a:gd name="T12" fmla="*/ 263 w 701"/>
                <a:gd name="T13" fmla="*/ 88 h 467"/>
                <a:gd name="T14" fmla="*/ 88 w 701"/>
                <a:gd name="T15" fmla="*/ 233 h 467"/>
                <a:gd name="T16" fmla="*/ 0 w 701"/>
                <a:gd name="T17" fmla="*/ 409 h 467"/>
                <a:gd name="T18" fmla="*/ 0 w 701"/>
                <a:gd name="T19" fmla="*/ 409 h 467"/>
                <a:gd name="T20" fmla="*/ 30 w 701"/>
                <a:gd name="T21" fmla="*/ 466 h 467"/>
                <a:gd name="T22" fmla="*/ 88 w 701"/>
                <a:gd name="T23" fmla="*/ 409 h 467"/>
                <a:gd name="T24" fmla="*/ 146 w 701"/>
                <a:gd name="T25" fmla="*/ 263 h 467"/>
                <a:gd name="T26" fmla="*/ 292 w 701"/>
                <a:gd name="T27" fmla="*/ 146 h 467"/>
                <a:gd name="T28" fmla="*/ 437 w 701"/>
                <a:gd name="T29" fmla="*/ 88 h 467"/>
                <a:gd name="T30" fmla="*/ 525 w 701"/>
                <a:gd name="T31" fmla="*/ 59 h 467"/>
                <a:gd name="T32" fmla="*/ 612 w 701"/>
                <a:gd name="T33" fmla="*/ 88 h 467"/>
                <a:gd name="T34" fmla="*/ 671 w 701"/>
                <a:gd name="T35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7">
                  <a:moveTo>
                    <a:pt x="671" y="88"/>
                  </a:moveTo>
                  <a:lnTo>
                    <a:pt x="671" y="88"/>
                  </a:lnTo>
                  <a:cubicBezTo>
                    <a:pt x="671" y="88"/>
                    <a:pt x="700" y="59"/>
                    <a:pt x="700" y="30"/>
                  </a:cubicBezTo>
                  <a:cubicBezTo>
                    <a:pt x="700" y="0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0"/>
                  </a:cubicBezTo>
                  <a:cubicBezTo>
                    <a:pt x="350" y="30"/>
                    <a:pt x="321" y="59"/>
                    <a:pt x="263" y="88"/>
                  </a:cubicBezTo>
                  <a:cubicBezTo>
                    <a:pt x="204" y="117"/>
                    <a:pt x="146" y="175"/>
                    <a:pt x="88" y="233"/>
                  </a:cubicBezTo>
                  <a:cubicBezTo>
                    <a:pt x="59" y="292"/>
                    <a:pt x="30" y="321"/>
                    <a:pt x="0" y="409"/>
                  </a:cubicBezTo>
                  <a:lnTo>
                    <a:pt x="0" y="409"/>
                  </a:ln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38"/>
                    <a:pt x="88" y="409"/>
                  </a:cubicBezTo>
                  <a:cubicBezTo>
                    <a:pt x="88" y="380"/>
                    <a:pt x="116" y="292"/>
                    <a:pt x="146" y="263"/>
                  </a:cubicBezTo>
                  <a:cubicBezTo>
                    <a:pt x="175" y="204"/>
                    <a:pt x="233" y="175"/>
                    <a:pt x="292" y="146"/>
                  </a:cubicBezTo>
                  <a:cubicBezTo>
                    <a:pt x="350" y="117"/>
                    <a:pt x="408" y="88"/>
                    <a:pt x="437" y="88"/>
                  </a:cubicBezTo>
                  <a:cubicBezTo>
                    <a:pt x="496" y="59"/>
                    <a:pt x="496" y="59"/>
                    <a:pt x="525" y="59"/>
                  </a:cubicBezTo>
                  <a:cubicBezTo>
                    <a:pt x="583" y="59"/>
                    <a:pt x="583" y="59"/>
                    <a:pt x="612" y="88"/>
                  </a:cubicBezTo>
                  <a:cubicBezTo>
                    <a:pt x="612" y="88"/>
                    <a:pt x="642" y="88"/>
                    <a:pt x="671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4" name="Freeform 49"/>
            <p:cNvSpPr>
              <a:spLocks noChangeArrowheads="1"/>
            </p:cNvSpPr>
            <p:nvPr/>
          </p:nvSpPr>
          <p:spPr bwMode="auto">
            <a:xfrm>
              <a:off x="4929188" y="3024188"/>
              <a:ext cx="209550" cy="115887"/>
            </a:xfrm>
            <a:custGeom>
              <a:avLst/>
              <a:gdLst>
                <a:gd name="T0" fmla="*/ 233 w 584"/>
                <a:gd name="T1" fmla="*/ 0 h 322"/>
                <a:gd name="T2" fmla="*/ 233 w 584"/>
                <a:gd name="T3" fmla="*/ 0 h 322"/>
                <a:gd name="T4" fmla="*/ 59 w 584"/>
                <a:gd name="T5" fmla="*/ 0 h 322"/>
                <a:gd name="T6" fmla="*/ 29 w 584"/>
                <a:gd name="T7" fmla="*/ 0 h 322"/>
                <a:gd name="T8" fmla="*/ 0 w 584"/>
                <a:gd name="T9" fmla="*/ 57 h 322"/>
                <a:gd name="T10" fmla="*/ 59 w 584"/>
                <a:gd name="T11" fmla="*/ 87 h 322"/>
                <a:gd name="T12" fmla="*/ 233 w 584"/>
                <a:gd name="T13" fmla="*/ 87 h 322"/>
                <a:gd name="T14" fmla="*/ 380 w 584"/>
                <a:gd name="T15" fmla="*/ 145 h 322"/>
                <a:gd name="T16" fmla="*/ 525 w 584"/>
                <a:gd name="T17" fmla="*/ 262 h 322"/>
                <a:gd name="T18" fmla="*/ 583 w 584"/>
                <a:gd name="T19" fmla="*/ 321 h 322"/>
                <a:gd name="T20" fmla="*/ 583 w 584"/>
                <a:gd name="T21" fmla="*/ 204 h 322"/>
                <a:gd name="T22" fmla="*/ 438 w 584"/>
                <a:gd name="T23" fmla="*/ 87 h 322"/>
                <a:gd name="T24" fmla="*/ 233 w 584"/>
                <a:gd name="T2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22">
                  <a:moveTo>
                    <a:pt x="233" y="0"/>
                  </a:moveTo>
                  <a:lnTo>
                    <a:pt x="233" y="0"/>
                  </a:lnTo>
                  <a:cubicBezTo>
                    <a:pt x="175" y="0"/>
                    <a:pt x="88" y="0"/>
                    <a:pt x="5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9"/>
                    <a:pt x="0" y="29"/>
                    <a:pt x="0" y="57"/>
                  </a:cubicBezTo>
                  <a:cubicBezTo>
                    <a:pt x="0" y="87"/>
                    <a:pt x="29" y="87"/>
                    <a:pt x="59" y="87"/>
                  </a:cubicBezTo>
                  <a:cubicBezTo>
                    <a:pt x="117" y="57"/>
                    <a:pt x="175" y="57"/>
                    <a:pt x="233" y="87"/>
                  </a:cubicBezTo>
                  <a:cubicBezTo>
                    <a:pt x="292" y="87"/>
                    <a:pt x="350" y="116"/>
                    <a:pt x="380" y="145"/>
                  </a:cubicBezTo>
                  <a:cubicBezTo>
                    <a:pt x="438" y="174"/>
                    <a:pt x="496" y="204"/>
                    <a:pt x="525" y="262"/>
                  </a:cubicBezTo>
                  <a:cubicBezTo>
                    <a:pt x="554" y="262"/>
                    <a:pt x="554" y="291"/>
                    <a:pt x="583" y="321"/>
                  </a:cubicBezTo>
                  <a:cubicBezTo>
                    <a:pt x="583" y="204"/>
                    <a:pt x="583" y="204"/>
                    <a:pt x="583" y="204"/>
                  </a:cubicBezTo>
                  <a:cubicBezTo>
                    <a:pt x="525" y="174"/>
                    <a:pt x="466" y="116"/>
                    <a:pt x="438" y="87"/>
                  </a:cubicBezTo>
                  <a:cubicBezTo>
                    <a:pt x="380" y="57"/>
                    <a:pt x="292" y="29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5" name="Freeform 50"/>
            <p:cNvSpPr>
              <a:spLocks noChangeArrowheads="1"/>
            </p:cNvSpPr>
            <p:nvPr/>
          </p:nvSpPr>
          <p:spPr bwMode="auto">
            <a:xfrm>
              <a:off x="4803775" y="3149600"/>
              <a:ext cx="95250" cy="293688"/>
            </a:xfrm>
            <a:custGeom>
              <a:avLst/>
              <a:gdLst>
                <a:gd name="T0" fmla="*/ 175 w 264"/>
                <a:gd name="T1" fmla="*/ 29 h 817"/>
                <a:gd name="T2" fmla="*/ 175 w 264"/>
                <a:gd name="T3" fmla="*/ 29 h 817"/>
                <a:gd name="T4" fmla="*/ 175 w 264"/>
                <a:gd name="T5" fmla="*/ 57 h 817"/>
                <a:gd name="T6" fmla="*/ 88 w 264"/>
                <a:gd name="T7" fmla="*/ 145 h 817"/>
                <a:gd name="T8" fmla="*/ 59 w 264"/>
                <a:gd name="T9" fmla="*/ 233 h 817"/>
                <a:gd name="T10" fmla="*/ 0 w 264"/>
                <a:gd name="T11" fmla="*/ 407 h 817"/>
                <a:gd name="T12" fmla="*/ 30 w 264"/>
                <a:gd name="T13" fmla="*/ 641 h 817"/>
                <a:gd name="T14" fmla="*/ 117 w 264"/>
                <a:gd name="T15" fmla="*/ 816 h 817"/>
                <a:gd name="T16" fmla="*/ 117 w 264"/>
                <a:gd name="T17" fmla="*/ 816 h 817"/>
                <a:gd name="T18" fmla="*/ 204 w 264"/>
                <a:gd name="T19" fmla="*/ 816 h 817"/>
                <a:gd name="T20" fmla="*/ 175 w 264"/>
                <a:gd name="T21" fmla="*/ 757 h 817"/>
                <a:gd name="T22" fmla="*/ 88 w 264"/>
                <a:gd name="T23" fmla="*/ 612 h 817"/>
                <a:gd name="T24" fmla="*/ 59 w 264"/>
                <a:gd name="T25" fmla="*/ 437 h 817"/>
                <a:gd name="T26" fmla="*/ 117 w 264"/>
                <a:gd name="T27" fmla="*/ 233 h 817"/>
                <a:gd name="T28" fmla="*/ 175 w 264"/>
                <a:gd name="T29" fmla="*/ 174 h 817"/>
                <a:gd name="T30" fmla="*/ 233 w 264"/>
                <a:gd name="T31" fmla="*/ 116 h 817"/>
                <a:gd name="T32" fmla="*/ 263 w 264"/>
                <a:gd name="T33" fmla="*/ 87 h 817"/>
                <a:gd name="T34" fmla="*/ 233 w 264"/>
                <a:gd name="T35" fmla="*/ 29 h 817"/>
                <a:gd name="T36" fmla="*/ 175 w 264"/>
                <a:gd name="T37" fmla="*/ 2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817">
                  <a:moveTo>
                    <a:pt x="175" y="29"/>
                  </a:moveTo>
                  <a:lnTo>
                    <a:pt x="175" y="29"/>
                  </a:lnTo>
                  <a:cubicBezTo>
                    <a:pt x="175" y="57"/>
                    <a:pt x="175" y="57"/>
                    <a:pt x="175" y="57"/>
                  </a:cubicBezTo>
                  <a:cubicBezTo>
                    <a:pt x="147" y="57"/>
                    <a:pt x="117" y="87"/>
                    <a:pt x="88" y="145"/>
                  </a:cubicBezTo>
                  <a:cubicBezTo>
                    <a:pt x="59" y="145"/>
                    <a:pt x="59" y="174"/>
                    <a:pt x="59" y="233"/>
                  </a:cubicBezTo>
                  <a:cubicBezTo>
                    <a:pt x="0" y="291"/>
                    <a:pt x="0" y="350"/>
                    <a:pt x="0" y="407"/>
                  </a:cubicBezTo>
                  <a:cubicBezTo>
                    <a:pt x="0" y="495"/>
                    <a:pt x="0" y="554"/>
                    <a:pt x="30" y="641"/>
                  </a:cubicBezTo>
                  <a:cubicBezTo>
                    <a:pt x="59" y="700"/>
                    <a:pt x="88" y="757"/>
                    <a:pt x="117" y="816"/>
                  </a:cubicBezTo>
                  <a:lnTo>
                    <a:pt x="117" y="816"/>
                  </a:lnTo>
                  <a:cubicBezTo>
                    <a:pt x="147" y="816"/>
                    <a:pt x="175" y="816"/>
                    <a:pt x="204" y="816"/>
                  </a:cubicBezTo>
                  <a:cubicBezTo>
                    <a:pt x="204" y="816"/>
                    <a:pt x="204" y="757"/>
                    <a:pt x="175" y="757"/>
                  </a:cubicBezTo>
                  <a:cubicBezTo>
                    <a:pt x="147" y="729"/>
                    <a:pt x="117" y="671"/>
                    <a:pt x="88" y="612"/>
                  </a:cubicBezTo>
                  <a:cubicBezTo>
                    <a:pt x="59" y="554"/>
                    <a:pt x="59" y="495"/>
                    <a:pt x="59" y="437"/>
                  </a:cubicBezTo>
                  <a:cubicBezTo>
                    <a:pt x="59" y="350"/>
                    <a:pt x="88" y="321"/>
                    <a:pt x="117" y="233"/>
                  </a:cubicBezTo>
                  <a:cubicBezTo>
                    <a:pt x="117" y="233"/>
                    <a:pt x="147" y="174"/>
                    <a:pt x="175" y="174"/>
                  </a:cubicBezTo>
                  <a:cubicBezTo>
                    <a:pt x="175" y="145"/>
                    <a:pt x="204" y="116"/>
                    <a:pt x="233" y="116"/>
                  </a:cubicBezTo>
                  <a:cubicBezTo>
                    <a:pt x="233" y="87"/>
                    <a:pt x="233" y="87"/>
                    <a:pt x="263" y="87"/>
                  </a:cubicBezTo>
                  <a:cubicBezTo>
                    <a:pt x="263" y="57"/>
                    <a:pt x="263" y="57"/>
                    <a:pt x="233" y="29"/>
                  </a:cubicBezTo>
                  <a:cubicBezTo>
                    <a:pt x="233" y="0"/>
                    <a:pt x="175" y="0"/>
                    <a:pt x="175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6" name="Freeform 51"/>
            <p:cNvSpPr>
              <a:spLocks noChangeArrowheads="1"/>
            </p:cNvSpPr>
            <p:nvPr/>
          </p:nvSpPr>
          <p:spPr bwMode="auto">
            <a:xfrm>
              <a:off x="4908550" y="3422650"/>
              <a:ext cx="188913" cy="252413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497 h 701"/>
                <a:gd name="T6" fmla="*/ 175 w 525"/>
                <a:gd name="T7" fmla="*/ 555 h 701"/>
                <a:gd name="T8" fmla="*/ 87 w 525"/>
                <a:gd name="T9" fmla="*/ 584 h 701"/>
                <a:gd name="T10" fmla="*/ 58 w 525"/>
                <a:gd name="T11" fmla="*/ 584 h 701"/>
                <a:gd name="T12" fmla="*/ 29 w 525"/>
                <a:gd name="T13" fmla="*/ 643 h 701"/>
                <a:gd name="T14" fmla="*/ 117 w 525"/>
                <a:gd name="T15" fmla="*/ 671 h 701"/>
                <a:gd name="T16" fmla="*/ 233 w 525"/>
                <a:gd name="T17" fmla="*/ 614 h 701"/>
                <a:gd name="T18" fmla="*/ 291 w 525"/>
                <a:gd name="T19" fmla="*/ 555 h 701"/>
                <a:gd name="T20" fmla="*/ 438 w 525"/>
                <a:gd name="T21" fmla="*/ 409 h 701"/>
                <a:gd name="T22" fmla="*/ 524 w 525"/>
                <a:gd name="T23" fmla="*/ 234 h 701"/>
                <a:gd name="T24" fmla="*/ 524 w 525"/>
                <a:gd name="T25" fmla="*/ 30 h 701"/>
                <a:gd name="T26" fmla="*/ 524 w 525"/>
                <a:gd name="T27" fmla="*/ 0 h 701"/>
                <a:gd name="T28" fmla="*/ 467 w 525"/>
                <a:gd name="T29" fmla="*/ 0 h 701"/>
                <a:gd name="T30" fmla="*/ 438 w 525"/>
                <a:gd name="T31" fmla="*/ 30 h 701"/>
                <a:gd name="T32" fmla="*/ 438 w 525"/>
                <a:gd name="T33" fmla="*/ 205 h 701"/>
                <a:gd name="T34" fmla="*/ 379 w 525"/>
                <a:gd name="T35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09"/>
                    <a:pt x="291" y="467"/>
                    <a:pt x="262" y="497"/>
                  </a:cubicBezTo>
                  <a:cubicBezTo>
                    <a:pt x="233" y="526"/>
                    <a:pt x="204" y="555"/>
                    <a:pt x="175" y="555"/>
                  </a:cubicBezTo>
                  <a:cubicBezTo>
                    <a:pt x="146" y="584"/>
                    <a:pt x="117" y="584"/>
                    <a:pt x="87" y="584"/>
                  </a:cubicBezTo>
                  <a:cubicBezTo>
                    <a:pt x="58" y="584"/>
                    <a:pt x="58" y="584"/>
                    <a:pt x="58" y="584"/>
                  </a:cubicBezTo>
                  <a:cubicBezTo>
                    <a:pt x="29" y="614"/>
                    <a:pt x="0" y="614"/>
                    <a:pt x="29" y="643"/>
                  </a:cubicBezTo>
                  <a:cubicBezTo>
                    <a:pt x="58" y="671"/>
                    <a:pt x="87" y="700"/>
                    <a:pt x="117" y="671"/>
                  </a:cubicBezTo>
                  <a:cubicBezTo>
                    <a:pt x="146" y="643"/>
                    <a:pt x="175" y="643"/>
                    <a:pt x="233" y="614"/>
                  </a:cubicBezTo>
                  <a:cubicBezTo>
                    <a:pt x="233" y="614"/>
                    <a:pt x="262" y="584"/>
                    <a:pt x="291" y="555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50"/>
                    <a:pt x="496" y="293"/>
                    <a:pt x="524" y="234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524" y="30"/>
                    <a:pt x="524" y="30"/>
                    <a:pt x="524" y="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88"/>
                    <a:pt x="467" y="176"/>
                    <a:pt x="438" y="205"/>
                  </a:cubicBezTo>
                  <a:cubicBezTo>
                    <a:pt x="438" y="264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7" name="Freeform 52"/>
            <p:cNvSpPr>
              <a:spLocks noChangeArrowheads="1"/>
            </p:cNvSpPr>
            <p:nvPr/>
          </p:nvSpPr>
          <p:spPr bwMode="auto">
            <a:xfrm>
              <a:off x="4699000" y="3570288"/>
              <a:ext cx="147638" cy="284162"/>
            </a:xfrm>
            <a:custGeom>
              <a:avLst/>
              <a:gdLst>
                <a:gd name="T0" fmla="*/ 146 w 409"/>
                <a:gd name="T1" fmla="*/ 88 h 788"/>
                <a:gd name="T2" fmla="*/ 146 w 409"/>
                <a:gd name="T3" fmla="*/ 88 h 788"/>
                <a:gd name="T4" fmla="*/ 174 w 409"/>
                <a:gd name="T5" fmla="*/ 88 h 788"/>
                <a:gd name="T6" fmla="*/ 117 w 409"/>
                <a:gd name="T7" fmla="*/ 0 h 788"/>
                <a:gd name="T8" fmla="*/ 58 w 409"/>
                <a:gd name="T9" fmla="*/ 58 h 788"/>
                <a:gd name="T10" fmla="*/ 29 w 409"/>
                <a:gd name="T11" fmla="*/ 175 h 788"/>
                <a:gd name="T12" fmla="*/ 29 w 409"/>
                <a:gd name="T13" fmla="*/ 262 h 788"/>
                <a:gd name="T14" fmla="*/ 58 w 409"/>
                <a:gd name="T15" fmla="*/ 467 h 788"/>
                <a:gd name="T16" fmla="*/ 174 w 409"/>
                <a:gd name="T17" fmla="*/ 640 h 788"/>
                <a:gd name="T18" fmla="*/ 321 w 409"/>
                <a:gd name="T19" fmla="*/ 787 h 788"/>
                <a:gd name="T20" fmla="*/ 350 w 409"/>
                <a:gd name="T21" fmla="*/ 787 h 788"/>
                <a:gd name="T22" fmla="*/ 408 w 409"/>
                <a:gd name="T23" fmla="*/ 757 h 788"/>
                <a:gd name="T24" fmla="*/ 379 w 409"/>
                <a:gd name="T25" fmla="*/ 728 h 788"/>
                <a:gd name="T26" fmla="*/ 204 w 409"/>
                <a:gd name="T27" fmla="*/ 611 h 788"/>
                <a:gd name="T28" fmla="*/ 117 w 409"/>
                <a:gd name="T29" fmla="*/ 438 h 788"/>
                <a:gd name="T30" fmla="*/ 88 w 409"/>
                <a:gd name="T31" fmla="*/ 262 h 788"/>
                <a:gd name="T32" fmla="*/ 117 w 409"/>
                <a:gd name="T33" fmla="*/ 175 h 788"/>
                <a:gd name="T34" fmla="*/ 146 w 409"/>
                <a:gd name="T35" fmla="*/ 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8">
                  <a:moveTo>
                    <a:pt x="146" y="88"/>
                  </a:moveTo>
                  <a:lnTo>
                    <a:pt x="146" y="88"/>
                  </a:lnTo>
                  <a:cubicBezTo>
                    <a:pt x="174" y="88"/>
                    <a:pt x="174" y="88"/>
                    <a:pt x="174" y="88"/>
                  </a:cubicBezTo>
                  <a:cubicBezTo>
                    <a:pt x="174" y="58"/>
                    <a:pt x="146" y="29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46"/>
                    <a:pt x="29" y="175"/>
                  </a:cubicBezTo>
                  <a:cubicBezTo>
                    <a:pt x="29" y="205"/>
                    <a:pt x="0" y="234"/>
                    <a:pt x="29" y="262"/>
                  </a:cubicBezTo>
                  <a:cubicBezTo>
                    <a:pt x="29" y="350"/>
                    <a:pt x="58" y="408"/>
                    <a:pt x="58" y="467"/>
                  </a:cubicBezTo>
                  <a:cubicBezTo>
                    <a:pt x="88" y="525"/>
                    <a:pt x="117" y="584"/>
                    <a:pt x="174" y="640"/>
                  </a:cubicBezTo>
                  <a:cubicBezTo>
                    <a:pt x="204" y="699"/>
                    <a:pt x="262" y="757"/>
                    <a:pt x="321" y="787"/>
                  </a:cubicBezTo>
                  <a:cubicBezTo>
                    <a:pt x="350" y="787"/>
                    <a:pt x="350" y="787"/>
                    <a:pt x="350" y="787"/>
                  </a:cubicBezTo>
                  <a:cubicBezTo>
                    <a:pt x="379" y="787"/>
                    <a:pt x="379" y="787"/>
                    <a:pt x="408" y="757"/>
                  </a:cubicBezTo>
                  <a:cubicBezTo>
                    <a:pt x="408" y="728"/>
                    <a:pt x="408" y="728"/>
                    <a:pt x="379" y="728"/>
                  </a:cubicBezTo>
                  <a:cubicBezTo>
                    <a:pt x="321" y="699"/>
                    <a:pt x="262" y="640"/>
                    <a:pt x="204" y="611"/>
                  </a:cubicBezTo>
                  <a:cubicBezTo>
                    <a:pt x="174" y="555"/>
                    <a:pt x="146" y="496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4"/>
                    <a:pt x="88" y="205"/>
                    <a:pt x="117" y="175"/>
                  </a:cubicBezTo>
                  <a:cubicBezTo>
                    <a:pt x="117" y="146"/>
                    <a:pt x="117" y="117"/>
                    <a:pt x="146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8" name="Freeform 53"/>
            <p:cNvSpPr>
              <a:spLocks noChangeArrowheads="1"/>
            </p:cNvSpPr>
            <p:nvPr/>
          </p:nvSpPr>
          <p:spPr bwMode="auto">
            <a:xfrm>
              <a:off x="4929188" y="3841750"/>
              <a:ext cx="136525" cy="263525"/>
            </a:xfrm>
            <a:custGeom>
              <a:avLst/>
              <a:gdLst>
                <a:gd name="T0" fmla="*/ 263 w 381"/>
                <a:gd name="T1" fmla="*/ 642 h 731"/>
                <a:gd name="T2" fmla="*/ 263 w 381"/>
                <a:gd name="T3" fmla="*/ 642 h 731"/>
                <a:gd name="T4" fmla="*/ 263 w 381"/>
                <a:gd name="T5" fmla="*/ 671 h 731"/>
                <a:gd name="T6" fmla="*/ 321 w 381"/>
                <a:gd name="T7" fmla="*/ 730 h 731"/>
                <a:gd name="T8" fmla="*/ 380 w 381"/>
                <a:gd name="T9" fmla="*/ 671 h 731"/>
                <a:gd name="T10" fmla="*/ 380 w 381"/>
                <a:gd name="T11" fmla="*/ 583 h 731"/>
                <a:gd name="T12" fmla="*/ 380 w 381"/>
                <a:gd name="T13" fmla="*/ 467 h 731"/>
                <a:gd name="T14" fmla="*/ 321 w 381"/>
                <a:gd name="T15" fmla="*/ 292 h 731"/>
                <a:gd name="T16" fmla="*/ 204 w 381"/>
                <a:gd name="T17" fmla="*/ 117 h 731"/>
                <a:gd name="T18" fmla="*/ 59 w 381"/>
                <a:gd name="T19" fmla="*/ 0 h 731"/>
                <a:gd name="T20" fmla="*/ 0 w 381"/>
                <a:gd name="T21" fmla="*/ 30 h 731"/>
                <a:gd name="T22" fmla="*/ 0 w 381"/>
                <a:gd name="T23" fmla="*/ 59 h 731"/>
                <a:gd name="T24" fmla="*/ 175 w 381"/>
                <a:gd name="T25" fmla="*/ 176 h 731"/>
                <a:gd name="T26" fmla="*/ 263 w 381"/>
                <a:gd name="T27" fmla="*/ 321 h 731"/>
                <a:gd name="T28" fmla="*/ 321 w 381"/>
                <a:gd name="T29" fmla="*/ 497 h 731"/>
                <a:gd name="T30" fmla="*/ 321 w 381"/>
                <a:gd name="T31" fmla="*/ 583 h 731"/>
                <a:gd name="T32" fmla="*/ 263 w 381"/>
                <a:gd name="T33" fmla="*/ 642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31">
                  <a:moveTo>
                    <a:pt x="263" y="642"/>
                  </a:moveTo>
                  <a:lnTo>
                    <a:pt x="263" y="642"/>
                  </a:lnTo>
                  <a:cubicBezTo>
                    <a:pt x="263" y="671"/>
                    <a:pt x="263" y="671"/>
                    <a:pt x="263" y="671"/>
                  </a:cubicBezTo>
                  <a:cubicBezTo>
                    <a:pt x="263" y="700"/>
                    <a:pt x="263" y="730"/>
                    <a:pt x="321" y="730"/>
                  </a:cubicBezTo>
                  <a:cubicBezTo>
                    <a:pt x="321" y="730"/>
                    <a:pt x="380" y="700"/>
                    <a:pt x="380" y="671"/>
                  </a:cubicBezTo>
                  <a:cubicBezTo>
                    <a:pt x="380" y="642"/>
                    <a:pt x="380" y="613"/>
                    <a:pt x="380" y="583"/>
                  </a:cubicBezTo>
                  <a:cubicBezTo>
                    <a:pt x="380" y="526"/>
                    <a:pt x="380" y="497"/>
                    <a:pt x="380" y="467"/>
                  </a:cubicBezTo>
                  <a:cubicBezTo>
                    <a:pt x="380" y="409"/>
                    <a:pt x="350" y="350"/>
                    <a:pt x="321" y="292"/>
                  </a:cubicBezTo>
                  <a:cubicBezTo>
                    <a:pt x="292" y="233"/>
                    <a:pt x="263" y="176"/>
                    <a:pt x="204" y="117"/>
                  </a:cubicBezTo>
                  <a:cubicBezTo>
                    <a:pt x="175" y="88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59"/>
                  </a:lnTo>
                  <a:cubicBezTo>
                    <a:pt x="88" y="88"/>
                    <a:pt x="146" y="117"/>
                    <a:pt x="175" y="176"/>
                  </a:cubicBezTo>
                  <a:cubicBezTo>
                    <a:pt x="204" y="204"/>
                    <a:pt x="233" y="263"/>
                    <a:pt x="263" y="321"/>
                  </a:cubicBezTo>
                  <a:cubicBezTo>
                    <a:pt x="292" y="380"/>
                    <a:pt x="321" y="409"/>
                    <a:pt x="321" y="497"/>
                  </a:cubicBezTo>
                  <a:cubicBezTo>
                    <a:pt x="321" y="497"/>
                    <a:pt x="321" y="526"/>
                    <a:pt x="321" y="583"/>
                  </a:cubicBezTo>
                  <a:cubicBezTo>
                    <a:pt x="321" y="583"/>
                    <a:pt x="292" y="613"/>
                    <a:pt x="263" y="64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9" name="Freeform 54"/>
            <p:cNvSpPr>
              <a:spLocks noChangeArrowheads="1"/>
            </p:cNvSpPr>
            <p:nvPr/>
          </p:nvSpPr>
          <p:spPr bwMode="auto">
            <a:xfrm>
              <a:off x="4762500" y="4189413"/>
              <a:ext cx="252413" cy="179387"/>
            </a:xfrm>
            <a:custGeom>
              <a:avLst/>
              <a:gdLst>
                <a:gd name="T0" fmla="*/ 264 w 701"/>
                <a:gd name="T1" fmla="*/ 117 h 497"/>
                <a:gd name="T2" fmla="*/ 264 w 701"/>
                <a:gd name="T3" fmla="*/ 117 h 497"/>
                <a:gd name="T4" fmla="*/ 88 w 701"/>
                <a:gd name="T5" fmla="*/ 262 h 497"/>
                <a:gd name="T6" fmla="*/ 0 w 701"/>
                <a:gd name="T7" fmla="*/ 437 h 497"/>
                <a:gd name="T8" fmla="*/ 30 w 701"/>
                <a:gd name="T9" fmla="*/ 496 h 497"/>
                <a:gd name="T10" fmla="*/ 88 w 701"/>
                <a:gd name="T11" fmla="*/ 467 h 497"/>
                <a:gd name="T12" fmla="*/ 147 w 701"/>
                <a:gd name="T13" fmla="*/ 291 h 497"/>
                <a:gd name="T14" fmla="*/ 264 w 701"/>
                <a:gd name="T15" fmla="*/ 175 h 497"/>
                <a:gd name="T16" fmla="*/ 438 w 701"/>
                <a:gd name="T17" fmla="*/ 87 h 497"/>
                <a:gd name="T18" fmla="*/ 526 w 701"/>
                <a:gd name="T19" fmla="*/ 87 h 497"/>
                <a:gd name="T20" fmla="*/ 613 w 701"/>
                <a:gd name="T21" fmla="*/ 87 h 497"/>
                <a:gd name="T22" fmla="*/ 642 w 701"/>
                <a:gd name="T23" fmla="*/ 117 h 497"/>
                <a:gd name="T24" fmla="*/ 700 w 701"/>
                <a:gd name="T25" fmla="*/ 58 h 497"/>
                <a:gd name="T26" fmla="*/ 642 w 701"/>
                <a:gd name="T27" fmla="*/ 0 h 497"/>
                <a:gd name="T28" fmla="*/ 526 w 701"/>
                <a:gd name="T29" fmla="*/ 0 h 497"/>
                <a:gd name="T30" fmla="*/ 438 w 701"/>
                <a:gd name="T31" fmla="*/ 29 h 497"/>
                <a:gd name="T32" fmla="*/ 264 w 701"/>
                <a:gd name="T33" fmla="*/ 11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97">
                  <a:moveTo>
                    <a:pt x="264" y="117"/>
                  </a:moveTo>
                  <a:lnTo>
                    <a:pt x="264" y="117"/>
                  </a:lnTo>
                  <a:cubicBezTo>
                    <a:pt x="176" y="146"/>
                    <a:pt x="147" y="204"/>
                    <a:pt x="88" y="262"/>
                  </a:cubicBezTo>
                  <a:cubicBezTo>
                    <a:pt x="59" y="320"/>
                    <a:pt x="30" y="379"/>
                    <a:pt x="0" y="437"/>
                  </a:cubicBezTo>
                  <a:cubicBezTo>
                    <a:pt x="0" y="496"/>
                    <a:pt x="0" y="496"/>
                    <a:pt x="30" y="496"/>
                  </a:cubicBezTo>
                  <a:cubicBezTo>
                    <a:pt x="59" y="496"/>
                    <a:pt x="88" y="496"/>
                    <a:pt x="88" y="467"/>
                  </a:cubicBezTo>
                  <a:cubicBezTo>
                    <a:pt x="88" y="408"/>
                    <a:pt x="88" y="350"/>
                    <a:pt x="147" y="291"/>
                  </a:cubicBezTo>
                  <a:cubicBezTo>
                    <a:pt x="176" y="234"/>
                    <a:pt x="234" y="204"/>
                    <a:pt x="264" y="175"/>
                  </a:cubicBezTo>
                  <a:cubicBezTo>
                    <a:pt x="321" y="117"/>
                    <a:pt x="409" y="117"/>
                    <a:pt x="438" y="87"/>
                  </a:cubicBezTo>
                  <a:cubicBezTo>
                    <a:pt x="496" y="87"/>
                    <a:pt x="496" y="87"/>
                    <a:pt x="526" y="87"/>
                  </a:cubicBezTo>
                  <a:cubicBezTo>
                    <a:pt x="584" y="87"/>
                    <a:pt x="584" y="87"/>
                    <a:pt x="613" y="87"/>
                  </a:cubicBezTo>
                  <a:cubicBezTo>
                    <a:pt x="613" y="117"/>
                    <a:pt x="642" y="117"/>
                    <a:pt x="642" y="117"/>
                  </a:cubicBezTo>
                  <a:cubicBezTo>
                    <a:pt x="671" y="117"/>
                    <a:pt x="700" y="87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29"/>
                    <a:pt x="438" y="29"/>
                  </a:cubicBezTo>
                  <a:cubicBezTo>
                    <a:pt x="350" y="29"/>
                    <a:pt x="321" y="87"/>
                    <a:pt x="264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0" name="Freeform 55"/>
            <p:cNvSpPr>
              <a:spLocks noChangeArrowheads="1"/>
            </p:cNvSpPr>
            <p:nvPr/>
          </p:nvSpPr>
          <p:spPr bwMode="auto">
            <a:xfrm>
              <a:off x="4824413" y="4765675"/>
              <a:ext cx="252412" cy="188913"/>
            </a:xfrm>
            <a:custGeom>
              <a:avLst/>
              <a:gdLst>
                <a:gd name="T0" fmla="*/ 612 w 701"/>
                <a:gd name="T1" fmla="*/ 496 h 526"/>
                <a:gd name="T2" fmla="*/ 612 w 701"/>
                <a:gd name="T3" fmla="*/ 496 h 526"/>
                <a:gd name="T4" fmla="*/ 671 w 701"/>
                <a:gd name="T5" fmla="*/ 525 h 526"/>
                <a:gd name="T6" fmla="*/ 700 w 701"/>
                <a:gd name="T7" fmla="*/ 437 h 526"/>
                <a:gd name="T8" fmla="*/ 671 w 701"/>
                <a:gd name="T9" fmla="*/ 350 h 526"/>
                <a:gd name="T10" fmla="*/ 612 w 701"/>
                <a:gd name="T11" fmla="*/ 263 h 526"/>
                <a:gd name="T12" fmla="*/ 466 w 701"/>
                <a:gd name="T13" fmla="*/ 116 h 526"/>
                <a:gd name="T14" fmla="*/ 262 w 701"/>
                <a:gd name="T15" fmla="*/ 29 h 526"/>
                <a:gd name="T16" fmla="*/ 58 w 701"/>
                <a:gd name="T17" fmla="*/ 0 h 526"/>
                <a:gd name="T18" fmla="*/ 0 w 701"/>
                <a:gd name="T19" fmla="*/ 29 h 526"/>
                <a:gd name="T20" fmla="*/ 58 w 701"/>
                <a:gd name="T21" fmla="*/ 87 h 526"/>
                <a:gd name="T22" fmla="*/ 262 w 701"/>
                <a:gd name="T23" fmla="*/ 87 h 526"/>
                <a:gd name="T24" fmla="*/ 408 w 701"/>
                <a:gd name="T25" fmla="*/ 175 h 526"/>
                <a:gd name="T26" fmla="*/ 554 w 701"/>
                <a:gd name="T27" fmla="*/ 292 h 526"/>
                <a:gd name="T28" fmla="*/ 612 w 701"/>
                <a:gd name="T29" fmla="*/ 379 h 526"/>
                <a:gd name="T30" fmla="*/ 612 w 701"/>
                <a:gd name="T31" fmla="*/ 466 h 526"/>
                <a:gd name="T32" fmla="*/ 612 w 701"/>
                <a:gd name="T33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526">
                  <a:moveTo>
                    <a:pt x="612" y="496"/>
                  </a:moveTo>
                  <a:lnTo>
                    <a:pt x="612" y="496"/>
                  </a:lnTo>
                  <a:cubicBezTo>
                    <a:pt x="612" y="525"/>
                    <a:pt x="671" y="525"/>
                    <a:pt x="671" y="525"/>
                  </a:cubicBezTo>
                  <a:cubicBezTo>
                    <a:pt x="700" y="496"/>
                    <a:pt x="700" y="496"/>
                    <a:pt x="700" y="437"/>
                  </a:cubicBezTo>
                  <a:cubicBezTo>
                    <a:pt x="700" y="408"/>
                    <a:pt x="671" y="379"/>
                    <a:pt x="671" y="350"/>
                  </a:cubicBezTo>
                  <a:cubicBezTo>
                    <a:pt x="641" y="321"/>
                    <a:pt x="612" y="292"/>
                    <a:pt x="612" y="263"/>
                  </a:cubicBezTo>
                  <a:cubicBezTo>
                    <a:pt x="554" y="204"/>
                    <a:pt x="524" y="146"/>
                    <a:pt x="466" y="116"/>
                  </a:cubicBezTo>
                  <a:cubicBezTo>
                    <a:pt x="408" y="87"/>
                    <a:pt x="350" y="29"/>
                    <a:pt x="262" y="29"/>
                  </a:cubicBezTo>
                  <a:cubicBezTo>
                    <a:pt x="204" y="0"/>
                    <a:pt x="116" y="0"/>
                    <a:pt x="58" y="0"/>
                  </a:cubicBezTo>
                  <a:cubicBezTo>
                    <a:pt x="29" y="0"/>
                    <a:pt x="0" y="29"/>
                    <a:pt x="0" y="29"/>
                  </a:cubicBezTo>
                  <a:cubicBezTo>
                    <a:pt x="29" y="58"/>
                    <a:pt x="58" y="87"/>
                    <a:pt x="58" y="87"/>
                  </a:cubicBezTo>
                  <a:cubicBezTo>
                    <a:pt x="116" y="58"/>
                    <a:pt x="204" y="58"/>
                    <a:pt x="262" y="87"/>
                  </a:cubicBezTo>
                  <a:cubicBezTo>
                    <a:pt x="320" y="87"/>
                    <a:pt x="350" y="116"/>
                    <a:pt x="408" y="175"/>
                  </a:cubicBezTo>
                  <a:cubicBezTo>
                    <a:pt x="466" y="204"/>
                    <a:pt x="524" y="263"/>
                    <a:pt x="554" y="292"/>
                  </a:cubicBezTo>
                  <a:cubicBezTo>
                    <a:pt x="554" y="321"/>
                    <a:pt x="583" y="350"/>
                    <a:pt x="612" y="379"/>
                  </a:cubicBezTo>
                  <a:cubicBezTo>
                    <a:pt x="612" y="408"/>
                    <a:pt x="612" y="437"/>
                    <a:pt x="612" y="466"/>
                  </a:cubicBezTo>
                  <a:lnTo>
                    <a:pt x="612" y="4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1" name="Freeform 56"/>
            <p:cNvSpPr>
              <a:spLocks noChangeArrowheads="1"/>
            </p:cNvSpPr>
            <p:nvPr/>
          </p:nvSpPr>
          <p:spPr bwMode="auto">
            <a:xfrm>
              <a:off x="4510088" y="2100263"/>
              <a:ext cx="188912" cy="241300"/>
            </a:xfrm>
            <a:custGeom>
              <a:avLst/>
              <a:gdLst>
                <a:gd name="T0" fmla="*/ 87 w 525"/>
                <a:gd name="T1" fmla="*/ 58 h 672"/>
                <a:gd name="T2" fmla="*/ 87 w 525"/>
                <a:gd name="T3" fmla="*/ 58 h 672"/>
                <a:gd name="T4" fmla="*/ 58 w 525"/>
                <a:gd name="T5" fmla="*/ 29 h 672"/>
                <a:gd name="T6" fmla="*/ 0 w 525"/>
                <a:gd name="T7" fmla="*/ 87 h 672"/>
                <a:gd name="T8" fmla="*/ 30 w 525"/>
                <a:gd name="T9" fmla="*/ 175 h 672"/>
                <a:gd name="T10" fmla="*/ 58 w 525"/>
                <a:gd name="T11" fmla="*/ 291 h 672"/>
                <a:gd name="T12" fmla="*/ 87 w 525"/>
                <a:gd name="T13" fmla="*/ 379 h 672"/>
                <a:gd name="T14" fmla="*/ 146 w 525"/>
                <a:gd name="T15" fmla="*/ 467 h 672"/>
                <a:gd name="T16" fmla="*/ 292 w 525"/>
                <a:gd name="T17" fmla="*/ 612 h 672"/>
                <a:gd name="T18" fmla="*/ 496 w 525"/>
                <a:gd name="T19" fmla="*/ 671 h 672"/>
                <a:gd name="T20" fmla="*/ 496 w 525"/>
                <a:gd name="T21" fmla="*/ 671 h 672"/>
                <a:gd name="T22" fmla="*/ 524 w 525"/>
                <a:gd name="T23" fmla="*/ 641 h 672"/>
                <a:gd name="T24" fmla="*/ 496 w 525"/>
                <a:gd name="T25" fmla="*/ 612 h 672"/>
                <a:gd name="T26" fmla="*/ 321 w 525"/>
                <a:gd name="T27" fmla="*/ 554 h 672"/>
                <a:gd name="T28" fmla="*/ 204 w 525"/>
                <a:gd name="T29" fmla="*/ 408 h 672"/>
                <a:gd name="T30" fmla="*/ 175 w 525"/>
                <a:gd name="T31" fmla="*/ 379 h 672"/>
                <a:gd name="T32" fmla="*/ 116 w 525"/>
                <a:gd name="T33" fmla="*/ 262 h 672"/>
                <a:gd name="T34" fmla="*/ 87 w 525"/>
                <a:gd name="T35" fmla="*/ 175 h 672"/>
                <a:gd name="T36" fmla="*/ 87 w 525"/>
                <a:gd name="T37" fmla="*/ 87 h 672"/>
                <a:gd name="T38" fmla="*/ 87 w 525"/>
                <a:gd name="T39" fmla="*/ 5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5" h="672">
                  <a:moveTo>
                    <a:pt x="87" y="58"/>
                  </a:moveTo>
                  <a:lnTo>
                    <a:pt x="87" y="58"/>
                  </a:lnTo>
                  <a:cubicBezTo>
                    <a:pt x="87" y="29"/>
                    <a:pt x="58" y="0"/>
                    <a:pt x="58" y="29"/>
                  </a:cubicBezTo>
                  <a:cubicBezTo>
                    <a:pt x="0" y="29"/>
                    <a:pt x="0" y="58"/>
                    <a:pt x="0" y="87"/>
                  </a:cubicBezTo>
                  <a:cubicBezTo>
                    <a:pt x="0" y="117"/>
                    <a:pt x="0" y="146"/>
                    <a:pt x="30" y="175"/>
                  </a:cubicBezTo>
                  <a:cubicBezTo>
                    <a:pt x="30" y="233"/>
                    <a:pt x="30" y="262"/>
                    <a:pt x="58" y="291"/>
                  </a:cubicBezTo>
                  <a:cubicBezTo>
                    <a:pt x="58" y="321"/>
                    <a:pt x="87" y="350"/>
                    <a:pt x="87" y="379"/>
                  </a:cubicBezTo>
                  <a:cubicBezTo>
                    <a:pt x="116" y="408"/>
                    <a:pt x="116" y="438"/>
                    <a:pt x="146" y="467"/>
                  </a:cubicBezTo>
                  <a:cubicBezTo>
                    <a:pt x="204" y="496"/>
                    <a:pt x="263" y="554"/>
                    <a:pt x="292" y="612"/>
                  </a:cubicBezTo>
                  <a:cubicBezTo>
                    <a:pt x="350" y="641"/>
                    <a:pt x="408" y="641"/>
                    <a:pt x="496" y="671"/>
                  </a:cubicBezTo>
                  <a:lnTo>
                    <a:pt x="496" y="671"/>
                  </a:lnTo>
                  <a:cubicBezTo>
                    <a:pt x="524" y="671"/>
                    <a:pt x="524" y="641"/>
                    <a:pt x="524" y="641"/>
                  </a:cubicBezTo>
                  <a:cubicBezTo>
                    <a:pt x="524" y="612"/>
                    <a:pt x="524" y="612"/>
                    <a:pt x="496" y="612"/>
                  </a:cubicBezTo>
                  <a:cubicBezTo>
                    <a:pt x="437" y="612"/>
                    <a:pt x="379" y="583"/>
                    <a:pt x="321" y="554"/>
                  </a:cubicBezTo>
                  <a:cubicBezTo>
                    <a:pt x="292" y="496"/>
                    <a:pt x="233" y="467"/>
                    <a:pt x="204" y="408"/>
                  </a:cubicBezTo>
                  <a:cubicBezTo>
                    <a:pt x="175" y="408"/>
                    <a:pt x="175" y="379"/>
                    <a:pt x="175" y="379"/>
                  </a:cubicBezTo>
                  <a:cubicBezTo>
                    <a:pt x="146" y="321"/>
                    <a:pt x="116" y="291"/>
                    <a:pt x="116" y="262"/>
                  </a:cubicBezTo>
                  <a:cubicBezTo>
                    <a:pt x="87" y="233"/>
                    <a:pt x="87" y="204"/>
                    <a:pt x="87" y="175"/>
                  </a:cubicBezTo>
                  <a:cubicBezTo>
                    <a:pt x="87" y="146"/>
                    <a:pt x="87" y="117"/>
                    <a:pt x="87" y="87"/>
                  </a:cubicBezTo>
                  <a:cubicBezTo>
                    <a:pt x="87" y="87"/>
                    <a:pt x="87" y="87"/>
                    <a:pt x="87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2" name="Freeform 57"/>
            <p:cNvSpPr>
              <a:spLocks noChangeArrowheads="1"/>
            </p:cNvSpPr>
            <p:nvPr/>
          </p:nvSpPr>
          <p:spPr bwMode="auto">
            <a:xfrm>
              <a:off x="4983163" y="4440238"/>
              <a:ext cx="157162" cy="42862"/>
            </a:xfrm>
            <a:custGeom>
              <a:avLst/>
              <a:gdLst>
                <a:gd name="T0" fmla="*/ 437 w 438"/>
                <a:gd name="T1" fmla="*/ 117 h 118"/>
                <a:gd name="T2" fmla="*/ 437 w 438"/>
                <a:gd name="T3" fmla="*/ 117 h 118"/>
                <a:gd name="T4" fmla="*/ 437 w 438"/>
                <a:gd name="T5" fmla="*/ 58 h 118"/>
                <a:gd name="T6" fmla="*/ 234 w 438"/>
                <a:gd name="T7" fmla="*/ 29 h 118"/>
                <a:gd name="T8" fmla="*/ 29 w 438"/>
                <a:gd name="T9" fmla="*/ 29 h 118"/>
                <a:gd name="T10" fmla="*/ 29 w 438"/>
                <a:gd name="T11" fmla="*/ 29 h 118"/>
                <a:gd name="T12" fmla="*/ 0 w 438"/>
                <a:gd name="T13" fmla="*/ 87 h 118"/>
                <a:gd name="T14" fmla="*/ 58 w 438"/>
                <a:gd name="T15" fmla="*/ 87 h 118"/>
                <a:gd name="T16" fmla="*/ 234 w 438"/>
                <a:gd name="T17" fmla="*/ 58 h 118"/>
                <a:gd name="T18" fmla="*/ 408 w 438"/>
                <a:gd name="T19" fmla="*/ 117 h 118"/>
                <a:gd name="T20" fmla="*/ 437 w 438"/>
                <a:gd name="T2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18">
                  <a:moveTo>
                    <a:pt x="437" y="117"/>
                  </a:moveTo>
                  <a:lnTo>
                    <a:pt x="437" y="117"/>
                  </a:lnTo>
                  <a:cubicBezTo>
                    <a:pt x="437" y="58"/>
                    <a:pt x="437" y="58"/>
                    <a:pt x="437" y="58"/>
                  </a:cubicBezTo>
                  <a:cubicBezTo>
                    <a:pt x="379" y="29"/>
                    <a:pt x="320" y="29"/>
                    <a:pt x="234" y="29"/>
                  </a:cubicBezTo>
                  <a:cubicBezTo>
                    <a:pt x="175" y="0"/>
                    <a:pt x="87" y="29"/>
                    <a:pt x="29" y="29"/>
                  </a:cubicBezTo>
                  <a:lnTo>
                    <a:pt x="29" y="29"/>
                  </a:lnTo>
                  <a:cubicBezTo>
                    <a:pt x="0" y="58"/>
                    <a:pt x="0" y="58"/>
                    <a:pt x="0" y="87"/>
                  </a:cubicBezTo>
                  <a:cubicBezTo>
                    <a:pt x="29" y="87"/>
                    <a:pt x="29" y="117"/>
                    <a:pt x="58" y="87"/>
                  </a:cubicBezTo>
                  <a:cubicBezTo>
                    <a:pt x="117" y="87"/>
                    <a:pt x="175" y="58"/>
                    <a:pt x="234" y="58"/>
                  </a:cubicBezTo>
                  <a:cubicBezTo>
                    <a:pt x="320" y="58"/>
                    <a:pt x="350" y="87"/>
                    <a:pt x="408" y="117"/>
                  </a:cubicBezTo>
                  <a:lnTo>
                    <a:pt x="437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3" name="Freeform 58"/>
            <p:cNvSpPr>
              <a:spLocks noChangeArrowheads="1"/>
            </p:cNvSpPr>
            <p:nvPr/>
          </p:nvSpPr>
          <p:spPr bwMode="auto">
            <a:xfrm>
              <a:off x="4248150" y="4849813"/>
              <a:ext cx="63500" cy="147637"/>
            </a:xfrm>
            <a:custGeom>
              <a:avLst/>
              <a:gdLst>
                <a:gd name="T0" fmla="*/ 88 w 176"/>
                <a:gd name="T1" fmla="*/ 146 h 410"/>
                <a:gd name="T2" fmla="*/ 88 w 176"/>
                <a:gd name="T3" fmla="*/ 146 h 410"/>
                <a:gd name="T4" fmla="*/ 146 w 176"/>
                <a:gd name="T5" fmla="*/ 88 h 410"/>
                <a:gd name="T6" fmla="*/ 146 w 176"/>
                <a:gd name="T7" fmla="*/ 59 h 410"/>
                <a:gd name="T8" fmla="*/ 146 w 176"/>
                <a:gd name="T9" fmla="*/ 0 h 410"/>
                <a:gd name="T10" fmla="*/ 58 w 176"/>
                <a:gd name="T11" fmla="*/ 30 h 410"/>
                <a:gd name="T12" fmla="*/ 0 w 176"/>
                <a:gd name="T13" fmla="*/ 117 h 410"/>
                <a:gd name="T14" fmla="*/ 0 w 176"/>
                <a:gd name="T15" fmla="*/ 409 h 410"/>
                <a:gd name="T16" fmla="*/ 29 w 176"/>
                <a:gd name="T17" fmla="*/ 233 h 410"/>
                <a:gd name="T18" fmla="*/ 88 w 176"/>
                <a:gd name="T19" fmla="*/ 14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410">
                  <a:moveTo>
                    <a:pt x="88" y="146"/>
                  </a:moveTo>
                  <a:lnTo>
                    <a:pt x="88" y="146"/>
                  </a:lnTo>
                  <a:cubicBezTo>
                    <a:pt x="88" y="146"/>
                    <a:pt x="117" y="88"/>
                    <a:pt x="146" y="88"/>
                  </a:cubicBezTo>
                  <a:cubicBezTo>
                    <a:pt x="146" y="88"/>
                    <a:pt x="146" y="88"/>
                    <a:pt x="146" y="59"/>
                  </a:cubicBezTo>
                  <a:cubicBezTo>
                    <a:pt x="175" y="59"/>
                    <a:pt x="175" y="0"/>
                    <a:pt x="146" y="0"/>
                  </a:cubicBezTo>
                  <a:cubicBezTo>
                    <a:pt x="117" y="0"/>
                    <a:pt x="88" y="0"/>
                    <a:pt x="58" y="30"/>
                  </a:cubicBezTo>
                  <a:cubicBezTo>
                    <a:pt x="29" y="59"/>
                    <a:pt x="29" y="88"/>
                    <a:pt x="0" y="117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350"/>
                    <a:pt x="29" y="292"/>
                    <a:pt x="29" y="233"/>
                  </a:cubicBezTo>
                  <a:cubicBezTo>
                    <a:pt x="29" y="204"/>
                    <a:pt x="58" y="175"/>
                    <a:pt x="88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4" name="Freeform 59"/>
            <p:cNvSpPr>
              <a:spLocks noChangeArrowheads="1"/>
            </p:cNvSpPr>
            <p:nvPr/>
          </p:nvSpPr>
          <p:spPr bwMode="auto">
            <a:xfrm>
              <a:off x="4248150" y="6383338"/>
              <a:ext cx="95250" cy="127000"/>
            </a:xfrm>
            <a:custGeom>
              <a:avLst/>
              <a:gdLst>
                <a:gd name="T0" fmla="*/ 233 w 263"/>
                <a:gd name="T1" fmla="*/ 87 h 351"/>
                <a:gd name="T2" fmla="*/ 233 w 263"/>
                <a:gd name="T3" fmla="*/ 87 h 351"/>
                <a:gd name="T4" fmla="*/ 233 w 263"/>
                <a:gd name="T5" fmla="*/ 57 h 351"/>
                <a:gd name="T6" fmla="*/ 233 w 263"/>
                <a:gd name="T7" fmla="*/ 28 h 351"/>
                <a:gd name="T8" fmla="*/ 175 w 263"/>
                <a:gd name="T9" fmla="*/ 57 h 351"/>
                <a:gd name="T10" fmla="*/ 88 w 263"/>
                <a:gd name="T11" fmla="*/ 204 h 351"/>
                <a:gd name="T12" fmla="*/ 0 w 263"/>
                <a:gd name="T13" fmla="*/ 262 h 351"/>
                <a:gd name="T14" fmla="*/ 0 w 263"/>
                <a:gd name="T15" fmla="*/ 350 h 351"/>
                <a:gd name="T16" fmla="*/ 117 w 263"/>
                <a:gd name="T17" fmla="*/ 233 h 351"/>
                <a:gd name="T18" fmla="*/ 233 w 263"/>
                <a:gd name="T19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51">
                  <a:moveTo>
                    <a:pt x="233" y="87"/>
                  </a:moveTo>
                  <a:lnTo>
                    <a:pt x="233" y="87"/>
                  </a:lnTo>
                  <a:cubicBezTo>
                    <a:pt x="233" y="57"/>
                    <a:pt x="233" y="57"/>
                    <a:pt x="233" y="57"/>
                  </a:cubicBezTo>
                  <a:cubicBezTo>
                    <a:pt x="262" y="57"/>
                    <a:pt x="233" y="28"/>
                    <a:pt x="233" y="28"/>
                  </a:cubicBezTo>
                  <a:cubicBezTo>
                    <a:pt x="204" y="0"/>
                    <a:pt x="175" y="28"/>
                    <a:pt x="175" y="57"/>
                  </a:cubicBezTo>
                  <a:cubicBezTo>
                    <a:pt x="146" y="116"/>
                    <a:pt x="117" y="174"/>
                    <a:pt x="88" y="204"/>
                  </a:cubicBezTo>
                  <a:cubicBezTo>
                    <a:pt x="58" y="233"/>
                    <a:pt x="29" y="262"/>
                    <a:pt x="0" y="2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8" y="321"/>
                    <a:pt x="88" y="291"/>
                    <a:pt x="117" y="233"/>
                  </a:cubicBezTo>
                  <a:cubicBezTo>
                    <a:pt x="175" y="204"/>
                    <a:pt x="233" y="145"/>
                    <a:pt x="233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5" name="Freeform 60"/>
            <p:cNvSpPr>
              <a:spLocks noChangeArrowheads="1"/>
            </p:cNvSpPr>
            <p:nvPr/>
          </p:nvSpPr>
          <p:spPr bwMode="auto">
            <a:xfrm>
              <a:off x="4300538" y="6246813"/>
              <a:ext cx="273050" cy="157162"/>
            </a:xfrm>
            <a:custGeom>
              <a:avLst/>
              <a:gdLst>
                <a:gd name="T0" fmla="*/ 29 w 759"/>
                <a:gd name="T1" fmla="*/ 30 h 438"/>
                <a:gd name="T2" fmla="*/ 29 w 759"/>
                <a:gd name="T3" fmla="*/ 30 h 438"/>
                <a:gd name="T4" fmla="*/ 0 w 759"/>
                <a:gd name="T5" fmla="*/ 87 h 438"/>
                <a:gd name="T6" fmla="*/ 58 w 759"/>
                <a:gd name="T7" fmla="*/ 117 h 438"/>
                <a:gd name="T8" fmla="*/ 233 w 759"/>
                <a:gd name="T9" fmla="*/ 58 h 438"/>
                <a:gd name="T10" fmla="*/ 408 w 759"/>
                <a:gd name="T11" fmla="*/ 117 h 438"/>
                <a:gd name="T12" fmla="*/ 583 w 759"/>
                <a:gd name="T13" fmla="*/ 204 h 438"/>
                <a:gd name="T14" fmla="*/ 613 w 759"/>
                <a:gd name="T15" fmla="*/ 292 h 438"/>
                <a:gd name="T16" fmla="*/ 670 w 759"/>
                <a:gd name="T17" fmla="*/ 380 h 438"/>
                <a:gd name="T18" fmla="*/ 670 w 759"/>
                <a:gd name="T19" fmla="*/ 380 h 438"/>
                <a:gd name="T20" fmla="*/ 729 w 759"/>
                <a:gd name="T21" fmla="*/ 408 h 438"/>
                <a:gd name="T22" fmla="*/ 758 w 759"/>
                <a:gd name="T23" fmla="*/ 351 h 438"/>
                <a:gd name="T24" fmla="*/ 699 w 759"/>
                <a:gd name="T25" fmla="*/ 263 h 438"/>
                <a:gd name="T26" fmla="*/ 613 w 759"/>
                <a:gd name="T27" fmla="*/ 175 h 438"/>
                <a:gd name="T28" fmla="*/ 437 w 759"/>
                <a:gd name="T29" fmla="*/ 58 h 438"/>
                <a:gd name="T30" fmla="*/ 233 w 759"/>
                <a:gd name="T31" fmla="*/ 0 h 438"/>
                <a:gd name="T32" fmla="*/ 29 w 759"/>
                <a:gd name="T33" fmla="*/ 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38">
                  <a:moveTo>
                    <a:pt x="29" y="30"/>
                  </a:moveTo>
                  <a:lnTo>
                    <a:pt x="29" y="30"/>
                  </a:lnTo>
                  <a:cubicBezTo>
                    <a:pt x="0" y="30"/>
                    <a:pt x="0" y="58"/>
                    <a:pt x="0" y="87"/>
                  </a:cubicBezTo>
                  <a:cubicBezTo>
                    <a:pt x="0" y="117"/>
                    <a:pt x="29" y="117"/>
                    <a:pt x="58" y="11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117"/>
                  </a:cubicBezTo>
                  <a:cubicBezTo>
                    <a:pt x="466" y="146"/>
                    <a:pt x="525" y="175"/>
                    <a:pt x="583" y="204"/>
                  </a:cubicBezTo>
                  <a:cubicBezTo>
                    <a:pt x="583" y="263"/>
                    <a:pt x="613" y="263"/>
                    <a:pt x="613" y="292"/>
                  </a:cubicBezTo>
                  <a:cubicBezTo>
                    <a:pt x="641" y="321"/>
                    <a:pt x="670" y="351"/>
                    <a:pt x="670" y="380"/>
                  </a:cubicBezTo>
                  <a:lnTo>
                    <a:pt x="670" y="380"/>
                  </a:lnTo>
                  <a:cubicBezTo>
                    <a:pt x="670" y="437"/>
                    <a:pt x="729" y="437"/>
                    <a:pt x="729" y="408"/>
                  </a:cubicBezTo>
                  <a:cubicBezTo>
                    <a:pt x="758" y="380"/>
                    <a:pt x="758" y="351"/>
                    <a:pt x="758" y="351"/>
                  </a:cubicBezTo>
                  <a:cubicBezTo>
                    <a:pt x="729" y="292"/>
                    <a:pt x="729" y="292"/>
                    <a:pt x="699" y="263"/>
                  </a:cubicBezTo>
                  <a:cubicBezTo>
                    <a:pt x="670" y="204"/>
                    <a:pt x="641" y="204"/>
                    <a:pt x="613" y="175"/>
                  </a:cubicBezTo>
                  <a:cubicBezTo>
                    <a:pt x="583" y="117"/>
                    <a:pt x="495" y="87"/>
                    <a:pt x="437" y="58"/>
                  </a:cubicBezTo>
                  <a:cubicBezTo>
                    <a:pt x="379" y="30"/>
                    <a:pt x="321" y="30"/>
                    <a:pt x="233" y="0"/>
                  </a:cubicBezTo>
                  <a:cubicBezTo>
                    <a:pt x="175" y="0"/>
                    <a:pt x="116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6" name="Freeform 61"/>
            <p:cNvSpPr>
              <a:spLocks noChangeArrowheads="1"/>
            </p:cNvSpPr>
            <p:nvPr/>
          </p:nvSpPr>
          <p:spPr bwMode="auto">
            <a:xfrm>
              <a:off x="4248150" y="5459413"/>
              <a:ext cx="136525" cy="42862"/>
            </a:xfrm>
            <a:custGeom>
              <a:avLst/>
              <a:gdLst>
                <a:gd name="T0" fmla="*/ 350 w 380"/>
                <a:gd name="T1" fmla="*/ 88 h 118"/>
                <a:gd name="T2" fmla="*/ 350 w 380"/>
                <a:gd name="T3" fmla="*/ 88 h 118"/>
                <a:gd name="T4" fmla="*/ 350 w 380"/>
                <a:gd name="T5" fmla="*/ 88 h 118"/>
                <a:gd name="T6" fmla="*/ 379 w 380"/>
                <a:gd name="T7" fmla="*/ 29 h 118"/>
                <a:gd name="T8" fmla="*/ 321 w 380"/>
                <a:gd name="T9" fmla="*/ 29 h 118"/>
                <a:gd name="T10" fmla="*/ 146 w 380"/>
                <a:gd name="T11" fmla="*/ 58 h 118"/>
                <a:gd name="T12" fmla="*/ 0 w 380"/>
                <a:gd name="T13" fmla="*/ 29 h 118"/>
                <a:gd name="T14" fmla="*/ 0 w 380"/>
                <a:gd name="T15" fmla="*/ 88 h 118"/>
                <a:gd name="T16" fmla="*/ 117 w 380"/>
                <a:gd name="T17" fmla="*/ 117 h 118"/>
                <a:gd name="T18" fmla="*/ 350 w 380"/>
                <a:gd name="T1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118">
                  <a:moveTo>
                    <a:pt x="350" y="88"/>
                  </a:moveTo>
                  <a:lnTo>
                    <a:pt x="350" y="88"/>
                  </a:lnTo>
                  <a:lnTo>
                    <a:pt x="350" y="88"/>
                  </a:lnTo>
                  <a:cubicBezTo>
                    <a:pt x="379" y="58"/>
                    <a:pt x="379" y="58"/>
                    <a:pt x="379" y="29"/>
                  </a:cubicBezTo>
                  <a:cubicBezTo>
                    <a:pt x="350" y="29"/>
                    <a:pt x="350" y="0"/>
                    <a:pt x="321" y="29"/>
                  </a:cubicBezTo>
                  <a:cubicBezTo>
                    <a:pt x="262" y="29"/>
                    <a:pt x="204" y="58"/>
                    <a:pt x="146" y="58"/>
                  </a:cubicBezTo>
                  <a:cubicBezTo>
                    <a:pt x="88" y="58"/>
                    <a:pt x="29" y="58"/>
                    <a:pt x="0" y="2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8" y="88"/>
                    <a:pt x="88" y="117"/>
                    <a:pt x="117" y="117"/>
                  </a:cubicBezTo>
                  <a:cubicBezTo>
                    <a:pt x="204" y="117"/>
                    <a:pt x="262" y="117"/>
                    <a:pt x="35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7" name="Freeform 62"/>
            <p:cNvSpPr>
              <a:spLocks noChangeArrowheads="1"/>
            </p:cNvSpPr>
            <p:nvPr/>
          </p:nvSpPr>
          <p:spPr bwMode="auto">
            <a:xfrm>
              <a:off x="4248150" y="5616575"/>
              <a:ext cx="136525" cy="42863"/>
            </a:xfrm>
            <a:custGeom>
              <a:avLst/>
              <a:gdLst>
                <a:gd name="T0" fmla="*/ 204 w 380"/>
                <a:gd name="T1" fmla="*/ 58 h 117"/>
                <a:gd name="T2" fmla="*/ 204 w 380"/>
                <a:gd name="T3" fmla="*/ 58 h 117"/>
                <a:gd name="T4" fmla="*/ 292 w 380"/>
                <a:gd name="T5" fmla="*/ 116 h 117"/>
                <a:gd name="T6" fmla="*/ 321 w 380"/>
                <a:gd name="T7" fmla="*/ 116 h 117"/>
                <a:gd name="T8" fmla="*/ 379 w 380"/>
                <a:gd name="T9" fmla="*/ 58 h 117"/>
                <a:gd name="T10" fmla="*/ 321 w 380"/>
                <a:gd name="T11" fmla="*/ 0 h 117"/>
                <a:gd name="T12" fmla="*/ 204 w 380"/>
                <a:gd name="T13" fmla="*/ 0 h 117"/>
                <a:gd name="T14" fmla="*/ 88 w 380"/>
                <a:gd name="T15" fmla="*/ 29 h 117"/>
                <a:gd name="T16" fmla="*/ 0 w 380"/>
                <a:gd name="T17" fmla="*/ 58 h 117"/>
                <a:gd name="T18" fmla="*/ 0 w 380"/>
                <a:gd name="T19" fmla="*/ 116 h 117"/>
                <a:gd name="T20" fmla="*/ 117 w 380"/>
                <a:gd name="T21" fmla="*/ 87 h 117"/>
                <a:gd name="T22" fmla="*/ 204 w 380"/>
                <a:gd name="T2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7">
                  <a:moveTo>
                    <a:pt x="204" y="58"/>
                  </a:moveTo>
                  <a:lnTo>
                    <a:pt x="204" y="58"/>
                  </a:lnTo>
                  <a:cubicBezTo>
                    <a:pt x="233" y="58"/>
                    <a:pt x="262" y="87"/>
                    <a:pt x="292" y="116"/>
                  </a:cubicBezTo>
                  <a:cubicBezTo>
                    <a:pt x="321" y="116"/>
                    <a:pt x="321" y="116"/>
                    <a:pt x="321" y="116"/>
                  </a:cubicBezTo>
                  <a:cubicBezTo>
                    <a:pt x="350" y="116"/>
                    <a:pt x="379" y="87"/>
                    <a:pt x="379" y="58"/>
                  </a:cubicBezTo>
                  <a:cubicBezTo>
                    <a:pt x="379" y="29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29"/>
                    <a:pt x="146" y="29"/>
                    <a:pt x="88" y="29"/>
                  </a:cubicBezTo>
                  <a:cubicBezTo>
                    <a:pt x="58" y="29"/>
                    <a:pt x="29" y="29"/>
                    <a:pt x="0" y="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88" y="87"/>
                    <a:pt x="117" y="87"/>
                  </a:cubicBezTo>
                  <a:cubicBezTo>
                    <a:pt x="146" y="87"/>
                    <a:pt x="175" y="58"/>
                    <a:pt x="20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8" name="Freeform 63"/>
            <p:cNvSpPr>
              <a:spLocks noChangeArrowheads="1"/>
            </p:cNvSpPr>
            <p:nvPr/>
          </p:nvSpPr>
          <p:spPr bwMode="auto">
            <a:xfrm>
              <a:off x="4268788" y="5154613"/>
              <a:ext cx="220662" cy="211137"/>
            </a:xfrm>
            <a:custGeom>
              <a:avLst/>
              <a:gdLst>
                <a:gd name="T0" fmla="*/ 321 w 614"/>
                <a:gd name="T1" fmla="*/ 58 h 585"/>
                <a:gd name="T2" fmla="*/ 321 w 614"/>
                <a:gd name="T3" fmla="*/ 58 h 585"/>
                <a:gd name="T4" fmla="*/ 175 w 614"/>
                <a:gd name="T5" fmla="*/ 175 h 585"/>
                <a:gd name="T6" fmla="*/ 59 w 614"/>
                <a:gd name="T7" fmla="*/ 349 h 585"/>
                <a:gd name="T8" fmla="*/ 0 w 614"/>
                <a:gd name="T9" fmla="*/ 525 h 585"/>
                <a:gd name="T10" fmla="*/ 0 w 614"/>
                <a:gd name="T11" fmla="*/ 554 h 585"/>
                <a:gd name="T12" fmla="*/ 30 w 614"/>
                <a:gd name="T13" fmla="*/ 584 h 585"/>
                <a:gd name="T14" fmla="*/ 88 w 614"/>
                <a:gd name="T15" fmla="*/ 525 h 585"/>
                <a:gd name="T16" fmla="*/ 117 w 614"/>
                <a:gd name="T17" fmla="*/ 379 h 585"/>
                <a:gd name="T18" fmla="*/ 234 w 614"/>
                <a:gd name="T19" fmla="*/ 234 h 585"/>
                <a:gd name="T20" fmla="*/ 380 w 614"/>
                <a:gd name="T21" fmla="*/ 117 h 585"/>
                <a:gd name="T22" fmla="*/ 467 w 614"/>
                <a:gd name="T23" fmla="*/ 87 h 585"/>
                <a:gd name="T24" fmla="*/ 554 w 614"/>
                <a:gd name="T25" fmla="*/ 87 h 585"/>
                <a:gd name="T26" fmla="*/ 583 w 614"/>
                <a:gd name="T27" fmla="*/ 87 h 585"/>
                <a:gd name="T28" fmla="*/ 613 w 614"/>
                <a:gd name="T29" fmla="*/ 29 h 585"/>
                <a:gd name="T30" fmla="*/ 554 w 614"/>
                <a:gd name="T31" fmla="*/ 0 h 585"/>
                <a:gd name="T32" fmla="*/ 437 w 614"/>
                <a:gd name="T33" fmla="*/ 29 h 585"/>
                <a:gd name="T34" fmla="*/ 321 w 614"/>
                <a:gd name="T35" fmla="*/ 5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4" h="585">
                  <a:moveTo>
                    <a:pt x="321" y="58"/>
                  </a:moveTo>
                  <a:lnTo>
                    <a:pt x="321" y="58"/>
                  </a:lnTo>
                  <a:cubicBezTo>
                    <a:pt x="292" y="87"/>
                    <a:pt x="234" y="146"/>
                    <a:pt x="175" y="175"/>
                  </a:cubicBezTo>
                  <a:cubicBezTo>
                    <a:pt x="146" y="234"/>
                    <a:pt x="88" y="292"/>
                    <a:pt x="59" y="349"/>
                  </a:cubicBezTo>
                  <a:cubicBezTo>
                    <a:pt x="30" y="408"/>
                    <a:pt x="0" y="466"/>
                    <a:pt x="0" y="525"/>
                  </a:cubicBezTo>
                  <a:cubicBezTo>
                    <a:pt x="0" y="554"/>
                    <a:pt x="0" y="554"/>
                    <a:pt x="0" y="554"/>
                  </a:cubicBezTo>
                  <a:lnTo>
                    <a:pt x="30" y="584"/>
                  </a:lnTo>
                  <a:cubicBezTo>
                    <a:pt x="88" y="554"/>
                    <a:pt x="88" y="554"/>
                    <a:pt x="88" y="525"/>
                  </a:cubicBezTo>
                  <a:cubicBezTo>
                    <a:pt x="88" y="496"/>
                    <a:pt x="88" y="408"/>
                    <a:pt x="117" y="379"/>
                  </a:cubicBezTo>
                  <a:cubicBezTo>
                    <a:pt x="146" y="321"/>
                    <a:pt x="175" y="263"/>
                    <a:pt x="234" y="234"/>
                  </a:cubicBezTo>
                  <a:cubicBezTo>
                    <a:pt x="263" y="175"/>
                    <a:pt x="321" y="146"/>
                    <a:pt x="380" y="117"/>
                  </a:cubicBezTo>
                  <a:cubicBezTo>
                    <a:pt x="409" y="117"/>
                    <a:pt x="437" y="87"/>
                    <a:pt x="467" y="87"/>
                  </a:cubicBezTo>
                  <a:cubicBezTo>
                    <a:pt x="467" y="87"/>
                    <a:pt x="525" y="87"/>
                    <a:pt x="554" y="87"/>
                  </a:cubicBezTo>
                  <a:cubicBezTo>
                    <a:pt x="583" y="87"/>
                    <a:pt x="583" y="87"/>
                    <a:pt x="583" y="87"/>
                  </a:cubicBezTo>
                  <a:cubicBezTo>
                    <a:pt x="613" y="87"/>
                    <a:pt x="613" y="58"/>
                    <a:pt x="613" y="29"/>
                  </a:cubicBezTo>
                  <a:cubicBezTo>
                    <a:pt x="613" y="29"/>
                    <a:pt x="583" y="0"/>
                    <a:pt x="554" y="0"/>
                  </a:cubicBezTo>
                  <a:cubicBezTo>
                    <a:pt x="525" y="29"/>
                    <a:pt x="467" y="29"/>
                    <a:pt x="437" y="29"/>
                  </a:cubicBezTo>
                  <a:cubicBezTo>
                    <a:pt x="409" y="29"/>
                    <a:pt x="380" y="58"/>
                    <a:pt x="321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9" name="Freeform 64"/>
            <p:cNvSpPr>
              <a:spLocks noChangeArrowheads="1"/>
            </p:cNvSpPr>
            <p:nvPr/>
          </p:nvSpPr>
          <p:spPr bwMode="auto">
            <a:xfrm>
              <a:off x="4248150" y="6886575"/>
              <a:ext cx="104775" cy="273050"/>
            </a:xfrm>
            <a:custGeom>
              <a:avLst/>
              <a:gdLst>
                <a:gd name="T0" fmla="*/ 175 w 293"/>
                <a:gd name="T1" fmla="*/ 292 h 759"/>
                <a:gd name="T2" fmla="*/ 175 w 293"/>
                <a:gd name="T3" fmla="*/ 292 h 759"/>
                <a:gd name="T4" fmla="*/ 233 w 293"/>
                <a:gd name="T5" fmla="*/ 496 h 759"/>
                <a:gd name="T6" fmla="*/ 233 w 293"/>
                <a:gd name="T7" fmla="*/ 584 h 759"/>
                <a:gd name="T8" fmla="*/ 175 w 293"/>
                <a:gd name="T9" fmla="*/ 672 h 759"/>
                <a:gd name="T10" fmla="*/ 175 w 293"/>
                <a:gd name="T11" fmla="*/ 700 h 759"/>
                <a:gd name="T12" fmla="*/ 233 w 293"/>
                <a:gd name="T13" fmla="*/ 758 h 759"/>
                <a:gd name="T14" fmla="*/ 292 w 293"/>
                <a:gd name="T15" fmla="*/ 700 h 759"/>
                <a:gd name="T16" fmla="*/ 292 w 293"/>
                <a:gd name="T17" fmla="*/ 584 h 759"/>
                <a:gd name="T18" fmla="*/ 292 w 293"/>
                <a:gd name="T19" fmla="*/ 467 h 759"/>
                <a:gd name="T20" fmla="*/ 233 w 293"/>
                <a:gd name="T21" fmla="*/ 292 h 759"/>
                <a:gd name="T22" fmla="*/ 146 w 293"/>
                <a:gd name="T23" fmla="*/ 88 h 759"/>
                <a:gd name="T24" fmla="*/ 0 w 293"/>
                <a:gd name="T25" fmla="*/ 0 h 759"/>
                <a:gd name="T26" fmla="*/ 0 w 293"/>
                <a:gd name="T27" fmla="*/ 58 h 759"/>
                <a:gd name="T28" fmla="*/ 88 w 293"/>
                <a:gd name="T29" fmla="*/ 146 h 759"/>
                <a:gd name="T30" fmla="*/ 175 w 293"/>
                <a:gd name="T31" fmla="*/ 29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292"/>
                  </a:moveTo>
                  <a:lnTo>
                    <a:pt x="175" y="292"/>
                  </a:lnTo>
                  <a:cubicBezTo>
                    <a:pt x="204" y="379"/>
                    <a:pt x="233" y="408"/>
                    <a:pt x="233" y="496"/>
                  </a:cubicBezTo>
                  <a:cubicBezTo>
                    <a:pt x="233" y="525"/>
                    <a:pt x="233" y="555"/>
                    <a:pt x="233" y="584"/>
                  </a:cubicBezTo>
                  <a:cubicBezTo>
                    <a:pt x="233" y="613"/>
                    <a:pt x="204" y="642"/>
                    <a:pt x="175" y="672"/>
                  </a:cubicBezTo>
                  <a:cubicBezTo>
                    <a:pt x="175" y="672"/>
                    <a:pt x="175" y="672"/>
                    <a:pt x="175" y="700"/>
                  </a:cubicBezTo>
                  <a:cubicBezTo>
                    <a:pt x="175" y="700"/>
                    <a:pt x="175" y="758"/>
                    <a:pt x="233" y="758"/>
                  </a:cubicBezTo>
                  <a:cubicBezTo>
                    <a:pt x="233" y="758"/>
                    <a:pt x="292" y="729"/>
                    <a:pt x="292" y="700"/>
                  </a:cubicBezTo>
                  <a:cubicBezTo>
                    <a:pt x="292" y="672"/>
                    <a:pt x="292" y="613"/>
                    <a:pt x="292" y="584"/>
                  </a:cubicBezTo>
                  <a:cubicBezTo>
                    <a:pt x="292" y="555"/>
                    <a:pt x="292" y="525"/>
                    <a:pt x="292" y="467"/>
                  </a:cubicBezTo>
                  <a:cubicBezTo>
                    <a:pt x="292" y="408"/>
                    <a:pt x="292" y="350"/>
                    <a:pt x="233" y="292"/>
                  </a:cubicBezTo>
                  <a:cubicBezTo>
                    <a:pt x="233" y="23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4"/>
                    <a:pt x="175" y="2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0" name="Freeform 65"/>
            <p:cNvSpPr>
              <a:spLocks noChangeArrowheads="1"/>
            </p:cNvSpPr>
            <p:nvPr/>
          </p:nvSpPr>
          <p:spPr bwMode="auto">
            <a:xfrm>
              <a:off x="4248150" y="6005513"/>
              <a:ext cx="200025" cy="104775"/>
            </a:xfrm>
            <a:custGeom>
              <a:avLst/>
              <a:gdLst>
                <a:gd name="T0" fmla="*/ 175 w 555"/>
                <a:gd name="T1" fmla="*/ 174 h 292"/>
                <a:gd name="T2" fmla="*/ 175 w 555"/>
                <a:gd name="T3" fmla="*/ 174 h 292"/>
                <a:gd name="T4" fmla="*/ 321 w 555"/>
                <a:gd name="T5" fmla="*/ 87 h 292"/>
                <a:gd name="T6" fmla="*/ 409 w 555"/>
                <a:gd name="T7" fmla="*/ 87 h 292"/>
                <a:gd name="T8" fmla="*/ 495 w 555"/>
                <a:gd name="T9" fmla="*/ 87 h 292"/>
                <a:gd name="T10" fmla="*/ 525 w 555"/>
                <a:gd name="T11" fmla="*/ 116 h 292"/>
                <a:gd name="T12" fmla="*/ 554 w 555"/>
                <a:gd name="T13" fmla="*/ 57 h 292"/>
                <a:gd name="T14" fmla="*/ 525 w 555"/>
                <a:gd name="T15" fmla="*/ 0 h 292"/>
                <a:gd name="T16" fmla="*/ 409 w 555"/>
                <a:gd name="T17" fmla="*/ 0 h 292"/>
                <a:gd name="T18" fmla="*/ 292 w 555"/>
                <a:gd name="T19" fmla="*/ 29 h 292"/>
                <a:gd name="T20" fmla="*/ 117 w 555"/>
                <a:gd name="T21" fmla="*/ 116 h 292"/>
                <a:gd name="T22" fmla="*/ 0 w 555"/>
                <a:gd name="T23" fmla="*/ 204 h 292"/>
                <a:gd name="T24" fmla="*/ 0 w 555"/>
                <a:gd name="T25" fmla="*/ 291 h 292"/>
                <a:gd name="T26" fmla="*/ 29 w 555"/>
                <a:gd name="T27" fmla="*/ 262 h 292"/>
                <a:gd name="T28" fmla="*/ 175 w 555"/>
                <a:gd name="T29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2">
                  <a:moveTo>
                    <a:pt x="175" y="174"/>
                  </a:moveTo>
                  <a:lnTo>
                    <a:pt x="175" y="174"/>
                  </a:lnTo>
                  <a:cubicBezTo>
                    <a:pt x="204" y="116"/>
                    <a:pt x="262" y="116"/>
                    <a:pt x="321" y="87"/>
                  </a:cubicBezTo>
                  <a:cubicBezTo>
                    <a:pt x="350" y="87"/>
                    <a:pt x="379" y="87"/>
                    <a:pt x="409" y="87"/>
                  </a:cubicBezTo>
                  <a:cubicBezTo>
                    <a:pt x="438" y="87"/>
                    <a:pt x="467" y="87"/>
                    <a:pt x="495" y="87"/>
                  </a:cubicBezTo>
                  <a:lnTo>
                    <a:pt x="525" y="116"/>
                  </a:lnTo>
                  <a:cubicBezTo>
                    <a:pt x="554" y="116"/>
                    <a:pt x="554" y="87"/>
                    <a:pt x="554" y="57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57"/>
                    <a:pt x="175" y="87"/>
                    <a:pt x="117" y="116"/>
                  </a:cubicBezTo>
                  <a:cubicBezTo>
                    <a:pt x="88" y="145"/>
                    <a:pt x="58" y="174"/>
                    <a:pt x="0" y="20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4"/>
                    <a:pt x="175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1" name="Freeform 66"/>
            <p:cNvSpPr>
              <a:spLocks noChangeArrowheads="1"/>
            </p:cNvSpPr>
            <p:nvPr/>
          </p:nvSpPr>
          <p:spPr bwMode="auto">
            <a:xfrm>
              <a:off x="4279900" y="5732463"/>
              <a:ext cx="284163" cy="127000"/>
            </a:xfrm>
            <a:custGeom>
              <a:avLst/>
              <a:gdLst>
                <a:gd name="T0" fmla="*/ 174 w 788"/>
                <a:gd name="T1" fmla="*/ 263 h 351"/>
                <a:gd name="T2" fmla="*/ 174 w 788"/>
                <a:gd name="T3" fmla="*/ 263 h 351"/>
                <a:gd name="T4" fmla="*/ 87 w 788"/>
                <a:gd name="T5" fmla="*/ 204 h 351"/>
                <a:gd name="T6" fmla="*/ 87 w 788"/>
                <a:gd name="T7" fmla="*/ 204 h 351"/>
                <a:gd name="T8" fmla="*/ 0 w 788"/>
                <a:gd name="T9" fmla="*/ 233 h 351"/>
                <a:gd name="T10" fmla="*/ 58 w 788"/>
                <a:gd name="T11" fmla="*/ 292 h 351"/>
                <a:gd name="T12" fmla="*/ 58 w 788"/>
                <a:gd name="T13" fmla="*/ 292 h 351"/>
                <a:gd name="T14" fmla="*/ 145 w 788"/>
                <a:gd name="T15" fmla="*/ 321 h 351"/>
                <a:gd name="T16" fmla="*/ 262 w 788"/>
                <a:gd name="T17" fmla="*/ 350 h 351"/>
                <a:gd name="T18" fmla="*/ 466 w 788"/>
                <a:gd name="T19" fmla="*/ 292 h 351"/>
                <a:gd name="T20" fmla="*/ 641 w 788"/>
                <a:gd name="T21" fmla="*/ 204 h 351"/>
                <a:gd name="T22" fmla="*/ 787 w 788"/>
                <a:gd name="T23" fmla="*/ 59 h 351"/>
                <a:gd name="T24" fmla="*/ 787 w 788"/>
                <a:gd name="T25" fmla="*/ 59 h 351"/>
                <a:gd name="T26" fmla="*/ 787 w 788"/>
                <a:gd name="T27" fmla="*/ 0 h 351"/>
                <a:gd name="T28" fmla="*/ 728 w 788"/>
                <a:gd name="T29" fmla="*/ 29 h 351"/>
                <a:gd name="T30" fmla="*/ 612 w 788"/>
                <a:gd name="T31" fmla="*/ 175 h 351"/>
                <a:gd name="T32" fmla="*/ 437 w 788"/>
                <a:gd name="T33" fmla="*/ 263 h 351"/>
                <a:gd name="T34" fmla="*/ 262 w 788"/>
                <a:gd name="T35" fmla="*/ 263 h 351"/>
                <a:gd name="T36" fmla="*/ 174 w 788"/>
                <a:gd name="T37" fmla="*/ 26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351">
                  <a:moveTo>
                    <a:pt x="174" y="263"/>
                  </a:moveTo>
                  <a:lnTo>
                    <a:pt x="174" y="263"/>
                  </a:lnTo>
                  <a:cubicBezTo>
                    <a:pt x="145" y="263"/>
                    <a:pt x="116" y="233"/>
                    <a:pt x="87" y="204"/>
                  </a:cubicBezTo>
                  <a:lnTo>
                    <a:pt x="87" y="204"/>
                  </a:lnTo>
                  <a:cubicBezTo>
                    <a:pt x="58" y="175"/>
                    <a:pt x="29" y="204"/>
                    <a:pt x="0" y="233"/>
                  </a:cubicBezTo>
                  <a:cubicBezTo>
                    <a:pt x="0" y="263"/>
                    <a:pt x="29" y="292"/>
                    <a:pt x="58" y="292"/>
                  </a:cubicBezTo>
                  <a:lnTo>
                    <a:pt x="58" y="292"/>
                  </a:lnTo>
                  <a:cubicBezTo>
                    <a:pt x="87" y="292"/>
                    <a:pt x="145" y="321"/>
                    <a:pt x="145" y="321"/>
                  </a:cubicBezTo>
                  <a:cubicBezTo>
                    <a:pt x="174" y="321"/>
                    <a:pt x="233" y="350"/>
                    <a:pt x="262" y="350"/>
                  </a:cubicBezTo>
                  <a:cubicBezTo>
                    <a:pt x="321" y="350"/>
                    <a:pt x="407" y="321"/>
                    <a:pt x="466" y="292"/>
                  </a:cubicBezTo>
                  <a:cubicBezTo>
                    <a:pt x="524" y="292"/>
                    <a:pt x="583" y="263"/>
                    <a:pt x="641" y="204"/>
                  </a:cubicBezTo>
                  <a:cubicBezTo>
                    <a:pt x="699" y="175"/>
                    <a:pt x="728" y="116"/>
                    <a:pt x="787" y="59"/>
                  </a:cubicBezTo>
                  <a:lnTo>
                    <a:pt x="787" y="59"/>
                  </a:lnTo>
                  <a:lnTo>
                    <a:pt x="787" y="0"/>
                  </a:lnTo>
                  <a:cubicBezTo>
                    <a:pt x="728" y="0"/>
                    <a:pt x="728" y="0"/>
                    <a:pt x="728" y="29"/>
                  </a:cubicBezTo>
                  <a:cubicBezTo>
                    <a:pt x="699" y="88"/>
                    <a:pt x="641" y="145"/>
                    <a:pt x="612" y="175"/>
                  </a:cubicBezTo>
                  <a:cubicBezTo>
                    <a:pt x="553" y="204"/>
                    <a:pt x="495" y="233"/>
                    <a:pt x="437" y="263"/>
                  </a:cubicBezTo>
                  <a:cubicBezTo>
                    <a:pt x="379" y="263"/>
                    <a:pt x="321" y="263"/>
                    <a:pt x="262" y="263"/>
                  </a:cubicBezTo>
                  <a:cubicBezTo>
                    <a:pt x="233" y="263"/>
                    <a:pt x="204" y="263"/>
                    <a:pt x="174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2" name="Freeform 67"/>
            <p:cNvSpPr>
              <a:spLocks noChangeArrowheads="1"/>
            </p:cNvSpPr>
            <p:nvPr/>
          </p:nvSpPr>
          <p:spPr bwMode="auto">
            <a:xfrm>
              <a:off x="4248150" y="6697663"/>
              <a:ext cx="115888" cy="84137"/>
            </a:xfrm>
            <a:custGeom>
              <a:avLst/>
              <a:gdLst>
                <a:gd name="T0" fmla="*/ 175 w 322"/>
                <a:gd name="T1" fmla="*/ 117 h 234"/>
                <a:gd name="T2" fmla="*/ 175 w 322"/>
                <a:gd name="T3" fmla="*/ 117 h 234"/>
                <a:gd name="T4" fmla="*/ 233 w 322"/>
                <a:gd name="T5" fmla="*/ 175 h 234"/>
                <a:gd name="T6" fmla="*/ 262 w 322"/>
                <a:gd name="T7" fmla="*/ 204 h 234"/>
                <a:gd name="T8" fmla="*/ 321 w 322"/>
                <a:gd name="T9" fmla="*/ 175 h 234"/>
                <a:gd name="T10" fmla="*/ 292 w 322"/>
                <a:gd name="T11" fmla="*/ 117 h 234"/>
                <a:gd name="T12" fmla="*/ 175 w 322"/>
                <a:gd name="T13" fmla="*/ 59 h 234"/>
                <a:gd name="T14" fmla="*/ 88 w 322"/>
                <a:gd name="T15" fmla="*/ 0 h 234"/>
                <a:gd name="T16" fmla="*/ 0 w 322"/>
                <a:gd name="T17" fmla="*/ 0 h 234"/>
                <a:gd name="T18" fmla="*/ 0 w 322"/>
                <a:gd name="T19" fmla="*/ 59 h 234"/>
                <a:gd name="T20" fmla="*/ 88 w 322"/>
                <a:gd name="T21" fmla="*/ 88 h 234"/>
                <a:gd name="T22" fmla="*/ 175 w 322"/>
                <a:gd name="T23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4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5"/>
                  </a:cubicBezTo>
                  <a:cubicBezTo>
                    <a:pt x="233" y="175"/>
                    <a:pt x="233" y="204"/>
                    <a:pt x="262" y="204"/>
                  </a:cubicBezTo>
                  <a:cubicBezTo>
                    <a:pt x="292" y="233"/>
                    <a:pt x="321" y="204"/>
                    <a:pt x="321" y="175"/>
                  </a:cubicBezTo>
                  <a:cubicBezTo>
                    <a:pt x="321" y="147"/>
                    <a:pt x="321" y="117"/>
                    <a:pt x="292" y="117"/>
                  </a:cubicBezTo>
                  <a:cubicBezTo>
                    <a:pt x="262" y="88"/>
                    <a:pt x="233" y="59"/>
                    <a:pt x="175" y="59"/>
                  </a:cubicBezTo>
                  <a:cubicBezTo>
                    <a:pt x="146" y="29"/>
                    <a:pt x="14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88"/>
                    <a:pt x="58" y="88"/>
                    <a:pt x="88" y="88"/>
                  </a:cubicBezTo>
                  <a:cubicBezTo>
                    <a:pt x="117" y="88"/>
                    <a:pt x="146" y="117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3" name="Freeform 68"/>
            <p:cNvSpPr>
              <a:spLocks noChangeArrowheads="1"/>
            </p:cNvSpPr>
            <p:nvPr/>
          </p:nvSpPr>
          <p:spPr bwMode="auto">
            <a:xfrm>
              <a:off x="4248150" y="7286625"/>
              <a:ext cx="220663" cy="53975"/>
            </a:xfrm>
            <a:custGeom>
              <a:avLst/>
              <a:gdLst>
                <a:gd name="T0" fmla="*/ 583 w 613"/>
                <a:gd name="T1" fmla="*/ 59 h 148"/>
                <a:gd name="T2" fmla="*/ 583 w 613"/>
                <a:gd name="T3" fmla="*/ 59 h 148"/>
                <a:gd name="T4" fmla="*/ 583 w 613"/>
                <a:gd name="T5" fmla="*/ 0 h 148"/>
                <a:gd name="T6" fmla="*/ 525 w 613"/>
                <a:gd name="T7" fmla="*/ 0 h 148"/>
                <a:gd name="T8" fmla="*/ 379 w 613"/>
                <a:gd name="T9" fmla="*/ 88 h 148"/>
                <a:gd name="T10" fmla="*/ 204 w 613"/>
                <a:gd name="T11" fmla="*/ 88 h 148"/>
                <a:gd name="T12" fmla="*/ 29 w 613"/>
                <a:gd name="T13" fmla="*/ 30 h 148"/>
                <a:gd name="T14" fmla="*/ 0 w 613"/>
                <a:gd name="T15" fmla="*/ 30 h 148"/>
                <a:gd name="T16" fmla="*/ 0 w 613"/>
                <a:gd name="T17" fmla="*/ 88 h 148"/>
                <a:gd name="T18" fmla="*/ 175 w 613"/>
                <a:gd name="T19" fmla="*/ 117 h 148"/>
                <a:gd name="T20" fmla="*/ 379 w 613"/>
                <a:gd name="T21" fmla="*/ 117 h 148"/>
                <a:gd name="T22" fmla="*/ 583 w 613"/>
                <a:gd name="T23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148">
                  <a:moveTo>
                    <a:pt x="583" y="59"/>
                  </a:moveTo>
                  <a:lnTo>
                    <a:pt x="583" y="59"/>
                  </a:lnTo>
                  <a:cubicBezTo>
                    <a:pt x="612" y="59"/>
                    <a:pt x="612" y="0"/>
                    <a:pt x="583" y="0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9"/>
                    <a:pt x="438" y="59"/>
                    <a:pt x="379" y="88"/>
                  </a:cubicBezTo>
                  <a:cubicBezTo>
                    <a:pt x="292" y="88"/>
                    <a:pt x="262" y="88"/>
                    <a:pt x="204" y="88"/>
                  </a:cubicBezTo>
                  <a:cubicBezTo>
                    <a:pt x="117" y="59"/>
                    <a:pt x="88" y="59"/>
                    <a:pt x="29" y="30"/>
                  </a:cubicBezTo>
                  <a:lnTo>
                    <a:pt x="0" y="30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58" y="117"/>
                    <a:pt x="117" y="117"/>
                    <a:pt x="175" y="117"/>
                  </a:cubicBezTo>
                  <a:cubicBezTo>
                    <a:pt x="262" y="147"/>
                    <a:pt x="321" y="147"/>
                    <a:pt x="379" y="117"/>
                  </a:cubicBezTo>
                  <a:cubicBezTo>
                    <a:pt x="438" y="117"/>
                    <a:pt x="525" y="88"/>
                    <a:pt x="583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4" name="Freeform 69"/>
            <p:cNvSpPr>
              <a:spLocks noChangeArrowheads="1"/>
            </p:cNvSpPr>
            <p:nvPr/>
          </p:nvSpPr>
          <p:spPr bwMode="auto">
            <a:xfrm>
              <a:off x="4437063" y="6499225"/>
              <a:ext cx="168275" cy="252413"/>
            </a:xfrm>
            <a:custGeom>
              <a:avLst/>
              <a:gdLst>
                <a:gd name="T0" fmla="*/ 29 w 468"/>
                <a:gd name="T1" fmla="*/ 57 h 701"/>
                <a:gd name="T2" fmla="*/ 29 w 468"/>
                <a:gd name="T3" fmla="*/ 57 h 701"/>
                <a:gd name="T4" fmla="*/ 204 w 468"/>
                <a:gd name="T5" fmla="*/ 145 h 701"/>
                <a:gd name="T6" fmla="*/ 320 w 468"/>
                <a:gd name="T7" fmla="*/ 291 h 701"/>
                <a:gd name="T8" fmla="*/ 379 w 468"/>
                <a:gd name="T9" fmla="*/ 466 h 701"/>
                <a:gd name="T10" fmla="*/ 408 w 468"/>
                <a:gd name="T11" fmla="*/ 553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3 h 701"/>
                <a:gd name="T22" fmla="*/ 437 w 468"/>
                <a:gd name="T23" fmla="*/ 436 h 701"/>
                <a:gd name="T24" fmla="*/ 350 w 468"/>
                <a:gd name="T25" fmla="*/ 262 h 701"/>
                <a:gd name="T26" fmla="*/ 234 w 468"/>
                <a:gd name="T27" fmla="*/ 116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7"/>
                  </a:moveTo>
                  <a:lnTo>
                    <a:pt x="29" y="57"/>
                  </a:lnTo>
                  <a:cubicBezTo>
                    <a:pt x="87" y="86"/>
                    <a:pt x="146" y="116"/>
                    <a:pt x="204" y="145"/>
                  </a:cubicBezTo>
                  <a:cubicBezTo>
                    <a:pt x="262" y="203"/>
                    <a:pt x="291" y="233"/>
                    <a:pt x="320" y="291"/>
                  </a:cubicBezTo>
                  <a:cubicBezTo>
                    <a:pt x="350" y="320"/>
                    <a:pt x="350" y="407"/>
                    <a:pt x="379" y="466"/>
                  </a:cubicBezTo>
                  <a:cubicBezTo>
                    <a:pt x="408" y="495"/>
                    <a:pt x="408" y="495"/>
                    <a:pt x="408" y="553"/>
                  </a:cubicBezTo>
                  <a:cubicBezTo>
                    <a:pt x="408" y="582"/>
                    <a:pt x="408" y="582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2"/>
                    <a:pt x="467" y="582"/>
                    <a:pt x="467" y="55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9"/>
                    <a:pt x="408" y="320"/>
                    <a:pt x="350" y="262"/>
                  </a:cubicBezTo>
                  <a:cubicBezTo>
                    <a:pt x="320" y="203"/>
                    <a:pt x="291" y="145"/>
                    <a:pt x="234" y="116"/>
                  </a:cubicBezTo>
                  <a:cubicBezTo>
                    <a:pt x="175" y="57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7"/>
                    <a:pt x="0" y="57"/>
                    <a:pt x="29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5" name="Freeform 70"/>
            <p:cNvSpPr>
              <a:spLocks noChangeArrowheads="1"/>
            </p:cNvSpPr>
            <p:nvPr/>
          </p:nvSpPr>
          <p:spPr bwMode="auto">
            <a:xfrm>
              <a:off x="4530725" y="5910263"/>
              <a:ext cx="127000" cy="29368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87 h 818"/>
                <a:gd name="T6" fmla="*/ 117 w 351"/>
                <a:gd name="T7" fmla="*/ 787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7 h 818"/>
                <a:gd name="T14" fmla="*/ 350 w 351"/>
                <a:gd name="T15" fmla="*/ 234 h 818"/>
                <a:gd name="T16" fmla="*/ 321 w 351"/>
                <a:gd name="T17" fmla="*/ 29 h 818"/>
                <a:gd name="T18" fmla="*/ 234 w 351"/>
                <a:gd name="T19" fmla="*/ 29 h 818"/>
                <a:gd name="T20" fmla="*/ 234 w 351"/>
                <a:gd name="T21" fmla="*/ 58 h 818"/>
                <a:gd name="T22" fmla="*/ 292 w 351"/>
                <a:gd name="T23" fmla="*/ 263 h 818"/>
                <a:gd name="T24" fmla="*/ 263 w 351"/>
                <a:gd name="T25" fmla="*/ 437 h 818"/>
                <a:gd name="T26" fmla="*/ 205 w 351"/>
                <a:gd name="T27" fmla="*/ 584 h 818"/>
                <a:gd name="T28" fmla="*/ 146 w 351"/>
                <a:gd name="T29" fmla="*/ 670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58"/>
                    <a:pt x="0" y="758"/>
                    <a:pt x="29" y="787"/>
                  </a:cubicBezTo>
                  <a:cubicBezTo>
                    <a:pt x="58" y="817"/>
                    <a:pt x="88" y="817"/>
                    <a:pt x="117" y="787"/>
                  </a:cubicBezTo>
                  <a:cubicBezTo>
                    <a:pt x="117" y="758"/>
                    <a:pt x="146" y="758"/>
                    <a:pt x="175" y="700"/>
                  </a:cubicBezTo>
                  <a:cubicBezTo>
                    <a:pt x="205" y="700"/>
                    <a:pt x="234" y="670"/>
                    <a:pt x="263" y="613"/>
                  </a:cubicBezTo>
                  <a:cubicBezTo>
                    <a:pt x="292" y="554"/>
                    <a:pt x="321" y="525"/>
                    <a:pt x="321" y="437"/>
                  </a:cubicBezTo>
                  <a:cubicBezTo>
                    <a:pt x="350" y="379"/>
                    <a:pt x="350" y="292"/>
                    <a:pt x="350" y="234"/>
                  </a:cubicBezTo>
                  <a:cubicBezTo>
                    <a:pt x="350" y="175"/>
                    <a:pt x="321" y="117"/>
                    <a:pt x="321" y="29"/>
                  </a:cubicBezTo>
                  <a:cubicBezTo>
                    <a:pt x="292" y="29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7"/>
                    <a:pt x="292" y="175"/>
                    <a:pt x="292" y="263"/>
                  </a:cubicBezTo>
                  <a:cubicBezTo>
                    <a:pt x="321" y="292"/>
                    <a:pt x="292" y="379"/>
                    <a:pt x="263" y="437"/>
                  </a:cubicBezTo>
                  <a:cubicBezTo>
                    <a:pt x="263" y="467"/>
                    <a:pt x="234" y="554"/>
                    <a:pt x="205" y="584"/>
                  </a:cubicBezTo>
                  <a:cubicBezTo>
                    <a:pt x="175" y="613"/>
                    <a:pt x="146" y="642"/>
                    <a:pt x="146" y="670"/>
                  </a:cubicBezTo>
                  <a:cubicBezTo>
                    <a:pt x="117" y="700"/>
                    <a:pt x="88" y="700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6" name="Freeform 71"/>
            <p:cNvSpPr>
              <a:spLocks noChangeArrowheads="1"/>
            </p:cNvSpPr>
            <p:nvPr/>
          </p:nvSpPr>
          <p:spPr bwMode="auto">
            <a:xfrm>
              <a:off x="4468813" y="5334000"/>
              <a:ext cx="168275" cy="252413"/>
            </a:xfrm>
            <a:custGeom>
              <a:avLst/>
              <a:gdLst>
                <a:gd name="T0" fmla="*/ 0 w 468"/>
                <a:gd name="T1" fmla="*/ 58 h 701"/>
                <a:gd name="T2" fmla="*/ 0 w 468"/>
                <a:gd name="T3" fmla="*/ 58 h 701"/>
                <a:gd name="T4" fmla="*/ 29 w 468"/>
                <a:gd name="T5" fmla="*/ 88 h 701"/>
                <a:gd name="T6" fmla="*/ 204 w 468"/>
                <a:gd name="T7" fmla="*/ 175 h 701"/>
                <a:gd name="T8" fmla="*/ 292 w 468"/>
                <a:gd name="T9" fmla="*/ 321 h 701"/>
                <a:gd name="T10" fmla="*/ 380 w 468"/>
                <a:gd name="T11" fmla="*/ 467 h 701"/>
                <a:gd name="T12" fmla="*/ 380 w 468"/>
                <a:gd name="T13" fmla="*/ 554 h 701"/>
                <a:gd name="T14" fmla="*/ 380 w 468"/>
                <a:gd name="T15" fmla="*/ 641 h 701"/>
                <a:gd name="T16" fmla="*/ 350 w 468"/>
                <a:gd name="T17" fmla="*/ 671 h 701"/>
                <a:gd name="T18" fmla="*/ 409 w 468"/>
                <a:gd name="T19" fmla="*/ 700 h 701"/>
                <a:gd name="T20" fmla="*/ 467 w 468"/>
                <a:gd name="T21" fmla="*/ 671 h 701"/>
                <a:gd name="T22" fmla="*/ 467 w 468"/>
                <a:gd name="T23" fmla="*/ 641 h 701"/>
                <a:gd name="T24" fmla="*/ 467 w 468"/>
                <a:gd name="T25" fmla="*/ 554 h 701"/>
                <a:gd name="T26" fmla="*/ 438 w 468"/>
                <a:gd name="T27" fmla="*/ 438 h 701"/>
                <a:gd name="T28" fmla="*/ 350 w 468"/>
                <a:gd name="T29" fmla="*/ 262 h 701"/>
                <a:gd name="T30" fmla="*/ 233 w 468"/>
                <a:gd name="T31" fmla="*/ 117 h 701"/>
                <a:gd name="T32" fmla="*/ 59 w 468"/>
                <a:gd name="T33" fmla="*/ 29 h 701"/>
                <a:gd name="T34" fmla="*/ 59 w 468"/>
                <a:gd name="T35" fmla="*/ 0 h 701"/>
                <a:gd name="T36" fmla="*/ 0 w 468"/>
                <a:gd name="T37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8" h="701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88"/>
                    <a:pt x="29" y="88"/>
                  </a:cubicBezTo>
                  <a:cubicBezTo>
                    <a:pt x="88" y="88"/>
                    <a:pt x="147" y="146"/>
                    <a:pt x="204" y="175"/>
                  </a:cubicBezTo>
                  <a:cubicBezTo>
                    <a:pt x="233" y="204"/>
                    <a:pt x="292" y="262"/>
                    <a:pt x="292" y="321"/>
                  </a:cubicBezTo>
                  <a:cubicBezTo>
                    <a:pt x="350" y="350"/>
                    <a:pt x="350" y="408"/>
                    <a:pt x="380" y="467"/>
                  </a:cubicBezTo>
                  <a:cubicBezTo>
                    <a:pt x="380" y="496"/>
                    <a:pt x="380" y="525"/>
                    <a:pt x="380" y="554"/>
                  </a:cubicBezTo>
                  <a:cubicBezTo>
                    <a:pt x="380" y="583"/>
                    <a:pt x="380" y="612"/>
                    <a:pt x="380" y="641"/>
                  </a:cubicBezTo>
                  <a:cubicBezTo>
                    <a:pt x="350" y="641"/>
                    <a:pt x="350" y="641"/>
                    <a:pt x="350" y="671"/>
                  </a:cubicBezTo>
                  <a:cubicBezTo>
                    <a:pt x="350" y="700"/>
                    <a:pt x="380" y="700"/>
                    <a:pt x="409" y="700"/>
                  </a:cubicBezTo>
                  <a:cubicBezTo>
                    <a:pt x="438" y="700"/>
                    <a:pt x="467" y="700"/>
                    <a:pt x="467" y="671"/>
                  </a:cubicBezTo>
                  <a:cubicBezTo>
                    <a:pt x="467" y="641"/>
                    <a:pt x="467" y="641"/>
                    <a:pt x="467" y="641"/>
                  </a:cubicBezTo>
                  <a:cubicBezTo>
                    <a:pt x="467" y="612"/>
                    <a:pt x="467" y="583"/>
                    <a:pt x="467" y="554"/>
                  </a:cubicBezTo>
                  <a:cubicBezTo>
                    <a:pt x="467" y="525"/>
                    <a:pt x="438" y="496"/>
                    <a:pt x="438" y="438"/>
                  </a:cubicBezTo>
                  <a:cubicBezTo>
                    <a:pt x="438" y="408"/>
                    <a:pt x="380" y="321"/>
                    <a:pt x="350" y="262"/>
                  </a:cubicBezTo>
                  <a:cubicBezTo>
                    <a:pt x="321" y="233"/>
                    <a:pt x="292" y="175"/>
                    <a:pt x="233" y="117"/>
                  </a:cubicBezTo>
                  <a:cubicBezTo>
                    <a:pt x="175" y="88"/>
                    <a:pt x="117" y="58"/>
                    <a:pt x="59" y="2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7" name="Freeform 72"/>
            <p:cNvSpPr>
              <a:spLocks noChangeArrowheads="1"/>
            </p:cNvSpPr>
            <p:nvPr/>
          </p:nvSpPr>
          <p:spPr bwMode="auto">
            <a:xfrm>
              <a:off x="4521200" y="5154613"/>
              <a:ext cx="293688" cy="115887"/>
            </a:xfrm>
            <a:custGeom>
              <a:avLst/>
              <a:gdLst>
                <a:gd name="T0" fmla="*/ 668 w 816"/>
                <a:gd name="T1" fmla="*/ 204 h 322"/>
                <a:gd name="T2" fmla="*/ 668 w 816"/>
                <a:gd name="T3" fmla="*/ 204 h 322"/>
                <a:gd name="T4" fmla="*/ 785 w 816"/>
                <a:gd name="T5" fmla="*/ 58 h 322"/>
                <a:gd name="T6" fmla="*/ 785 w 816"/>
                <a:gd name="T7" fmla="*/ 29 h 322"/>
                <a:gd name="T8" fmla="*/ 727 w 816"/>
                <a:gd name="T9" fmla="*/ 29 h 322"/>
                <a:gd name="T10" fmla="*/ 611 w 816"/>
                <a:gd name="T11" fmla="*/ 146 h 322"/>
                <a:gd name="T12" fmla="*/ 436 w 816"/>
                <a:gd name="T13" fmla="*/ 234 h 322"/>
                <a:gd name="T14" fmla="*/ 262 w 816"/>
                <a:gd name="T15" fmla="*/ 234 h 322"/>
                <a:gd name="T16" fmla="*/ 174 w 816"/>
                <a:gd name="T17" fmla="*/ 234 h 322"/>
                <a:gd name="T18" fmla="*/ 116 w 816"/>
                <a:gd name="T19" fmla="*/ 204 h 322"/>
                <a:gd name="T20" fmla="*/ 86 w 816"/>
                <a:gd name="T21" fmla="*/ 175 h 322"/>
                <a:gd name="T22" fmla="*/ 28 w 816"/>
                <a:gd name="T23" fmla="*/ 204 h 322"/>
                <a:gd name="T24" fmla="*/ 57 w 816"/>
                <a:gd name="T25" fmla="*/ 263 h 322"/>
                <a:gd name="T26" fmla="*/ 174 w 816"/>
                <a:gd name="T27" fmla="*/ 292 h 322"/>
                <a:gd name="T28" fmla="*/ 262 w 816"/>
                <a:gd name="T29" fmla="*/ 321 h 322"/>
                <a:gd name="T30" fmla="*/ 466 w 816"/>
                <a:gd name="T31" fmla="*/ 292 h 322"/>
                <a:gd name="T32" fmla="*/ 668 w 816"/>
                <a:gd name="T33" fmla="*/ 20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6" h="322">
                  <a:moveTo>
                    <a:pt x="668" y="204"/>
                  </a:moveTo>
                  <a:lnTo>
                    <a:pt x="668" y="204"/>
                  </a:lnTo>
                  <a:cubicBezTo>
                    <a:pt x="698" y="175"/>
                    <a:pt x="756" y="117"/>
                    <a:pt x="785" y="58"/>
                  </a:cubicBezTo>
                  <a:cubicBezTo>
                    <a:pt x="815" y="29"/>
                    <a:pt x="785" y="29"/>
                    <a:pt x="785" y="29"/>
                  </a:cubicBezTo>
                  <a:cubicBezTo>
                    <a:pt x="756" y="0"/>
                    <a:pt x="756" y="29"/>
                    <a:pt x="727" y="29"/>
                  </a:cubicBezTo>
                  <a:cubicBezTo>
                    <a:pt x="698" y="87"/>
                    <a:pt x="668" y="117"/>
                    <a:pt x="611" y="146"/>
                  </a:cubicBezTo>
                  <a:cubicBezTo>
                    <a:pt x="582" y="204"/>
                    <a:pt x="523" y="204"/>
                    <a:pt x="436" y="234"/>
                  </a:cubicBezTo>
                  <a:cubicBezTo>
                    <a:pt x="407" y="234"/>
                    <a:pt x="320" y="234"/>
                    <a:pt x="262" y="234"/>
                  </a:cubicBezTo>
                  <a:cubicBezTo>
                    <a:pt x="233" y="234"/>
                    <a:pt x="203" y="234"/>
                    <a:pt x="174" y="234"/>
                  </a:cubicBezTo>
                  <a:cubicBezTo>
                    <a:pt x="145" y="234"/>
                    <a:pt x="116" y="204"/>
                    <a:pt x="116" y="204"/>
                  </a:cubicBezTo>
                  <a:cubicBezTo>
                    <a:pt x="86" y="175"/>
                    <a:pt x="86" y="175"/>
                    <a:pt x="86" y="175"/>
                  </a:cubicBezTo>
                  <a:cubicBezTo>
                    <a:pt x="57" y="146"/>
                    <a:pt x="28" y="175"/>
                    <a:pt x="28" y="204"/>
                  </a:cubicBezTo>
                  <a:cubicBezTo>
                    <a:pt x="0" y="234"/>
                    <a:pt x="28" y="263"/>
                    <a:pt x="57" y="263"/>
                  </a:cubicBezTo>
                  <a:cubicBezTo>
                    <a:pt x="86" y="263"/>
                    <a:pt x="116" y="263"/>
                    <a:pt x="174" y="292"/>
                  </a:cubicBezTo>
                  <a:cubicBezTo>
                    <a:pt x="203" y="292"/>
                    <a:pt x="233" y="321"/>
                    <a:pt x="262" y="321"/>
                  </a:cubicBezTo>
                  <a:cubicBezTo>
                    <a:pt x="320" y="321"/>
                    <a:pt x="407" y="292"/>
                    <a:pt x="466" y="292"/>
                  </a:cubicBezTo>
                  <a:cubicBezTo>
                    <a:pt x="523" y="263"/>
                    <a:pt x="582" y="234"/>
                    <a:pt x="668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8" name="Freeform 73"/>
            <p:cNvSpPr>
              <a:spLocks noChangeArrowheads="1"/>
            </p:cNvSpPr>
            <p:nvPr/>
          </p:nvSpPr>
          <p:spPr bwMode="auto">
            <a:xfrm>
              <a:off x="4741863" y="5395913"/>
              <a:ext cx="284162" cy="136525"/>
            </a:xfrm>
            <a:custGeom>
              <a:avLst/>
              <a:gdLst>
                <a:gd name="T0" fmla="*/ 757 w 788"/>
                <a:gd name="T1" fmla="*/ 350 h 380"/>
                <a:gd name="T2" fmla="*/ 757 w 788"/>
                <a:gd name="T3" fmla="*/ 350 h 380"/>
                <a:gd name="T4" fmla="*/ 787 w 788"/>
                <a:gd name="T5" fmla="*/ 292 h 380"/>
                <a:gd name="T6" fmla="*/ 728 w 788"/>
                <a:gd name="T7" fmla="*/ 263 h 380"/>
                <a:gd name="T8" fmla="*/ 553 w 788"/>
                <a:gd name="T9" fmla="*/ 321 h 380"/>
                <a:gd name="T10" fmla="*/ 378 w 788"/>
                <a:gd name="T11" fmla="*/ 263 h 380"/>
                <a:gd name="T12" fmla="*/ 204 w 788"/>
                <a:gd name="T13" fmla="*/ 175 h 380"/>
                <a:gd name="T14" fmla="*/ 145 w 788"/>
                <a:gd name="T15" fmla="*/ 116 h 380"/>
                <a:gd name="T16" fmla="*/ 116 w 788"/>
                <a:gd name="T17" fmla="*/ 29 h 380"/>
                <a:gd name="T18" fmla="*/ 116 w 788"/>
                <a:gd name="T19" fmla="*/ 0 h 380"/>
                <a:gd name="T20" fmla="*/ 57 w 788"/>
                <a:gd name="T21" fmla="*/ 0 h 380"/>
                <a:gd name="T22" fmla="*/ 29 w 788"/>
                <a:gd name="T23" fmla="*/ 58 h 380"/>
                <a:gd name="T24" fmla="*/ 29 w 788"/>
                <a:gd name="T25" fmla="*/ 87 h 380"/>
                <a:gd name="T26" fmla="*/ 116 w 788"/>
                <a:gd name="T27" fmla="*/ 146 h 380"/>
                <a:gd name="T28" fmla="*/ 174 w 788"/>
                <a:gd name="T29" fmla="*/ 233 h 380"/>
                <a:gd name="T30" fmla="*/ 349 w 788"/>
                <a:gd name="T31" fmla="*/ 321 h 380"/>
                <a:gd name="T32" fmla="*/ 553 w 788"/>
                <a:gd name="T33" fmla="*/ 350 h 380"/>
                <a:gd name="T34" fmla="*/ 757 w 788"/>
                <a:gd name="T35" fmla="*/ 35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8" h="380">
                  <a:moveTo>
                    <a:pt x="757" y="350"/>
                  </a:moveTo>
                  <a:lnTo>
                    <a:pt x="757" y="350"/>
                  </a:lnTo>
                  <a:cubicBezTo>
                    <a:pt x="787" y="321"/>
                    <a:pt x="787" y="321"/>
                    <a:pt x="787" y="292"/>
                  </a:cubicBezTo>
                  <a:cubicBezTo>
                    <a:pt x="757" y="263"/>
                    <a:pt x="757" y="263"/>
                    <a:pt x="728" y="263"/>
                  </a:cubicBezTo>
                  <a:cubicBezTo>
                    <a:pt x="670" y="321"/>
                    <a:pt x="612" y="321"/>
                    <a:pt x="553" y="321"/>
                  </a:cubicBezTo>
                  <a:cubicBezTo>
                    <a:pt x="495" y="321"/>
                    <a:pt x="437" y="292"/>
                    <a:pt x="378" y="263"/>
                  </a:cubicBezTo>
                  <a:cubicBezTo>
                    <a:pt x="321" y="233"/>
                    <a:pt x="262" y="204"/>
                    <a:pt x="204" y="175"/>
                  </a:cubicBezTo>
                  <a:cubicBezTo>
                    <a:pt x="204" y="146"/>
                    <a:pt x="174" y="146"/>
                    <a:pt x="145" y="116"/>
                  </a:cubicBezTo>
                  <a:cubicBezTo>
                    <a:pt x="145" y="87"/>
                    <a:pt x="116" y="58"/>
                    <a:pt x="116" y="29"/>
                  </a:cubicBezTo>
                  <a:cubicBezTo>
                    <a:pt x="116" y="29"/>
                    <a:pt x="116" y="29"/>
                    <a:pt x="116" y="0"/>
                  </a:cubicBezTo>
                  <a:lnTo>
                    <a:pt x="57" y="0"/>
                  </a:lnTo>
                  <a:cubicBezTo>
                    <a:pt x="0" y="0"/>
                    <a:pt x="0" y="29"/>
                    <a:pt x="29" y="58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57" y="87"/>
                    <a:pt x="57" y="116"/>
                    <a:pt x="116" y="146"/>
                  </a:cubicBezTo>
                  <a:cubicBezTo>
                    <a:pt x="116" y="175"/>
                    <a:pt x="145" y="204"/>
                    <a:pt x="174" y="233"/>
                  </a:cubicBezTo>
                  <a:cubicBezTo>
                    <a:pt x="233" y="263"/>
                    <a:pt x="291" y="292"/>
                    <a:pt x="349" y="321"/>
                  </a:cubicBezTo>
                  <a:cubicBezTo>
                    <a:pt x="407" y="350"/>
                    <a:pt x="495" y="350"/>
                    <a:pt x="553" y="350"/>
                  </a:cubicBezTo>
                  <a:cubicBezTo>
                    <a:pt x="641" y="379"/>
                    <a:pt x="699" y="350"/>
                    <a:pt x="757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9" name="Freeform 74"/>
            <p:cNvSpPr>
              <a:spLocks noChangeArrowheads="1"/>
            </p:cNvSpPr>
            <p:nvPr/>
          </p:nvSpPr>
          <p:spPr bwMode="auto">
            <a:xfrm>
              <a:off x="4908550" y="5081588"/>
              <a:ext cx="127000" cy="284162"/>
            </a:xfrm>
            <a:custGeom>
              <a:avLst/>
              <a:gdLst>
                <a:gd name="T0" fmla="*/ 350 w 351"/>
                <a:gd name="T1" fmla="*/ 553 h 789"/>
                <a:gd name="T2" fmla="*/ 350 w 351"/>
                <a:gd name="T3" fmla="*/ 553 h 789"/>
                <a:gd name="T4" fmla="*/ 321 w 351"/>
                <a:gd name="T5" fmla="*/ 350 h 789"/>
                <a:gd name="T6" fmla="*/ 233 w 351"/>
                <a:gd name="T7" fmla="*/ 175 h 789"/>
                <a:gd name="T8" fmla="*/ 87 w 351"/>
                <a:gd name="T9" fmla="*/ 29 h 789"/>
                <a:gd name="T10" fmla="*/ 58 w 351"/>
                <a:gd name="T11" fmla="*/ 29 h 789"/>
                <a:gd name="T12" fmla="*/ 0 w 351"/>
                <a:gd name="T13" fmla="*/ 58 h 789"/>
                <a:gd name="T14" fmla="*/ 29 w 351"/>
                <a:gd name="T15" fmla="*/ 88 h 789"/>
                <a:gd name="T16" fmla="*/ 175 w 351"/>
                <a:gd name="T17" fmla="*/ 204 h 789"/>
                <a:gd name="T18" fmla="*/ 262 w 351"/>
                <a:gd name="T19" fmla="*/ 379 h 789"/>
                <a:gd name="T20" fmla="*/ 262 w 351"/>
                <a:gd name="T21" fmla="*/ 553 h 789"/>
                <a:gd name="T22" fmla="*/ 262 w 351"/>
                <a:gd name="T23" fmla="*/ 641 h 789"/>
                <a:gd name="T24" fmla="*/ 204 w 351"/>
                <a:gd name="T25" fmla="*/ 700 h 789"/>
                <a:gd name="T26" fmla="*/ 204 w 351"/>
                <a:gd name="T27" fmla="*/ 729 h 789"/>
                <a:gd name="T28" fmla="*/ 233 w 351"/>
                <a:gd name="T29" fmla="*/ 788 h 789"/>
                <a:gd name="T30" fmla="*/ 321 w 351"/>
                <a:gd name="T31" fmla="*/ 758 h 789"/>
                <a:gd name="T32" fmla="*/ 321 w 351"/>
                <a:gd name="T33" fmla="*/ 641 h 789"/>
                <a:gd name="T34" fmla="*/ 350 w 351"/>
                <a:gd name="T35" fmla="*/ 55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789">
                  <a:moveTo>
                    <a:pt x="350" y="553"/>
                  </a:moveTo>
                  <a:lnTo>
                    <a:pt x="350" y="553"/>
                  </a:lnTo>
                  <a:cubicBezTo>
                    <a:pt x="350" y="467"/>
                    <a:pt x="350" y="408"/>
                    <a:pt x="321" y="350"/>
                  </a:cubicBezTo>
                  <a:cubicBezTo>
                    <a:pt x="321" y="291"/>
                    <a:pt x="262" y="204"/>
                    <a:pt x="233" y="175"/>
                  </a:cubicBezTo>
                  <a:cubicBezTo>
                    <a:pt x="204" y="117"/>
                    <a:pt x="146" y="58"/>
                    <a:pt x="87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0"/>
                    <a:pt x="29" y="29"/>
                    <a:pt x="0" y="58"/>
                  </a:cubicBezTo>
                  <a:cubicBezTo>
                    <a:pt x="0" y="58"/>
                    <a:pt x="0" y="88"/>
                    <a:pt x="29" y="88"/>
                  </a:cubicBezTo>
                  <a:cubicBezTo>
                    <a:pt x="87" y="117"/>
                    <a:pt x="146" y="146"/>
                    <a:pt x="175" y="204"/>
                  </a:cubicBezTo>
                  <a:cubicBezTo>
                    <a:pt x="204" y="262"/>
                    <a:pt x="262" y="291"/>
                    <a:pt x="262" y="379"/>
                  </a:cubicBezTo>
                  <a:cubicBezTo>
                    <a:pt x="262" y="438"/>
                    <a:pt x="262" y="496"/>
                    <a:pt x="262" y="553"/>
                  </a:cubicBezTo>
                  <a:cubicBezTo>
                    <a:pt x="262" y="583"/>
                    <a:pt x="262" y="583"/>
                    <a:pt x="262" y="641"/>
                  </a:cubicBezTo>
                  <a:cubicBezTo>
                    <a:pt x="262" y="670"/>
                    <a:pt x="262" y="670"/>
                    <a:pt x="204" y="700"/>
                  </a:cubicBezTo>
                  <a:cubicBezTo>
                    <a:pt x="204" y="729"/>
                    <a:pt x="204" y="729"/>
                    <a:pt x="204" y="729"/>
                  </a:cubicBezTo>
                  <a:cubicBezTo>
                    <a:pt x="204" y="758"/>
                    <a:pt x="204" y="788"/>
                    <a:pt x="233" y="788"/>
                  </a:cubicBezTo>
                  <a:cubicBezTo>
                    <a:pt x="262" y="788"/>
                    <a:pt x="291" y="788"/>
                    <a:pt x="321" y="758"/>
                  </a:cubicBezTo>
                  <a:cubicBezTo>
                    <a:pt x="321" y="729"/>
                    <a:pt x="321" y="670"/>
                    <a:pt x="321" y="641"/>
                  </a:cubicBezTo>
                  <a:cubicBezTo>
                    <a:pt x="350" y="612"/>
                    <a:pt x="350" y="583"/>
                    <a:pt x="350" y="5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0" name="Freeform 75"/>
            <p:cNvSpPr>
              <a:spLocks noChangeArrowheads="1"/>
            </p:cNvSpPr>
            <p:nvPr/>
          </p:nvSpPr>
          <p:spPr bwMode="auto">
            <a:xfrm>
              <a:off x="4478338" y="7013575"/>
              <a:ext cx="200025" cy="242888"/>
            </a:xfrm>
            <a:custGeom>
              <a:avLst/>
              <a:gdLst>
                <a:gd name="T0" fmla="*/ 467 w 555"/>
                <a:gd name="T1" fmla="*/ 496 h 673"/>
                <a:gd name="T2" fmla="*/ 467 w 555"/>
                <a:gd name="T3" fmla="*/ 496 h 673"/>
                <a:gd name="T4" fmla="*/ 438 w 555"/>
                <a:gd name="T5" fmla="*/ 613 h 673"/>
                <a:gd name="T6" fmla="*/ 438 w 555"/>
                <a:gd name="T7" fmla="*/ 642 h 673"/>
                <a:gd name="T8" fmla="*/ 496 w 555"/>
                <a:gd name="T9" fmla="*/ 672 h 673"/>
                <a:gd name="T10" fmla="*/ 525 w 555"/>
                <a:gd name="T11" fmla="*/ 613 h 673"/>
                <a:gd name="T12" fmla="*/ 525 w 555"/>
                <a:gd name="T13" fmla="*/ 613 h 673"/>
                <a:gd name="T14" fmla="*/ 525 w 555"/>
                <a:gd name="T15" fmla="*/ 496 h 673"/>
                <a:gd name="T16" fmla="*/ 496 w 555"/>
                <a:gd name="T17" fmla="*/ 408 h 673"/>
                <a:gd name="T18" fmla="*/ 409 w 555"/>
                <a:gd name="T19" fmla="*/ 234 h 673"/>
                <a:gd name="T20" fmla="*/ 234 w 555"/>
                <a:gd name="T21" fmla="*/ 88 h 673"/>
                <a:gd name="T22" fmla="*/ 59 w 555"/>
                <a:gd name="T23" fmla="*/ 0 h 673"/>
                <a:gd name="T24" fmla="*/ 0 w 555"/>
                <a:gd name="T25" fmla="*/ 58 h 673"/>
                <a:gd name="T26" fmla="*/ 59 w 555"/>
                <a:gd name="T27" fmla="*/ 88 h 673"/>
                <a:gd name="T28" fmla="*/ 204 w 555"/>
                <a:gd name="T29" fmla="*/ 146 h 673"/>
                <a:gd name="T30" fmla="*/ 351 w 555"/>
                <a:gd name="T31" fmla="*/ 263 h 673"/>
                <a:gd name="T32" fmla="*/ 438 w 555"/>
                <a:gd name="T33" fmla="*/ 408 h 673"/>
                <a:gd name="T34" fmla="*/ 467 w 555"/>
                <a:gd name="T35" fmla="*/ 49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3">
                  <a:moveTo>
                    <a:pt x="467" y="496"/>
                  </a:moveTo>
                  <a:lnTo>
                    <a:pt x="467" y="496"/>
                  </a:lnTo>
                  <a:cubicBezTo>
                    <a:pt x="467" y="554"/>
                    <a:pt x="467" y="554"/>
                    <a:pt x="438" y="613"/>
                  </a:cubicBezTo>
                  <a:cubicBezTo>
                    <a:pt x="438" y="613"/>
                    <a:pt x="438" y="613"/>
                    <a:pt x="438" y="642"/>
                  </a:cubicBezTo>
                  <a:cubicBezTo>
                    <a:pt x="438" y="642"/>
                    <a:pt x="467" y="672"/>
                    <a:pt x="496" y="672"/>
                  </a:cubicBezTo>
                  <a:cubicBezTo>
                    <a:pt x="525" y="672"/>
                    <a:pt x="554" y="642"/>
                    <a:pt x="525" y="613"/>
                  </a:cubicBezTo>
                  <a:lnTo>
                    <a:pt x="525" y="613"/>
                  </a:lnTo>
                  <a:cubicBezTo>
                    <a:pt x="525" y="554"/>
                    <a:pt x="525" y="525"/>
                    <a:pt x="525" y="496"/>
                  </a:cubicBezTo>
                  <a:cubicBezTo>
                    <a:pt x="525" y="467"/>
                    <a:pt x="525" y="437"/>
                    <a:pt x="496" y="408"/>
                  </a:cubicBezTo>
                  <a:cubicBezTo>
                    <a:pt x="467" y="322"/>
                    <a:pt x="438" y="292"/>
                    <a:pt x="409" y="234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3"/>
                  </a:cubicBezTo>
                  <a:cubicBezTo>
                    <a:pt x="380" y="322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1" name="Freeform 76"/>
            <p:cNvSpPr>
              <a:spLocks noChangeArrowheads="1"/>
            </p:cNvSpPr>
            <p:nvPr/>
          </p:nvSpPr>
          <p:spPr bwMode="auto">
            <a:xfrm>
              <a:off x="4530725" y="6781800"/>
              <a:ext cx="273050" cy="168275"/>
            </a:xfrm>
            <a:custGeom>
              <a:avLst/>
              <a:gdLst>
                <a:gd name="T0" fmla="*/ 58 w 758"/>
                <a:gd name="T1" fmla="*/ 467 h 468"/>
                <a:gd name="T2" fmla="*/ 58 w 758"/>
                <a:gd name="T3" fmla="*/ 467 h 468"/>
                <a:gd name="T4" fmla="*/ 175 w 758"/>
                <a:gd name="T5" fmla="*/ 467 h 468"/>
                <a:gd name="T6" fmla="*/ 292 w 758"/>
                <a:gd name="T7" fmla="*/ 467 h 468"/>
                <a:gd name="T8" fmla="*/ 466 w 758"/>
                <a:gd name="T9" fmla="*/ 380 h 468"/>
                <a:gd name="T10" fmla="*/ 640 w 758"/>
                <a:gd name="T11" fmla="*/ 234 h 468"/>
                <a:gd name="T12" fmla="*/ 728 w 758"/>
                <a:gd name="T13" fmla="*/ 59 h 468"/>
                <a:gd name="T14" fmla="*/ 728 w 758"/>
                <a:gd name="T15" fmla="*/ 0 h 468"/>
                <a:gd name="T16" fmla="*/ 670 w 758"/>
                <a:gd name="T17" fmla="*/ 30 h 468"/>
                <a:gd name="T18" fmla="*/ 583 w 758"/>
                <a:gd name="T19" fmla="*/ 205 h 468"/>
                <a:gd name="T20" fmla="*/ 438 w 758"/>
                <a:gd name="T21" fmla="*/ 321 h 468"/>
                <a:gd name="T22" fmla="*/ 263 w 758"/>
                <a:gd name="T23" fmla="*/ 380 h 468"/>
                <a:gd name="T24" fmla="*/ 175 w 758"/>
                <a:gd name="T25" fmla="*/ 380 h 468"/>
                <a:gd name="T26" fmla="*/ 88 w 758"/>
                <a:gd name="T27" fmla="*/ 350 h 468"/>
                <a:gd name="T28" fmla="*/ 58 w 758"/>
                <a:gd name="T29" fmla="*/ 350 h 468"/>
                <a:gd name="T30" fmla="*/ 0 w 758"/>
                <a:gd name="T31" fmla="*/ 409 h 468"/>
                <a:gd name="T32" fmla="*/ 58 w 758"/>
                <a:gd name="T33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8">
                  <a:moveTo>
                    <a:pt x="58" y="467"/>
                  </a:moveTo>
                  <a:lnTo>
                    <a:pt x="58" y="467"/>
                  </a:lnTo>
                  <a:cubicBezTo>
                    <a:pt x="88" y="467"/>
                    <a:pt x="146" y="467"/>
                    <a:pt x="175" y="467"/>
                  </a:cubicBezTo>
                  <a:cubicBezTo>
                    <a:pt x="205" y="467"/>
                    <a:pt x="234" y="467"/>
                    <a:pt x="292" y="467"/>
                  </a:cubicBezTo>
                  <a:cubicBezTo>
                    <a:pt x="350" y="438"/>
                    <a:pt x="408" y="409"/>
                    <a:pt x="466" y="380"/>
                  </a:cubicBezTo>
                  <a:cubicBezTo>
                    <a:pt x="524" y="350"/>
                    <a:pt x="583" y="292"/>
                    <a:pt x="640" y="234"/>
                  </a:cubicBezTo>
                  <a:cubicBezTo>
                    <a:pt x="670" y="205"/>
                    <a:pt x="728" y="117"/>
                    <a:pt x="728" y="59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117"/>
                    <a:pt x="640" y="147"/>
                    <a:pt x="583" y="205"/>
                  </a:cubicBezTo>
                  <a:cubicBezTo>
                    <a:pt x="554" y="264"/>
                    <a:pt x="495" y="292"/>
                    <a:pt x="438" y="321"/>
                  </a:cubicBezTo>
                  <a:cubicBezTo>
                    <a:pt x="379" y="350"/>
                    <a:pt x="321" y="350"/>
                    <a:pt x="263" y="380"/>
                  </a:cubicBezTo>
                  <a:cubicBezTo>
                    <a:pt x="234" y="380"/>
                    <a:pt x="205" y="409"/>
                    <a:pt x="175" y="380"/>
                  </a:cubicBezTo>
                  <a:cubicBezTo>
                    <a:pt x="146" y="380"/>
                    <a:pt x="117" y="380"/>
                    <a:pt x="88" y="350"/>
                  </a:cubicBez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80"/>
                    <a:pt x="0" y="409"/>
                  </a:cubicBezTo>
                  <a:cubicBezTo>
                    <a:pt x="0" y="438"/>
                    <a:pt x="29" y="467"/>
                    <a:pt x="58" y="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2" name="Freeform 77"/>
            <p:cNvSpPr>
              <a:spLocks noChangeArrowheads="1"/>
            </p:cNvSpPr>
            <p:nvPr/>
          </p:nvSpPr>
          <p:spPr bwMode="auto">
            <a:xfrm>
              <a:off x="4248150" y="7475538"/>
              <a:ext cx="104775" cy="42862"/>
            </a:xfrm>
            <a:custGeom>
              <a:avLst/>
              <a:gdLst>
                <a:gd name="T0" fmla="*/ 233 w 293"/>
                <a:gd name="T1" fmla="*/ 0 h 117"/>
                <a:gd name="T2" fmla="*/ 233 w 293"/>
                <a:gd name="T3" fmla="*/ 0 h 117"/>
                <a:gd name="T4" fmla="*/ 146 w 293"/>
                <a:gd name="T5" fmla="*/ 0 h 117"/>
                <a:gd name="T6" fmla="*/ 29 w 293"/>
                <a:gd name="T7" fmla="*/ 29 h 117"/>
                <a:gd name="T8" fmla="*/ 0 w 293"/>
                <a:gd name="T9" fmla="*/ 29 h 117"/>
                <a:gd name="T10" fmla="*/ 0 w 293"/>
                <a:gd name="T11" fmla="*/ 116 h 117"/>
                <a:gd name="T12" fmla="*/ 58 w 293"/>
                <a:gd name="T13" fmla="*/ 87 h 117"/>
                <a:gd name="T14" fmla="*/ 146 w 293"/>
                <a:gd name="T15" fmla="*/ 87 h 117"/>
                <a:gd name="T16" fmla="*/ 233 w 293"/>
                <a:gd name="T17" fmla="*/ 87 h 117"/>
                <a:gd name="T18" fmla="*/ 262 w 293"/>
                <a:gd name="T19" fmla="*/ 87 h 117"/>
                <a:gd name="T20" fmla="*/ 292 w 293"/>
                <a:gd name="T21" fmla="*/ 58 h 117"/>
                <a:gd name="T22" fmla="*/ 233 w 29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7">
                  <a:moveTo>
                    <a:pt x="233" y="0"/>
                  </a:moveTo>
                  <a:lnTo>
                    <a:pt x="233" y="0"/>
                  </a:ln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29" y="87"/>
                    <a:pt x="58" y="87"/>
                  </a:cubicBezTo>
                  <a:cubicBezTo>
                    <a:pt x="88" y="87"/>
                    <a:pt x="117" y="87"/>
                    <a:pt x="146" y="87"/>
                  </a:cubicBezTo>
                  <a:cubicBezTo>
                    <a:pt x="175" y="87"/>
                    <a:pt x="204" y="87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3" name="Freeform 78"/>
            <p:cNvSpPr>
              <a:spLocks noChangeArrowheads="1"/>
            </p:cNvSpPr>
            <p:nvPr/>
          </p:nvSpPr>
          <p:spPr bwMode="auto">
            <a:xfrm>
              <a:off x="4437063" y="7527925"/>
              <a:ext cx="63500" cy="31750"/>
            </a:xfrm>
            <a:custGeom>
              <a:avLst/>
              <a:gdLst>
                <a:gd name="T0" fmla="*/ 116 w 176"/>
                <a:gd name="T1" fmla="*/ 29 h 89"/>
                <a:gd name="T2" fmla="*/ 116 w 176"/>
                <a:gd name="T3" fmla="*/ 29 h 89"/>
                <a:gd name="T4" fmla="*/ 58 w 176"/>
                <a:gd name="T5" fmla="*/ 0 h 89"/>
                <a:gd name="T6" fmla="*/ 29 w 176"/>
                <a:gd name="T7" fmla="*/ 29 h 89"/>
                <a:gd name="T8" fmla="*/ 29 w 176"/>
                <a:gd name="T9" fmla="*/ 88 h 89"/>
                <a:gd name="T10" fmla="*/ 175 w 176"/>
                <a:gd name="T11" fmla="*/ 88 h 89"/>
                <a:gd name="T12" fmla="*/ 175 w 176"/>
                <a:gd name="T13" fmla="*/ 59 h 89"/>
                <a:gd name="T14" fmla="*/ 116 w 176"/>
                <a:gd name="T1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16" y="29"/>
                  </a:moveTo>
                  <a:lnTo>
                    <a:pt x="116" y="29"/>
                  </a:lnTo>
                  <a:cubicBezTo>
                    <a:pt x="87" y="0"/>
                    <a:pt x="87" y="0"/>
                    <a:pt x="58" y="0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9"/>
                    <a:pt x="29" y="59"/>
                    <a:pt x="2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59"/>
                  </a:cubicBezTo>
                  <a:cubicBezTo>
                    <a:pt x="146" y="59"/>
                    <a:pt x="116" y="29"/>
                    <a:pt x="11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4" name="Freeform 79"/>
            <p:cNvSpPr>
              <a:spLocks noChangeArrowheads="1"/>
            </p:cNvSpPr>
            <p:nvPr/>
          </p:nvSpPr>
          <p:spPr bwMode="auto">
            <a:xfrm>
              <a:off x="4614863" y="7496175"/>
              <a:ext cx="104775" cy="63500"/>
            </a:xfrm>
            <a:custGeom>
              <a:avLst/>
              <a:gdLst>
                <a:gd name="T0" fmla="*/ 261 w 291"/>
                <a:gd name="T1" fmla="*/ 0 h 176"/>
                <a:gd name="T2" fmla="*/ 261 w 291"/>
                <a:gd name="T3" fmla="*/ 0 h 176"/>
                <a:gd name="T4" fmla="*/ 204 w 291"/>
                <a:gd name="T5" fmla="*/ 0 h 176"/>
                <a:gd name="T6" fmla="*/ 87 w 291"/>
                <a:gd name="T7" fmla="*/ 116 h 176"/>
                <a:gd name="T8" fmla="*/ 0 w 291"/>
                <a:gd name="T9" fmla="*/ 175 h 176"/>
                <a:gd name="T10" fmla="*/ 145 w 291"/>
                <a:gd name="T11" fmla="*/ 175 h 176"/>
                <a:gd name="T12" fmla="*/ 290 w 291"/>
                <a:gd name="T13" fmla="*/ 58 h 176"/>
                <a:gd name="T14" fmla="*/ 261 w 291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76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232" y="0"/>
                    <a:pt x="204" y="0"/>
                  </a:cubicBezTo>
                  <a:cubicBezTo>
                    <a:pt x="174" y="58"/>
                    <a:pt x="145" y="116"/>
                    <a:pt x="87" y="116"/>
                  </a:cubicBezTo>
                  <a:cubicBezTo>
                    <a:pt x="58" y="146"/>
                    <a:pt x="29" y="146"/>
                    <a:pt x="0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204" y="146"/>
                    <a:pt x="232" y="87"/>
                    <a:pt x="290" y="58"/>
                  </a:cubicBezTo>
                  <a:cubicBezTo>
                    <a:pt x="290" y="29"/>
                    <a:pt x="290" y="0"/>
                    <a:pt x="26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5" name="Freeform 80"/>
            <p:cNvSpPr>
              <a:spLocks noChangeArrowheads="1"/>
            </p:cNvSpPr>
            <p:nvPr/>
          </p:nvSpPr>
          <p:spPr bwMode="auto">
            <a:xfrm>
              <a:off x="4605338" y="7327900"/>
              <a:ext cx="293687" cy="95250"/>
            </a:xfrm>
            <a:custGeom>
              <a:avLst/>
              <a:gdLst>
                <a:gd name="T0" fmla="*/ 815 w 816"/>
                <a:gd name="T1" fmla="*/ 146 h 264"/>
                <a:gd name="T2" fmla="*/ 815 w 816"/>
                <a:gd name="T3" fmla="*/ 146 h 264"/>
                <a:gd name="T4" fmla="*/ 815 w 816"/>
                <a:gd name="T5" fmla="*/ 88 h 264"/>
                <a:gd name="T6" fmla="*/ 756 w 816"/>
                <a:gd name="T7" fmla="*/ 88 h 264"/>
                <a:gd name="T8" fmla="*/ 611 w 816"/>
                <a:gd name="T9" fmla="*/ 175 h 264"/>
                <a:gd name="T10" fmla="*/ 407 w 816"/>
                <a:gd name="T11" fmla="*/ 204 h 264"/>
                <a:gd name="T12" fmla="*/ 233 w 816"/>
                <a:gd name="T13" fmla="*/ 146 h 264"/>
                <a:gd name="T14" fmla="*/ 174 w 816"/>
                <a:gd name="T15" fmla="*/ 117 h 264"/>
                <a:gd name="T16" fmla="*/ 116 w 816"/>
                <a:gd name="T17" fmla="*/ 30 h 264"/>
                <a:gd name="T18" fmla="*/ 87 w 816"/>
                <a:gd name="T19" fmla="*/ 0 h 264"/>
                <a:gd name="T20" fmla="*/ 29 w 816"/>
                <a:gd name="T21" fmla="*/ 0 h 264"/>
                <a:gd name="T22" fmla="*/ 29 w 816"/>
                <a:gd name="T23" fmla="*/ 88 h 264"/>
                <a:gd name="T24" fmla="*/ 116 w 816"/>
                <a:gd name="T25" fmla="*/ 175 h 264"/>
                <a:gd name="T26" fmla="*/ 203 w 816"/>
                <a:gd name="T27" fmla="*/ 233 h 264"/>
                <a:gd name="T28" fmla="*/ 407 w 816"/>
                <a:gd name="T29" fmla="*/ 263 h 264"/>
                <a:gd name="T30" fmla="*/ 611 w 816"/>
                <a:gd name="T31" fmla="*/ 233 h 264"/>
                <a:gd name="T32" fmla="*/ 785 w 816"/>
                <a:gd name="T33" fmla="*/ 146 h 264"/>
                <a:gd name="T34" fmla="*/ 815 w 816"/>
                <a:gd name="T35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64">
                  <a:moveTo>
                    <a:pt x="815" y="146"/>
                  </a:moveTo>
                  <a:lnTo>
                    <a:pt x="815" y="146"/>
                  </a:lnTo>
                  <a:cubicBezTo>
                    <a:pt x="815" y="117"/>
                    <a:pt x="815" y="117"/>
                    <a:pt x="815" y="88"/>
                  </a:cubicBezTo>
                  <a:cubicBezTo>
                    <a:pt x="785" y="59"/>
                    <a:pt x="756" y="59"/>
                    <a:pt x="756" y="88"/>
                  </a:cubicBezTo>
                  <a:cubicBezTo>
                    <a:pt x="699" y="117"/>
                    <a:pt x="669" y="175"/>
                    <a:pt x="611" y="175"/>
                  </a:cubicBezTo>
                  <a:cubicBezTo>
                    <a:pt x="523" y="204"/>
                    <a:pt x="494" y="204"/>
                    <a:pt x="407" y="204"/>
                  </a:cubicBezTo>
                  <a:cubicBezTo>
                    <a:pt x="349" y="175"/>
                    <a:pt x="290" y="175"/>
                    <a:pt x="233" y="146"/>
                  </a:cubicBezTo>
                  <a:cubicBezTo>
                    <a:pt x="203" y="117"/>
                    <a:pt x="174" y="117"/>
                    <a:pt x="174" y="117"/>
                  </a:cubicBezTo>
                  <a:cubicBezTo>
                    <a:pt x="145" y="88"/>
                    <a:pt x="116" y="59"/>
                    <a:pt x="116" y="30"/>
                  </a:cubicBezTo>
                  <a:cubicBezTo>
                    <a:pt x="116" y="0"/>
                    <a:pt x="87" y="0"/>
                    <a:pt x="87" y="0"/>
                  </a:cubicBezTo>
                  <a:cubicBezTo>
                    <a:pt x="58" y="0"/>
                    <a:pt x="29" y="0"/>
                    <a:pt x="29" y="0"/>
                  </a:cubicBezTo>
                  <a:cubicBezTo>
                    <a:pt x="0" y="59"/>
                    <a:pt x="0" y="59"/>
                    <a:pt x="29" y="88"/>
                  </a:cubicBezTo>
                  <a:cubicBezTo>
                    <a:pt x="58" y="117"/>
                    <a:pt x="87" y="146"/>
                    <a:pt x="116" y="175"/>
                  </a:cubicBezTo>
                  <a:cubicBezTo>
                    <a:pt x="145" y="175"/>
                    <a:pt x="174" y="204"/>
                    <a:pt x="203" y="233"/>
                  </a:cubicBezTo>
                  <a:cubicBezTo>
                    <a:pt x="261" y="233"/>
                    <a:pt x="349" y="263"/>
                    <a:pt x="407" y="263"/>
                  </a:cubicBezTo>
                  <a:cubicBezTo>
                    <a:pt x="494" y="263"/>
                    <a:pt x="552" y="263"/>
                    <a:pt x="611" y="233"/>
                  </a:cubicBezTo>
                  <a:cubicBezTo>
                    <a:pt x="669" y="233"/>
                    <a:pt x="756" y="175"/>
                    <a:pt x="785" y="146"/>
                  </a:cubicBezTo>
                  <a:cubicBezTo>
                    <a:pt x="785" y="146"/>
                    <a:pt x="785" y="146"/>
                    <a:pt x="81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6" name="Freeform 81"/>
            <p:cNvSpPr>
              <a:spLocks noChangeArrowheads="1"/>
            </p:cNvSpPr>
            <p:nvPr/>
          </p:nvSpPr>
          <p:spPr bwMode="auto">
            <a:xfrm>
              <a:off x="4719638" y="5659438"/>
              <a:ext cx="252412" cy="168275"/>
            </a:xfrm>
            <a:custGeom>
              <a:avLst/>
              <a:gdLst>
                <a:gd name="T0" fmla="*/ 671 w 701"/>
                <a:gd name="T1" fmla="*/ 87 h 468"/>
                <a:gd name="T2" fmla="*/ 671 w 701"/>
                <a:gd name="T3" fmla="*/ 87 h 468"/>
                <a:gd name="T4" fmla="*/ 700 w 701"/>
                <a:gd name="T5" fmla="*/ 29 h 468"/>
                <a:gd name="T6" fmla="*/ 642 w 701"/>
                <a:gd name="T7" fmla="*/ 0 h 468"/>
                <a:gd name="T8" fmla="*/ 525 w 701"/>
                <a:gd name="T9" fmla="*/ 0 h 468"/>
                <a:gd name="T10" fmla="*/ 437 w 701"/>
                <a:gd name="T11" fmla="*/ 29 h 468"/>
                <a:gd name="T12" fmla="*/ 263 w 701"/>
                <a:gd name="T13" fmla="*/ 117 h 468"/>
                <a:gd name="T14" fmla="*/ 88 w 701"/>
                <a:gd name="T15" fmla="*/ 233 h 468"/>
                <a:gd name="T16" fmla="*/ 0 w 701"/>
                <a:gd name="T17" fmla="*/ 408 h 468"/>
                <a:gd name="T18" fmla="*/ 0 w 701"/>
                <a:gd name="T19" fmla="*/ 408 h 468"/>
                <a:gd name="T20" fmla="*/ 30 w 701"/>
                <a:gd name="T21" fmla="*/ 437 h 468"/>
                <a:gd name="T22" fmla="*/ 88 w 701"/>
                <a:gd name="T23" fmla="*/ 437 h 468"/>
                <a:gd name="T24" fmla="*/ 146 w 701"/>
                <a:gd name="T25" fmla="*/ 263 h 468"/>
                <a:gd name="T26" fmla="*/ 292 w 701"/>
                <a:gd name="T27" fmla="*/ 146 h 468"/>
                <a:gd name="T28" fmla="*/ 437 w 701"/>
                <a:gd name="T29" fmla="*/ 58 h 468"/>
                <a:gd name="T30" fmla="*/ 525 w 701"/>
                <a:gd name="T31" fmla="*/ 58 h 468"/>
                <a:gd name="T32" fmla="*/ 612 w 701"/>
                <a:gd name="T33" fmla="*/ 87 h 468"/>
                <a:gd name="T34" fmla="*/ 671 w 701"/>
                <a:gd name="T3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671" y="87"/>
                  </a:moveTo>
                  <a:lnTo>
                    <a:pt x="671" y="87"/>
                  </a:lnTo>
                  <a:cubicBezTo>
                    <a:pt x="671" y="87"/>
                    <a:pt x="700" y="58"/>
                    <a:pt x="700" y="29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29"/>
                  </a:cubicBezTo>
                  <a:cubicBezTo>
                    <a:pt x="350" y="29"/>
                    <a:pt x="321" y="58"/>
                    <a:pt x="263" y="117"/>
                  </a:cubicBezTo>
                  <a:cubicBezTo>
                    <a:pt x="204" y="146"/>
                    <a:pt x="146" y="175"/>
                    <a:pt x="88" y="233"/>
                  </a:cubicBezTo>
                  <a:cubicBezTo>
                    <a:pt x="59" y="263"/>
                    <a:pt x="30" y="349"/>
                    <a:pt x="0" y="408"/>
                  </a:cubicBezTo>
                  <a:lnTo>
                    <a:pt x="0" y="408"/>
                  </a:lnTo>
                  <a:cubicBezTo>
                    <a:pt x="0" y="437"/>
                    <a:pt x="0" y="437"/>
                    <a:pt x="30" y="437"/>
                  </a:cubicBezTo>
                  <a:cubicBezTo>
                    <a:pt x="59" y="467"/>
                    <a:pt x="88" y="437"/>
                    <a:pt x="88" y="437"/>
                  </a:cubicBezTo>
                  <a:cubicBezTo>
                    <a:pt x="88" y="349"/>
                    <a:pt x="116" y="320"/>
                    <a:pt x="146" y="263"/>
                  </a:cubicBezTo>
                  <a:cubicBezTo>
                    <a:pt x="175" y="233"/>
                    <a:pt x="233" y="175"/>
                    <a:pt x="292" y="146"/>
                  </a:cubicBezTo>
                  <a:cubicBezTo>
                    <a:pt x="350" y="117"/>
                    <a:pt x="408" y="87"/>
                    <a:pt x="437" y="58"/>
                  </a:cubicBezTo>
                  <a:cubicBezTo>
                    <a:pt x="496" y="58"/>
                    <a:pt x="496" y="58"/>
                    <a:pt x="525" y="58"/>
                  </a:cubicBezTo>
                  <a:cubicBezTo>
                    <a:pt x="583" y="58"/>
                    <a:pt x="583" y="58"/>
                    <a:pt x="612" y="87"/>
                  </a:cubicBezTo>
                  <a:cubicBezTo>
                    <a:pt x="612" y="87"/>
                    <a:pt x="642" y="87"/>
                    <a:pt x="671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7" name="Freeform 82"/>
            <p:cNvSpPr>
              <a:spLocks noChangeArrowheads="1"/>
            </p:cNvSpPr>
            <p:nvPr/>
          </p:nvSpPr>
          <p:spPr bwMode="auto">
            <a:xfrm>
              <a:off x="4929188" y="5795963"/>
              <a:ext cx="209550" cy="127000"/>
            </a:xfrm>
            <a:custGeom>
              <a:avLst/>
              <a:gdLst>
                <a:gd name="T0" fmla="*/ 233 w 584"/>
                <a:gd name="T1" fmla="*/ 29 h 351"/>
                <a:gd name="T2" fmla="*/ 233 w 584"/>
                <a:gd name="T3" fmla="*/ 29 h 351"/>
                <a:gd name="T4" fmla="*/ 59 w 584"/>
                <a:gd name="T5" fmla="*/ 29 h 351"/>
                <a:gd name="T6" fmla="*/ 29 w 584"/>
                <a:gd name="T7" fmla="*/ 29 h 351"/>
                <a:gd name="T8" fmla="*/ 0 w 584"/>
                <a:gd name="T9" fmla="*/ 88 h 351"/>
                <a:gd name="T10" fmla="*/ 59 w 584"/>
                <a:gd name="T11" fmla="*/ 88 h 351"/>
                <a:gd name="T12" fmla="*/ 233 w 584"/>
                <a:gd name="T13" fmla="*/ 88 h 351"/>
                <a:gd name="T14" fmla="*/ 380 w 584"/>
                <a:gd name="T15" fmla="*/ 146 h 351"/>
                <a:gd name="T16" fmla="*/ 525 w 584"/>
                <a:gd name="T17" fmla="*/ 291 h 351"/>
                <a:gd name="T18" fmla="*/ 583 w 584"/>
                <a:gd name="T19" fmla="*/ 350 h 351"/>
                <a:gd name="T20" fmla="*/ 583 w 584"/>
                <a:gd name="T21" fmla="*/ 234 h 351"/>
                <a:gd name="T22" fmla="*/ 438 w 584"/>
                <a:gd name="T23" fmla="*/ 88 h 351"/>
                <a:gd name="T24" fmla="*/ 233 w 584"/>
                <a:gd name="T25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233" y="29"/>
                  </a:moveTo>
                  <a:lnTo>
                    <a:pt x="233" y="29"/>
                  </a:ln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88"/>
                  </a:cubicBezTo>
                  <a:cubicBezTo>
                    <a:pt x="0" y="88"/>
                    <a:pt x="29" y="88"/>
                    <a:pt x="59" y="88"/>
                  </a:cubicBezTo>
                  <a:cubicBezTo>
                    <a:pt x="117" y="88"/>
                    <a:pt x="175" y="88"/>
                    <a:pt x="233" y="88"/>
                  </a:cubicBezTo>
                  <a:cubicBezTo>
                    <a:pt x="292" y="88"/>
                    <a:pt x="350" y="117"/>
                    <a:pt x="380" y="146"/>
                  </a:cubicBezTo>
                  <a:cubicBezTo>
                    <a:pt x="438" y="205"/>
                    <a:pt x="496" y="234"/>
                    <a:pt x="525" y="291"/>
                  </a:cubicBezTo>
                  <a:cubicBezTo>
                    <a:pt x="554" y="291"/>
                    <a:pt x="554" y="321"/>
                    <a:pt x="583" y="350"/>
                  </a:cubicBezTo>
                  <a:cubicBezTo>
                    <a:pt x="583" y="234"/>
                    <a:pt x="583" y="234"/>
                    <a:pt x="583" y="234"/>
                  </a:cubicBezTo>
                  <a:cubicBezTo>
                    <a:pt x="525" y="175"/>
                    <a:pt x="466" y="146"/>
                    <a:pt x="438" y="88"/>
                  </a:cubicBezTo>
                  <a:cubicBezTo>
                    <a:pt x="380" y="58"/>
                    <a:pt x="292" y="58"/>
                    <a:pt x="233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8" name="Freeform 83"/>
            <p:cNvSpPr>
              <a:spLocks noChangeArrowheads="1"/>
            </p:cNvSpPr>
            <p:nvPr/>
          </p:nvSpPr>
          <p:spPr bwMode="auto">
            <a:xfrm>
              <a:off x="4803775" y="5921375"/>
              <a:ext cx="95250" cy="293688"/>
            </a:xfrm>
            <a:custGeom>
              <a:avLst/>
              <a:gdLst>
                <a:gd name="T0" fmla="*/ 175 w 264"/>
                <a:gd name="T1" fmla="*/ 175 h 818"/>
                <a:gd name="T2" fmla="*/ 175 w 264"/>
                <a:gd name="T3" fmla="*/ 175 h 818"/>
                <a:gd name="T4" fmla="*/ 233 w 264"/>
                <a:gd name="T5" fmla="*/ 117 h 818"/>
                <a:gd name="T6" fmla="*/ 263 w 264"/>
                <a:gd name="T7" fmla="*/ 88 h 818"/>
                <a:gd name="T8" fmla="*/ 233 w 264"/>
                <a:gd name="T9" fmla="*/ 29 h 818"/>
                <a:gd name="T10" fmla="*/ 175 w 264"/>
                <a:gd name="T11" fmla="*/ 58 h 818"/>
                <a:gd name="T12" fmla="*/ 88 w 264"/>
                <a:gd name="T13" fmla="*/ 146 h 818"/>
                <a:gd name="T14" fmla="*/ 59 w 264"/>
                <a:gd name="T15" fmla="*/ 234 h 818"/>
                <a:gd name="T16" fmla="*/ 0 w 264"/>
                <a:gd name="T17" fmla="*/ 438 h 818"/>
                <a:gd name="T18" fmla="*/ 30 w 264"/>
                <a:gd name="T19" fmla="*/ 613 h 818"/>
                <a:gd name="T20" fmla="*/ 117 w 264"/>
                <a:gd name="T21" fmla="*/ 817 h 818"/>
                <a:gd name="T22" fmla="*/ 204 w 264"/>
                <a:gd name="T23" fmla="*/ 817 h 818"/>
                <a:gd name="T24" fmla="*/ 175 w 264"/>
                <a:gd name="T25" fmla="*/ 758 h 818"/>
                <a:gd name="T26" fmla="*/ 88 w 264"/>
                <a:gd name="T27" fmla="*/ 613 h 818"/>
                <a:gd name="T28" fmla="*/ 59 w 264"/>
                <a:gd name="T29" fmla="*/ 438 h 818"/>
                <a:gd name="T30" fmla="*/ 117 w 264"/>
                <a:gd name="T31" fmla="*/ 263 h 818"/>
                <a:gd name="T32" fmla="*/ 175 w 264"/>
                <a:gd name="T33" fmla="*/ 17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75"/>
                  </a:moveTo>
                  <a:lnTo>
                    <a:pt x="175" y="175"/>
                  </a:lnTo>
                  <a:cubicBezTo>
                    <a:pt x="175" y="146"/>
                    <a:pt x="204" y="146"/>
                    <a:pt x="233" y="117"/>
                  </a:cubicBezTo>
                  <a:cubicBezTo>
                    <a:pt x="233" y="117"/>
                    <a:pt x="233" y="117"/>
                    <a:pt x="263" y="88"/>
                  </a:cubicBezTo>
                  <a:cubicBezTo>
                    <a:pt x="263" y="88"/>
                    <a:pt x="263" y="58"/>
                    <a:pt x="233" y="29"/>
                  </a:cubicBezTo>
                  <a:cubicBezTo>
                    <a:pt x="233" y="0"/>
                    <a:pt x="175" y="29"/>
                    <a:pt x="175" y="58"/>
                  </a:cubicBezTo>
                  <a:cubicBezTo>
                    <a:pt x="147" y="88"/>
                    <a:pt x="117" y="117"/>
                    <a:pt x="88" y="146"/>
                  </a:cubicBezTo>
                  <a:cubicBezTo>
                    <a:pt x="59" y="175"/>
                    <a:pt x="59" y="205"/>
                    <a:pt x="59" y="234"/>
                  </a:cubicBezTo>
                  <a:cubicBezTo>
                    <a:pt x="0" y="291"/>
                    <a:pt x="0" y="350"/>
                    <a:pt x="0" y="438"/>
                  </a:cubicBezTo>
                  <a:cubicBezTo>
                    <a:pt x="0" y="496"/>
                    <a:pt x="0" y="555"/>
                    <a:pt x="30" y="613"/>
                  </a:cubicBezTo>
                  <a:cubicBezTo>
                    <a:pt x="59" y="700"/>
                    <a:pt x="88" y="758"/>
                    <a:pt x="117" y="817"/>
                  </a:cubicBezTo>
                  <a:cubicBezTo>
                    <a:pt x="147" y="817"/>
                    <a:pt x="175" y="817"/>
                    <a:pt x="204" y="817"/>
                  </a:cubicBezTo>
                  <a:cubicBezTo>
                    <a:pt x="204" y="788"/>
                    <a:pt x="204" y="788"/>
                    <a:pt x="175" y="758"/>
                  </a:cubicBezTo>
                  <a:cubicBezTo>
                    <a:pt x="147" y="729"/>
                    <a:pt x="117" y="671"/>
                    <a:pt x="88" y="613"/>
                  </a:cubicBezTo>
                  <a:cubicBezTo>
                    <a:pt x="59" y="555"/>
                    <a:pt x="59" y="496"/>
                    <a:pt x="59" y="438"/>
                  </a:cubicBezTo>
                  <a:cubicBezTo>
                    <a:pt x="59" y="379"/>
                    <a:pt x="88" y="291"/>
                    <a:pt x="117" y="263"/>
                  </a:cubicBezTo>
                  <a:cubicBezTo>
                    <a:pt x="117" y="205"/>
                    <a:pt x="147" y="205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9" name="Freeform 84"/>
            <p:cNvSpPr>
              <a:spLocks noChangeArrowheads="1"/>
            </p:cNvSpPr>
            <p:nvPr/>
          </p:nvSpPr>
          <p:spPr bwMode="auto">
            <a:xfrm>
              <a:off x="4908550" y="6194425"/>
              <a:ext cx="188913" cy="252413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526 h 701"/>
                <a:gd name="T6" fmla="*/ 175 w 525"/>
                <a:gd name="T7" fmla="*/ 583 h 701"/>
                <a:gd name="T8" fmla="*/ 87 w 525"/>
                <a:gd name="T9" fmla="*/ 583 h 701"/>
                <a:gd name="T10" fmla="*/ 58 w 525"/>
                <a:gd name="T11" fmla="*/ 583 h 701"/>
                <a:gd name="T12" fmla="*/ 29 w 525"/>
                <a:gd name="T13" fmla="*/ 642 h 701"/>
                <a:gd name="T14" fmla="*/ 117 w 525"/>
                <a:gd name="T15" fmla="*/ 671 h 701"/>
                <a:gd name="T16" fmla="*/ 233 w 525"/>
                <a:gd name="T17" fmla="*/ 613 h 701"/>
                <a:gd name="T18" fmla="*/ 291 w 525"/>
                <a:gd name="T19" fmla="*/ 583 h 701"/>
                <a:gd name="T20" fmla="*/ 438 w 525"/>
                <a:gd name="T21" fmla="*/ 409 h 701"/>
                <a:gd name="T22" fmla="*/ 524 w 525"/>
                <a:gd name="T23" fmla="*/ 233 h 701"/>
                <a:gd name="T24" fmla="*/ 524 w 525"/>
                <a:gd name="T25" fmla="*/ 30 h 701"/>
                <a:gd name="T26" fmla="*/ 467 w 525"/>
                <a:gd name="T27" fmla="*/ 0 h 701"/>
                <a:gd name="T28" fmla="*/ 438 w 525"/>
                <a:gd name="T29" fmla="*/ 30 h 701"/>
                <a:gd name="T30" fmla="*/ 438 w 525"/>
                <a:gd name="T31" fmla="*/ 204 h 701"/>
                <a:gd name="T32" fmla="*/ 379 w 525"/>
                <a:gd name="T33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38"/>
                    <a:pt x="291" y="497"/>
                    <a:pt x="262" y="526"/>
                  </a:cubicBezTo>
                  <a:cubicBezTo>
                    <a:pt x="233" y="526"/>
                    <a:pt x="204" y="554"/>
                    <a:pt x="175" y="583"/>
                  </a:cubicBezTo>
                  <a:cubicBezTo>
                    <a:pt x="146" y="583"/>
                    <a:pt x="117" y="583"/>
                    <a:pt x="87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29" y="613"/>
                    <a:pt x="0" y="642"/>
                    <a:pt x="29" y="642"/>
                  </a:cubicBezTo>
                  <a:cubicBezTo>
                    <a:pt x="58" y="700"/>
                    <a:pt x="87" y="700"/>
                    <a:pt x="117" y="671"/>
                  </a:cubicBezTo>
                  <a:cubicBezTo>
                    <a:pt x="146" y="642"/>
                    <a:pt x="175" y="642"/>
                    <a:pt x="233" y="613"/>
                  </a:cubicBezTo>
                  <a:cubicBezTo>
                    <a:pt x="233" y="613"/>
                    <a:pt x="262" y="583"/>
                    <a:pt x="291" y="583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80"/>
                    <a:pt x="496" y="292"/>
                    <a:pt x="524" y="233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117"/>
                    <a:pt x="467" y="176"/>
                    <a:pt x="438" y="204"/>
                  </a:cubicBezTo>
                  <a:cubicBezTo>
                    <a:pt x="438" y="292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0" name="Freeform 85"/>
            <p:cNvSpPr>
              <a:spLocks noChangeArrowheads="1"/>
            </p:cNvSpPr>
            <p:nvPr/>
          </p:nvSpPr>
          <p:spPr bwMode="auto">
            <a:xfrm>
              <a:off x="4699000" y="6342063"/>
              <a:ext cx="147638" cy="284162"/>
            </a:xfrm>
            <a:custGeom>
              <a:avLst/>
              <a:gdLst>
                <a:gd name="T0" fmla="*/ 350 w 409"/>
                <a:gd name="T1" fmla="*/ 758 h 789"/>
                <a:gd name="T2" fmla="*/ 350 w 409"/>
                <a:gd name="T3" fmla="*/ 758 h 789"/>
                <a:gd name="T4" fmla="*/ 408 w 409"/>
                <a:gd name="T5" fmla="*/ 758 h 789"/>
                <a:gd name="T6" fmla="*/ 379 w 409"/>
                <a:gd name="T7" fmla="*/ 700 h 789"/>
                <a:gd name="T8" fmla="*/ 204 w 409"/>
                <a:gd name="T9" fmla="*/ 583 h 789"/>
                <a:gd name="T10" fmla="*/ 117 w 409"/>
                <a:gd name="T11" fmla="*/ 438 h 789"/>
                <a:gd name="T12" fmla="*/ 88 w 409"/>
                <a:gd name="T13" fmla="*/ 262 h 789"/>
                <a:gd name="T14" fmla="*/ 117 w 409"/>
                <a:gd name="T15" fmla="*/ 174 h 789"/>
                <a:gd name="T16" fmla="*/ 146 w 409"/>
                <a:gd name="T17" fmla="*/ 88 h 789"/>
                <a:gd name="T18" fmla="*/ 174 w 409"/>
                <a:gd name="T19" fmla="*/ 58 h 789"/>
                <a:gd name="T20" fmla="*/ 117 w 409"/>
                <a:gd name="T21" fmla="*/ 0 h 789"/>
                <a:gd name="T22" fmla="*/ 58 w 409"/>
                <a:gd name="T23" fmla="*/ 58 h 789"/>
                <a:gd name="T24" fmla="*/ 29 w 409"/>
                <a:gd name="T25" fmla="*/ 145 h 789"/>
                <a:gd name="T26" fmla="*/ 29 w 409"/>
                <a:gd name="T27" fmla="*/ 262 h 789"/>
                <a:gd name="T28" fmla="*/ 58 w 409"/>
                <a:gd name="T29" fmla="*/ 438 h 789"/>
                <a:gd name="T30" fmla="*/ 174 w 409"/>
                <a:gd name="T31" fmla="*/ 641 h 789"/>
                <a:gd name="T32" fmla="*/ 321 w 409"/>
                <a:gd name="T33" fmla="*/ 758 h 789"/>
                <a:gd name="T34" fmla="*/ 350 w 409"/>
                <a:gd name="T35" fmla="*/ 75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9">
                  <a:moveTo>
                    <a:pt x="350" y="758"/>
                  </a:moveTo>
                  <a:lnTo>
                    <a:pt x="350" y="758"/>
                  </a:lnTo>
                  <a:cubicBezTo>
                    <a:pt x="379" y="788"/>
                    <a:pt x="379" y="758"/>
                    <a:pt x="408" y="758"/>
                  </a:cubicBezTo>
                  <a:cubicBezTo>
                    <a:pt x="408" y="729"/>
                    <a:pt x="408" y="729"/>
                    <a:pt x="379" y="700"/>
                  </a:cubicBezTo>
                  <a:cubicBezTo>
                    <a:pt x="321" y="671"/>
                    <a:pt x="262" y="641"/>
                    <a:pt x="204" y="583"/>
                  </a:cubicBezTo>
                  <a:cubicBezTo>
                    <a:pt x="174" y="554"/>
                    <a:pt x="146" y="495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3"/>
                    <a:pt x="88" y="204"/>
                    <a:pt x="117" y="174"/>
                  </a:cubicBezTo>
                  <a:cubicBezTo>
                    <a:pt x="117" y="145"/>
                    <a:pt x="117" y="117"/>
                    <a:pt x="146" y="88"/>
                  </a:cubicBezTo>
                  <a:cubicBezTo>
                    <a:pt x="146" y="88"/>
                    <a:pt x="174" y="88"/>
                    <a:pt x="174" y="58"/>
                  </a:cubicBezTo>
                  <a:cubicBezTo>
                    <a:pt x="174" y="58"/>
                    <a:pt x="146" y="0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17"/>
                    <a:pt x="29" y="145"/>
                  </a:cubicBezTo>
                  <a:cubicBezTo>
                    <a:pt x="29" y="174"/>
                    <a:pt x="0" y="233"/>
                    <a:pt x="29" y="262"/>
                  </a:cubicBezTo>
                  <a:cubicBezTo>
                    <a:pt x="29" y="321"/>
                    <a:pt x="58" y="408"/>
                    <a:pt x="58" y="438"/>
                  </a:cubicBezTo>
                  <a:cubicBezTo>
                    <a:pt x="88" y="524"/>
                    <a:pt x="117" y="583"/>
                    <a:pt x="174" y="641"/>
                  </a:cubicBezTo>
                  <a:cubicBezTo>
                    <a:pt x="204" y="700"/>
                    <a:pt x="262" y="729"/>
                    <a:pt x="321" y="758"/>
                  </a:cubicBezTo>
                  <a:cubicBezTo>
                    <a:pt x="350" y="758"/>
                    <a:pt x="350" y="758"/>
                    <a:pt x="350" y="7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1" name="Freeform 86"/>
            <p:cNvSpPr>
              <a:spLocks noChangeArrowheads="1"/>
            </p:cNvSpPr>
            <p:nvPr/>
          </p:nvSpPr>
          <p:spPr bwMode="auto">
            <a:xfrm>
              <a:off x="4929188" y="6613525"/>
              <a:ext cx="136525" cy="273050"/>
            </a:xfrm>
            <a:custGeom>
              <a:avLst/>
              <a:gdLst>
                <a:gd name="T0" fmla="*/ 263 w 381"/>
                <a:gd name="T1" fmla="*/ 671 h 759"/>
                <a:gd name="T2" fmla="*/ 263 w 381"/>
                <a:gd name="T3" fmla="*/ 671 h 759"/>
                <a:gd name="T4" fmla="*/ 263 w 381"/>
                <a:gd name="T5" fmla="*/ 700 h 759"/>
                <a:gd name="T6" fmla="*/ 321 w 381"/>
                <a:gd name="T7" fmla="*/ 758 h 759"/>
                <a:gd name="T8" fmla="*/ 380 w 381"/>
                <a:gd name="T9" fmla="*/ 730 h 759"/>
                <a:gd name="T10" fmla="*/ 380 w 381"/>
                <a:gd name="T11" fmla="*/ 613 h 759"/>
                <a:gd name="T12" fmla="*/ 380 w 381"/>
                <a:gd name="T13" fmla="*/ 496 h 759"/>
                <a:gd name="T14" fmla="*/ 321 w 381"/>
                <a:gd name="T15" fmla="*/ 321 h 759"/>
                <a:gd name="T16" fmla="*/ 204 w 381"/>
                <a:gd name="T17" fmla="*/ 146 h 759"/>
                <a:gd name="T18" fmla="*/ 59 w 381"/>
                <a:gd name="T19" fmla="*/ 0 h 759"/>
                <a:gd name="T20" fmla="*/ 0 w 381"/>
                <a:gd name="T21" fmla="*/ 30 h 759"/>
                <a:gd name="T22" fmla="*/ 0 w 381"/>
                <a:gd name="T23" fmla="*/ 87 h 759"/>
                <a:gd name="T24" fmla="*/ 175 w 381"/>
                <a:gd name="T25" fmla="*/ 175 h 759"/>
                <a:gd name="T26" fmla="*/ 263 w 381"/>
                <a:gd name="T27" fmla="*/ 321 h 759"/>
                <a:gd name="T28" fmla="*/ 321 w 381"/>
                <a:gd name="T29" fmla="*/ 496 h 759"/>
                <a:gd name="T30" fmla="*/ 321 w 381"/>
                <a:gd name="T31" fmla="*/ 583 h 759"/>
                <a:gd name="T32" fmla="*/ 263 w 381"/>
                <a:gd name="T33" fmla="*/ 6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59">
                  <a:moveTo>
                    <a:pt x="263" y="671"/>
                  </a:moveTo>
                  <a:lnTo>
                    <a:pt x="263" y="671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730"/>
                    <a:pt x="263" y="758"/>
                    <a:pt x="321" y="758"/>
                  </a:cubicBezTo>
                  <a:cubicBezTo>
                    <a:pt x="321" y="758"/>
                    <a:pt x="380" y="758"/>
                    <a:pt x="380" y="730"/>
                  </a:cubicBezTo>
                  <a:cubicBezTo>
                    <a:pt x="380" y="671"/>
                    <a:pt x="380" y="642"/>
                    <a:pt x="380" y="613"/>
                  </a:cubicBezTo>
                  <a:cubicBezTo>
                    <a:pt x="380" y="583"/>
                    <a:pt x="380" y="525"/>
                    <a:pt x="380" y="496"/>
                  </a:cubicBezTo>
                  <a:cubicBezTo>
                    <a:pt x="380" y="437"/>
                    <a:pt x="350" y="350"/>
                    <a:pt x="321" y="321"/>
                  </a:cubicBezTo>
                  <a:cubicBezTo>
                    <a:pt x="292" y="233"/>
                    <a:pt x="263" y="175"/>
                    <a:pt x="204" y="146"/>
                  </a:cubicBezTo>
                  <a:cubicBezTo>
                    <a:pt x="175" y="87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87"/>
                  </a:lnTo>
                  <a:cubicBezTo>
                    <a:pt x="88" y="87"/>
                    <a:pt x="146" y="146"/>
                    <a:pt x="175" y="175"/>
                  </a:cubicBezTo>
                  <a:cubicBezTo>
                    <a:pt x="204" y="233"/>
                    <a:pt x="233" y="262"/>
                    <a:pt x="263" y="321"/>
                  </a:cubicBezTo>
                  <a:cubicBezTo>
                    <a:pt x="292" y="380"/>
                    <a:pt x="321" y="437"/>
                    <a:pt x="321" y="496"/>
                  </a:cubicBezTo>
                  <a:cubicBezTo>
                    <a:pt x="321" y="525"/>
                    <a:pt x="321" y="583"/>
                    <a:pt x="321" y="583"/>
                  </a:cubicBezTo>
                  <a:cubicBezTo>
                    <a:pt x="321" y="613"/>
                    <a:pt x="292" y="642"/>
                    <a:pt x="263" y="6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2" name="Freeform 87"/>
            <p:cNvSpPr>
              <a:spLocks noChangeArrowheads="1"/>
            </p:cNvSpPr>
            <p:nvPr/>
          </p:nvSpPr>
          <p:spPr bwMode="auto">
            <a:xfrm>
              <a:off x="4762500" y="6970713"/>
              <a:ext cx="252413" cy="168275"/>
            </a:xfrm>
            <a:custGeom>
              <a:avLst/>
              <a:gdLst>
                <a:gd name="T0" fmla="*/ 642 w 701"/>
                <a:gd name="T1" fmla="*/ 88 h 467"/>
                <a:gd name="T2" fmla="*/ 642 w 701"/>
                <a:gd name="T3" fmla="*/ 88 h 467"/>
                <a:gd name="T4" fmla="*/ 700 w 701"/>
                <a:gd name="T5" fmla="*/ 58 h 467"/>
                <a:gd name="T6" fmla="*/ 642 w 701"/>
                <a:gd name="T7" fmla="*/ 0 h 467"/>
                <a:gd name="T8" fmla="*/ 526 w 701"/>
                <a:gd name="T9" fmla="*/ 0 h 467"/>
                <a:gd name="T10" fmla="*/ 438 w 701"/>
                <a:gd name="T11" fmla="*/ 29 h 467"/>
                <a:gd name="T12" fmla="*/ 264 w 701"/>
                <a:gd name="T13" fmla="*/ 116 h 467"/>
                <a:gd name="T14" fmla="*/ 88 w 701"/>
                <a:gd name="T15" fmla="*/ 233 h 467"/>
                <a:gd name="T16" fmla="*/ 0 w 701"/>
                <a:gd name="T17" fmla="*/ 438 h 467"/>
                <a:gd name="T18" fmla="*/ 30 w 701"/>
                <a:gd name="T19" fmla="*/ 466 h 467"/>
                <a:gd name="T20" fmla="*/ 88 w 701"/>
                <a:gd name="T21" fmla="*/ 438 h 467"/>
                <a:gd name="T22" fmla="*/ 147 w 701"/>
                <a:gd name="T23" fmla="*/ 262 h 467"/>
                <a:gd name="T24" fmla="*/ 264 w 701"/>
                <a:gd name="T25" fmla="*/ 174 h 467"/>
                <a:gd name="T26" fmla="*/ 438 w 701"/>
                <a:gd name="T27" fmla="*/ 88 h 467"/>
                <a:gd name="T28" fmla="*/ 526 w 701"/>
                <a:gd name="T29" fmla="*/ 88 h 467"/>
                <a:gd name="T30" fmla="*/ 613 w 701"/>
                <a:gd name="T31" fmla="*/ 88 h 467"/>
                <a:gd name="T32" fmla="*/ 642 w 701"/>
                <a:gd name="T33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67">
                  <a:moveTo>
                    <a:pt x="642" y="88"/>
                  </a:moveTo>
                  <a:lnTo>
                    <a:pt x="642" y="88"/>
                  </a:lnTo>
                  <a:cubicBezTo>
                    <a:pt x="671" y="88"/>
                    <a:pt x="700" y="88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58"/>
                    <a:pt x="321" y="88"/>
                    <a:pt x="264" y="116"/>
                  </a:cubicBezTo>
                  <a:cubicBezTo>
                    <a:pt x="176" y="145"/>
                    <a:pt x="147" y="174"/>
                    <a:pt x="88" y="233"/>
                  </a:cubicBezTo>
                  <a:cubicBezTo>
                    <a:pt x="59" y="291"/>
                    <a:pt x="30" y="350"/>
                    <a:pt x="0" y="438"/>
                  </a:cubicBez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66"/>
                    <a:pt x="88" y="438"/>
                  </a:cubicBezTo>
                  <a:cubicBezTo>
                    <a:pt x="88" y="379"/>
                    <a:pt x="88" y="321"/>
                    <a:pt x="147" y="262"/>
                  </a:cubicBezTo>
                  <a:cubicBezTo>
                    <a:pt x="176" y="204"/>
                    <a:pt x="234" y="174"/>
                    <a:pt x="264" y="174"/>
                  </a:cubicBezTo>
                  <a:cubicBezTo>
                    <a:pt x="321" y="116"/>
                    <a:pt x="409" y="88"/>
                    <a:pt x="438" y="88"/>
                  </a:cubicBezTo>
                  <a:cubicBezTo>
                    <a:pt x="496" y="88"/>
                    <a:pt x="496" y="88"/>
                    <a:pt x="526" y="88"/>
                  </a:cubicBezTo>
                  <a:cubicBezTo>
                    <a:pt x="584" y="88"/>
                    <a:pt x="584" y="88"/>
                    <a:pt x="613" y="88"/>
                  </a:cubicBezTo>
                  <a:lnTo>
                    <a:pt x="642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3" name="Freeform 88"/>
            <p:cNvSpPr>
              <a:spLocks noChangeArrowheads="1"/>
            </p:cNvSpPr>
            <p:nvPr/>
          </p:nvSpPr>
          <p:spPr bwMode="auto">
            <a:xfrm>
              <a:off x="4835525" y="7548563"/>
              <a:ext cx="84138" cy="11112"/>
            </a:xfrm>
            <a:custGeom>
              <a:avLst/>
              <a:gdLst>
                <a:gd name="T0" fmla="*/ 29 w 234"/>
                <a:gd name="T1" fmla="*/ 0 h 30"/>
                <a:gd name="T2" fmla="*/ 29 w 234"/>
                <a:gd name="T3" fmla="*/ 0 h 30"/>
                <a:gd name="T4" fmla="*/ 0 w 234"/>
                <a:gd name="T5" fmla="*/ 29 h 30"/>
                <a:gd name="T6" fmla="*/ 233 w 234"/>
                <a:gd name="T7" fmla="*/ 29 h 30"/>
                <a:gd name="T8" fmla="*/ 233 w 234"/>
                <a:gd name="T9" fmla="*/ 29 h 30"/>
                <a:gd name="T10" fmla="*/ 29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175" y="0"/>
                    <a:pt x="87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4" name="Freeform 89"/>
            <p:cNvSpPr>
              <a:spLocks noChangeArrowheads="1"/>
            </p:cNvSpPr>
            <p:nvPr/>
          </p:nvSpPr>
          <p:spPr bwMode="auto">
            <a:xfrm>
              <a:off x="4510088" y="4892675"/>
              <a:ext cx="188912" cy="231775"/>
            </a:xfrm>
            <a:custGeom>
              <a:avLst/>
              <a:gdLst>
                <a:gd name="T0" fmla="*/ 87 w 525"/>
                <a:gd name="T1" fmla="*/ 29 h 643"/>
                <a:gd name="T2" fmla="*/ 87 w 525"/>
                <a:gd name="T3" fmla="*/ 29 h 643"/>
                <a:gd name="T4" fmla="*/ 58 w 525"/>
                <a:gd name="T5" fmla="*/ 0 h 643"/>
                <a:gd name="T6" fmla="*/ 0 w 525"/>
                <a:gd name="T7" fmla="*/ 58 h 643"/>
                <a:gd name="T8" fmla="*/ 0 w 525"/>
                <a:gd name="T9" fmla="*/ 58 h 643"/>
                <a:gd name="T10" fmla="*/ 30 w 525"/>
                <a:gd name="T11" fmla="*/ 175 h 643"/>
                <a:gd name="T12" fmla="*/ 58 w 525"/>
                <a:gd name="T13" fmla="*/ 263 h 643"/>
                <a:gd name="T14" fmla="*/ 87 w 525"/>
                <a:gd name="T15" fmla="*/ 350 h 643"/>
                <a:gd name="T16" fmla="*/ 146 w 525"/>
                <a:gd name="T17" fmla="*/ 437 h 643"/>
                <a:gd name="T18" fmla="*/ 292 w 525"/>
                <a:gd name="T19" fmla="*/ 583 h 643"/>
                <a:gd name="T20" fmla="*/ 496 w 525"/>
                <a:gd name="T21" fmla="*/ 642 h 643"/>
                <a:gd name="T22" fmla="*/ 496 w 525"/>
                <a:gd name="T23" fmla="*/ 642 h 643"/>
                <a:gd name="T24" fmla="*/ 524 w 525"/>
                <a:gd name="T25" fmla="*/ 583 h 643"/>
                <a:gd name="T26" fmla="*/ 496 w 525"/>
                <a:gd name="T27" fmla="*/ 554 h 643"/>
                <a:gd name="T28" fmla="*/ 321 w 525"/>
                <a:gd name="T29" fmla="*/ 525 h 643"/>
                <a:gd name="T30" fmla="*/ 204 w 525"/>
                <a:gd name="T31" fmla="*/ 408 h 643"/>
                <a:gd name="T32" fmla="*/ 175 w 525"/>
                <a:gd name="T33" fmla="*/ 350 h 643"/>
                <a:gd name="T34" fmla="*/ 116 w 525"/>
                <a:gd name="T35" fmla="*/ 233 h 643"/>
                <a:gd name="T36" fmla="*/ 87 w 525"/>
                <a:gd name="T37" fmla="*/ 146 h 643"/>
                <a:gd name="T38" fmla="*/ 87 w 525"/>
                <a:gd name="T39" fmla="*/ 58 h 643"/>
                <a:gd name="T40" fmla="*/ 87 w 525"/>
                <a:gd name="T41" fmla="*/ 29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643">
                  <a:moveTo>
                    <a:pt x="87" y="29"/>
                  </a:moveTo>
                  <a:lnTo>
                    <a:pt x="87" y="29"/>
                  </a:lnTo>
                  <a:cubicBezTo>
                    <a:pt x="87" y="0"/>
                    <a:pt x="58" y="0"/>
                    <a:pt x="58" y="0"/>
                  </a:cubicBezTo>
                  <a:cubicBezTo>
                    <a:pt x="0" y="0"/>
                    <a:pt x="0" y="29"/>
                    <a:pt x="0" y="58"/>
                  </a:cubicBezTo>
                  <a:lnTo>
                    <a:pt x="0" y="58"/>
                  </a:lnTo>
                  <a:cubicBezTo>
                    <a:pt x="0" y="87"/>
                    <a:pt x="0" y="146"/>
                    <a:pt x="30" y="175"/>
                  </a:cubicBezTo>
                  <a:cubicBezTo>
                    <a:pt x="30" y="204"/>
                    <a:pt x="30" y="233"/>
                    <a:pt x="58" y="263"/>
                  </a:cubicBezTo>
                  <a:cubicBezTo>
                    <a:pt x="58" y="292"/>
                    <a:pt x="87" y="321"/>
                    <a:pt x="87" y="350"/>
                  </a:cubicBezTo>
                  <a:cubicBezTo>
                    <a:pt x="116" y="350"/>
                    <a:pt x="116" y="408"/>
                    <a:pt x="146" y="437"/>
                  </a:cubicBezTo>
                  <a:cubicBezTo>
                    <a:pt x="204" y="496"/>
                    <a:pt x="263" y="554"/>
                    <a:pt x="292" y="583"/>
                  </a:cubicBezTo>
                  <a:cubicBezTo>
                    <a:pt x="350" y="613"/>
                    <a:pt x="408" y="642"/>
                    <a:pt x="496" y="642"/>
                  </a:cubicBezTo>
                  <a:lnTo>
                    <a:pt x="496" y="642"/>
                  </a:lnTo>
                  <a:cubicBezTo>
                    <a:pt x="524" y="642"/>
                    <a:pt x="524" y="642"/>
                    <a:pt x="524" y="583"/>
                  </a:cubicBezTo>
                  <a:cubicBezTo>
                    <a:pt x="524" y="583"/>
                    <a:pt x="524" y="554"/>
                    <a:pt x="496" y="554"/>
                  </a:cubicBezTo>
                  <a:cubicBezTo>
                    <a:pt x="437" y="554"/>
                    <a:pt x="379" y="554"/>
                    <a:pt x="321" y="525"/>
                  </a:cubicBezTo>
                  <a:cubicBezTo>
                    <a:pt x="292" y="496"/>
                    <a:pt x="233" y="466"/>
                    <a:pt x="204" y="408"/>
                  </a:cubicBezTo>
                  <a:cubicBezTo>
                    <a:pt x="175" y="379"/>
                    <a:pt x="175" y="350"/>
                    <a:pt x="175" y="350"/>
                  </a:cubicBezTo>
                  <a:cubicBezTo>
                    <a:pt x="146" y="321"/>
                    <a:pt x="116" y="263"/>
                    <a:pt x="116" y="233"/>
                  </a:cubicBezTo>
                  <a:cubicBezTo>
                    <a:pt x="87" y="204"/>
                    <a:pt x="87" y="175"/>
                    <a:pt x="87" y="146"/>
                  </a:cubicBezTo>
                  <a:cubicBezTo>
                    <a:pt x="87" y="116"/>
                    <a:pt x="87" y="87"/>
                    <a:pt x="87" y="58"/>
                  </a:cubicBezTo>
                  <a:cubicBezTo>
                    <a:pt x="87" y="58"/>
                    <a:pt x="87" y="58"/>
                    <a:pt x="87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5" name="Freeform 90"/>
            <p:cNvSpPr>
              <a:spLocks noChangeArrowheads="1"/>
            </p:cNvSpPr>
            <p:nvPr/>
          </p:nvSpPr>
          <p:spPr bwMode="auto">
            <a:xfrm>
              <a:off x="4983163" y="7212013"/>
              <a:ext cx="157162" cy="52387"/>
            </a:xfrm>
            <a:custGeom>
              <a:avLst/>
              <a:gdLst>
                <a:gd name="T0" fmla="*/ 29 w 438"/>
                <a:gd name="T1" fmla="*/ 59 h 147"/>
                <a:gd name="T2" fmla="*/ 29 w 438"/>
                <a:gd name="T3" fmla="*/ 59 h 147"/>
                <a:gd name="T4" fmla="*/ 29 w 438"/>
                <a:gd name="T5" fmla="*/ 59 h 147"/>
                <a:gd name="T6" fmla="*/ 0 w 438"/>
                <a:gd name="T7" fmla="*/ 118 h 147"/>
                <a:gd name="T8" fmla="*/ 58 w 438"/>
                <a:gd name="T9" fmla="*/ 146 h 147"/>
                <a:gd name="T10" fmla="*/ 234 w 438"/>
                <a:gd name="T11" fmla="*/ 88 h 147"/>
                <a:gd name="T12" fmla="*/ 408 w 438"/>
                <a:gd name="T13" fmla="*/ 146 h 147"/>
                <a:gd name="T14" fmla="*/ 437 w 438"/>
                <a:gd name="T15" fmla="*/ 146 h 147"/>
                <a:gd name="T16" fmla="*/ 437 w 438"/>
                <a:gd name="T17" fmla="*/ 59 h 147"/>
                <a:gd name="T18" fmla="*/ 234 w 438"/>
                <a:gd name="T19" fmla="*/ 0 h 147"/>
                <a:gd name="T20" fmla="*/ 29 w 438"/>
                <a:gd name="T21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47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59"/>
                    <a:pt x="0" y="88"/>
                    <a:pt x="0" y="118"/>
                  </a:cubicBezTo>
                  <a:cubicBezTo>
                    <a:pt x="29" y="146"/>
                    <a:pt x="29" y="146"/>
                    <a:pt x="58" y="146"/>
                  </a:cubicBezTo>
                  <a:cubicBezTo>
                    <a:pt x="117" y="88"/>
                    <a:pt x="175" y="59"/>
                    <a:pt x="234" y="88"/>
                  </a:cubicBezTo>
                  <a:cubicBezTo>
                    <a:pt x="320" y="88"/>
                    <a:pt x="350" y="118"/>
                    <a:pt x="40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379" y="30"/>
                    <a:pt x="320" y="0"/>
                    <a:pt x="234" y="0"/>
                  </a:cubicBezTo>
                  <a:cubicBezTo>
                    <a:pt x="175" y="0"/>
                    <a:pt x="87" y="30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6" name="Tekstvak 375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2 kolommen – paars</a:t>
            </a:r>
          </a:p>
        </p:txBody>
      </p:sp>
      <p:pic>
        <p:nvPicPr>
          <p:cNvPr id="106" name="Afbeelding 10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 userDrawn="1"/>
        </p:nvGrpSpPr>
        <p:grpSpPr>
          <a:xfrm>
            <a:off x="7192306" y="169396"/>
            <a:ext cx="4822948" cy="2281703"/>
            <a:chOff x="5549304" y="-2548122"/>
            <a:chExt cx="4790703" cy="2266448"/>
          </a:xfrm>
          <a:solidFill>
            <a:schemeClr val="accent6"/>
          </a:solidFill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5549304" y="-427436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5588080" y="-764856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5583318" y="-1102275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5612570" y="-1459423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5636380" y="-1834938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5597604" y="-2215895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5588080" y="-2543791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6022100" y="-461450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Freeform 9"/>
            <p:cNvSpPr>
              <a:spLocks noChangeArrowheads="1"/>
            </p:cNvSpPr>
            <p:nvPr/>
          </p:nvSpPr>
          <p:spPr bwMode="auto">
            <a:xfrm>
              <a:off x="6003052" y="-817918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5983323" y="-1165541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6031624" y="-1526771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5969038" y="-1840380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3"/>
            <p:cNvSpPr>
              <a:spLocks noChangeArrowheads="1"/>
            </p:cNvSpPr>
            <p:nvPr/>
          </p:nvSpPr>
          <p:spPr bwMode="auto">
            <a:xfrm>
              <a:off x="6026861" y="-2182562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6056114" y="-2515219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6436391" y="-422674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6436391" y="-784584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Freeform 17"/>
            <p:cNvSpPr>
              <a:spLocks noChangeArrowheads="1"/>
            </p:cNvSpPr>
            <p:nvPr/>
          </p:nvSpPr>
          <p:spPr bwMode="auto">
            <a:xfrm>
              <a:off x="6431629" y="-1131527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Freeform 18"/>
            <p:cNvSpPr>
              <a:spLocks noChangeArrowheads="1"/>
            </p:cNvSpPr>
            <p:nvPr/>
          </p:nvSpPr>
          <p:spPr bwMode="auto">
            <a:xfrm>
              <a:off x="6403057" y="-1478471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19"/>
            <p:cNvSpPr>
              <a:spLocks noChangeArrowheads="1"/>
            </p:cNvSpPr>
            <p:nvPr/>
          </p:nvSpPr>
          <p:spPr bwMode="auto">
            <a:xfrm>
              <a:off x="6456119" y="-1806366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20"/>
            <p:cNvSpPr>
              <a:spLocks noChangeArrowheads="1"/>
            </p:cNvSpPr>
            <p:nvPr/>
          </p:nvSpPr>
          <p:spPr bwMode="auto">
            <a:xfrm>
              <a:off x="6417343" y="-2153310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1"/>
            <p:cNvSpPr>
              <a:spLocks noChangeArrowheads="1"/>
            </p:cNvSpPr>
            <p:nvPr/>
          </p:nvSpPr>
          <p:spPr bwMode="auto">
            <a:xfrm>
              <a:off x="6392853" y="-2539029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1"/>
            <p:cNvSpPr>
              <a:spLocks noChangeArrowheads="1"/>
            </p:cNvSpPr>
            <p:nvPr/>
          </p:nvSpPr>
          <p:spPr bwMode="auto">
            <a:xfrm rot="10800000">
              <a:off x="7706409" y="-2542929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2"/>
            <p:cNvSpPr>
              <a:spLocks noChangeArrowheads="1"/>
            </p:cNvSpPr>
            <p:nvPr/>
          </p:nvSpPr>
          <p:spPr bwMode="auto">
            <a:xfrm rot="10800000">
              <a:off x="7686681" y="-2186462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3"/>
            <p:cNvSpPr>
              <a:spLocks noChangeArrowheads="1"/>
            </p:cNvSpPr>
            <p:nvPr/>
          </p:nvSpPr>
          <p:spPr bwMode="auto">
            <a:xfrm rot="10800000">
              <a:off x="7691443" y="-1843600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"/>
            <p:cNvSpPr>
              <a:spLocks noChangeArrowheads="1"/>
            </p:cNvSpPr>
            <p:nvPr/>
          </p:nvSpPr>
          <p:spPr bwMode="auto">
            <a:xfrm rot="10800000">
              <a:off x="7667633" y="-1486452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5"/>
            <p:cNvSpPr>
              <a:spLocks noChangeArrowheads="1"/>
            </p:cNvSpPr>
            <p:nvPr/>
          </p:nvSpPr>
          <p:spPr bwMode="auto">
            <a:xfrm rot="10800000">
              <a:off x="7653347" y="-1115699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6"/>
            <p:cNvSpPr>
              <a:spLocks noChangeArrowheads="1"/>
            </p:cNvSpPr>
            <p:nvPr/>
          </p:nvSpPr>
          <p:spPr bwMode="auto">
            <a:xfrm rot="10800000">
              <a:off x="7677157" y="-744945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7"/>
            <p:cNvSpPr>
              <a:spLocks noChangeArrowheads="1"/>
            </p:cNvSpPr>
            <p:nvPr/>
          </p:nvSpPr>
          <p:spPr bwMode="auto">
            <a:xfrm rot="10800000">
              <a:off x="7696205" y="-417050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8"/>
            <p:cNvSpPr>
              <a:spLocks noChangeArrowheads="1"/>
            </p:cNvSpPr>
            <p:nvPr/>
          </p:nvSpPr>
          <p:spPr bwMode="auto">
            <a:xfrm rot="10800000">
              <a:off x="7243818" y="-2499391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9"/>
            <p:cNvSpPr>
              <a:spLocks noChangeArrowheads="1"/>
            </p:cNvSpPr>
            <p:nvPr/>
          </p:nvSpPr>
          <p:spPr bwMode="auto">
            <a:xfrm rot="10800000">
              <a:off x="7262865" y="-2147685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10"/>
            <p:cNvSpPr>
              <a:spLocks noChangeArrowheads="1"/>
            </p:cNvSpPr>
            <p:nvPr/>
          </p:nvSpPr>
          <p:spPr bwMode="auto">
            <a:xfrm rot="10800000">
              <a:off x="7292118" y="-1790538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11"/>
            <p:cNvSpPr>
              <a:spLocks noChangeArrowheads="1"/>
            </p:cNvSpPr>
            <p:nvPr/>
          </p:nvSpPr>
          <p:spPr bwMode="auto">
            <a:xfrm rot="10800000">
              <a:off x="7228851" y="-1457880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3" name="Freeform 12"/>
            <p:cNvSpPr>
              <a:spLocks noChangeArrowheads="1"/>
            </p:cNvSpPr>
            <p:nvPr/>
          </p:nvSpPr>
          <p:spPr bwMode="auto">
            <a:xfrm rot="10800000">
              <a:off x="7301642" y="-1115699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4" name="Freeform 13"/>
            <p:cNvSpPr>
              <a:spLocks noChangeArrowheads="1"/>
            </p:cNvSpPr>
            <p:nvPr/>
          </p:nvSpPr>
          <p:spPr bwMode="auto">
            <a:xfrm rot="10800000">
              <a:off x="7248580" y="-763313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5" name="Freeform 14"/>
            <p:cNvSpPr>
              <a:spLocks noChangeArrowheads="1"/>
            </p:cNvSpPr>
            <p:nvPr/>
          </p:nvSpPr>
          <p:spPr bwMode="auto">
            <a:xfrm rot="10800000">
              <a:off x="7233614" y="-436098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6" name="Freeform 15"/>
            <p:cNvSpPr>
              <a:spLocks noChangeArrowheads="1"/>
            </p:cNvSpPr>
            <p:nvPr/>
          </p:nvSpPr>
          <p:spPr bwMode="auto">
            <a:xfrm rot="10800000">
              <a:off x="6838370" y="-2533405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7" name="Freeform 16"/>
            <p:cNvSpPr>
              <a:spLocks noChangeArrowheads="1"/>
            </p:cNvSpPr>
            <p:nvPr/>
          </p:nvSpPr>
          <p:spPr bwMode="auto">
            <a:xfrm rot="10800000">
              <a:off x="6838370" y="-2181019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" name="Freeform 17"/>
            <p:cNvSpPr>
              <a:spLocks noChangeArrowheads="1"/>
            </p:cNvSpPr>
            <p:nvPr/>
          </p:nvSpPr>
          <p:spPr bwMode="auto">
            <a:xfrm rot="10800000">
              <a:off x="6824084" y="-1843600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18"/>
            <p:cNvSpPr>
              <a:spLocks noChangeArrowheads="1"/>
            </p:cNvSpPr>
            <p:nvPr/>
          </p:nvSpPr>
          <p:spPr bwMode="auto">
            <a:xfrm rot="10800000">
              <a:off x="6862180" y="-1481690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19"/>
            <p:cNvSpPr>
              <a:spLocks noChangeArrowheads="1"/>
            </p:cNvSpPr>
            <p:nvPr/>
          </p:nvSpPr>
          <p:spPr bwMode="auto">
            <a:xfrm rot="10800000">
              <a:off x="6818642" y="-1159237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20"/>
            <p:cNvSpPr>
              <a:spLocks noChangeArrowheads="1"/>
            </p:cNvSpPr>
            <p:nvPr/>
          </p:nvSpPr>
          <p:spPr bwMode="auto">
            <a:xfrm rot="10800000">
              <a:off x="6871704" y="-798007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21"/>
            <p:cNvSpPr>
              <a:spLocks noChangeArrowheads="1"/>
            </p:cNvSpPr>
            <p:nvPr/>
          </p:nvSpPr>
          <p:spPr bwMode="auto">
            <a:xfrm rot="10800000">
              <a:off x="6862860" y="-440860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1"/>
            <p:cNvSpPr>
              <a:spLocks noChangeArrowheads="1"/>
            </p:cNvSpPr>
            <p:nvPr userDrawn="1"/>
          </p:nvSpPr>
          <p:spPr bwMode="auto">
            <a:xfrm rot="10800000">
              <a:off x="8943955" y="-2548122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2"/>
            <p:cNvSpPr>
              <a:spLocks noChangeArrowheads="1"/>
            </p:cNvSpPr>
            <p:nvPr userDrawn="1"/>
          </p:nvSpPr>
          <p:spPr bwMode="auto">
            <a:xfrm rot="10800000">
              <a:off x="8924227" y="-2191655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0" name="Freeform 3"/>
            <p:cNvSpPr>
              <a:spLocks noChangeArrowheads="1"/>
            </p:cNvSpPr>
            <p:nvPr userDrawn="1"/>
          </p:nvSpPr>
          <p:spPr bwMode="auto">
            <a:xfrm rot="10800000">
              <a:off x="8928989" y="-1848793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Freeform 4"/>
            <p:cNvSpPr>
              <a:spLocks noChangeArrowheads="1"/>
            </p:cNvSpPr>
            <p:nvPr userDrawn="1"/>
          </p:nvSpPr>
          <p:spPr bwMode="auto">
            <a:xfrm rot="10800000">
              <a:off x="8905179" y="-1491645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" name="Freeform 5"/>
            <p:cNvSpPr>
              <a:spLocks noChangeArrowheads="1"/>
            </p:cNvSpPr>
            <p:nvPr userDrawn="1"/>
          </p:nvSpPr>
          <p:spPr bwMode="auto">
            <a:xfrm rot="10800000">
              <a:off x="8890893" y="-1120892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3" name="Freeform 6"/>
            <p:cNvSpPr>
              <a:spLocks noChangeArrowheads="1"/>
            </p:cNvSpPr>
            <p:nvPr userDrawn="1"/>
          </p:nvSpPr>
          <p:spPr bwMode="auto">
            <a:xfrm rot="10800000">
              <a:off x="8914703" y="-750138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4" name="Freeform 7"/>
            <p:cNvSpPr>
              <a:spLocks noChangeArrowheads="1"/>
            </p:cNvSpPr>
            <p:nvPr userDrawn="1"/>
          </p:nvSpPr>
          <p:spPr bwMode="auto">
            <a:xfrm rot="10800000">
              <a:off x="8933751" y="-422243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5" name="Freeform 8"/>
            <p:cNvSpPr>
              <a:spLocks noChangeArrowheads="1"/>
            </p:cNvSpPr>
            <p:nvPr userDrawn="1"/>
          </p:nvSpPr>
          <p:spPr bwMode="auto">
            <a:xfrm rot="10800000">
              <a:off x="8481364" y="-2504584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6" name="Freeform 9"/>
            <p:cNvSpPr>
              <a:spLocks noChangeArrowheads="1"/>
            </p:cNvSpPr>
            <p:nvPr userDrawn="1"/>
          </p:nvSpPr>
          <p:spPr bwMode="auto">
            <a:xfrm rot="10800000">
              <a:off x="8500411" y="-2152878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7" name="Freeform 10"/>
            <p:cNvSpPr>
              <a:spLocks noChangeArrowheads="1"/>
            </p:cNvSpPr>
            <p:nvPr userDrawn="1"/>
          </p:nvSpPr>
          <p:spPr bwMode="auto">
            <a:xfrm rot="10800000">
              <a:off x="8529664" y="-1795731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8" name="Freeform 11"/>
            <p:cNvSpPr>
              <a:spLocks noChangeArrowheads="1"/>
            </p:cNvSpPr>
            <p:nvPr userDrawn="1"/>
          </p:nvSpPr>
          <p:spPr bwMode="auto">
            <a:xfrm rot="10800000">
              <a:off x="8466397" y="-1463073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9" name="Freeform 12"/>
            <p:cNvSpPr>
              <a:spLocks noChangeArrowheads="1"/>
            </p:cNvSpPr>
            <p:nvPr userDrawn="1"/>
          </p:nvSpPr>
          <p:spPr bwMode="auto">
            <a:xfrm rot="10800000">
              <a:off x="8539188" y="-1120892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0" name="Freeform 13"/>
            <p:cNvSpPr>
              <a:spLocks noChangeArrowheads="1"/>
            </p:cNvSpPr>
            <p:nvPr userDrawn="1"/>
          </p:nvSpPr>
          <p:spPr bwMode="auto">
            <a:xfrm rot="10800000">
              <a:off x="8486126" y="-768506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" name="Freeform 14"/>
            <p:cNvSpPr>
              <a:spLocks noChangeArrowheads="1"/>
            </p:cNvSpPr>
            <p:nvPr userDrawn="1"/>
          </p:nvSpPr>
          <p:spPr bwMode="auto">
            <a:xfrm rot="10800000">
              <a:off x="8471160" y="-441291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" name="Freeform 15"/>
            <p:cNvSpPr>
              <a:spLocks noChangeArrowheads="1"/>
            </p:cNvSpPr>
            <p:nvPr userDrawn="1"/>
          </p:nvSpPr>
          <p:spPr bwMode="auto">
            <a:xfrm rot="10800000">
              <a:off x="8075916" y="-2538598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" name="Freeform 16"/>
            <p:cNvSpPr>
              <a:spLocks noChangeArrowheads="1"/>
            </p:cNvSpPr>
            <p:nvPr userDrawn="1"/>
          </p:nvSpPr>
          <p:spPr bwMode="auto">
            <a:xfrm rot="10800000">
              <a:off x="8075916" y="-2186212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4" name="Freeform 17"/>
            <p:cNvSpPr>
              <a:spLocks noChangeArrowheads="1"/>
            </p:cNvSpPr>
            <p:nvPr userDrawn="1"/>
          </p:nvSpPr>
          <p:spPr bwMode="auto">
            <a:xfrm rot="10800000">
              <a:off x="8061630" y="-1848793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5" name="Freeform 18"/>
            <p:cNvSpPr>
              <a:spLocks noChangeArrowheads="1"/>
            </p:cNvSpPr>
            <p:nvPr userDrawn="1"/>
          </p:nvSpPr>
          <p:spPr bwMode="auto">
            <a:xfrm rot="10800000">
              <a:off x="8099726" y="-1486883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6" name="Freeform 19"/>
            <p:cNvSpPr>
              <a:spLocks noChangeArrowheads="1"/>
            </p:cNvSpPr>
            <p:nvPr userDrawn="1"/>
          </p:nvSpPr>
          <p:spPr bwMode="auto">
            <a:xfrm rot="10800000">
              <a:off x="8056188" y="-1164430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7" name="Freeform 20"/>
            <p:cNvSpPr>
              <a:spLocks noChangeArrowheads="1"/>
            </p:cNvSpPr>
            <p:nvPr userDrawn="1"/>
          </p:nvSpPr>
          <p:spPr bwMode="auto">
            <a:xfrm rot="10800000">
              <a:off x="8109250" y="-803200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8" name="Freeform 21"/>
            <p:cNvSpPr>
              <a:spLocks noChangeArrowheads="1"/>
            </p:cNvSpPr>
            <p:nvPr userDrawn="1"/>
          </p:nvSpPr>
          <p:spPr bwMode="auto">
            <a:xfrm rot="10800000">
              <a:off x="8100406" y="-446053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0" name="Freeform 1"/>
            <p:cNvSpPr>
              <a:spLocks noChangeArrowheads="1"/>
            </p:cNvSpPr>
            <p:nvPr/>
          </p:nvSpPr>
          <p:spPr bwMode="auto">
            <a:xfrm>
              <a:off x="9297816" y="-430905"/>
              <a:ext cx="154424" cy="144900"/>
            </a:xfrm>
            <a:custGeom>
              <a:avLst/>
              <a:gdLst>
                <a:gd name="T0" fmla="*/ 875 w 1001"/>
                <a:gd name="T1" fmla="*/ 187 h 938"/>
                <a:gd name="T2" fmla="*/ 875 w 1001"/>
                <a:gd name="T3" fmla="*/ 187 h 938"/>
                <a:gd name="T4" fmla="*/ 969 w 1001"/>
                <a:gd name="T5" fmla="*/ 562 h 938"/>
                <a:gd name="T6" fmla="*/ 782 w 1001"/>
                <a:gd name="T7" fmla="*/ 875 h 938"/>
                <a:gd name="T8" fmla="*/ 532 w 1001"/>
                <a:gd name="T9" fmla="*/ 937 h 938"/>
                <a:gd name="T10" fmla="*/ 407 w 1001"/>
                <a:gd name="T11" fmla="*/ 937 h 938"/>
                <a:gd name="T12" fmla="*/ 94 w 1001"/>
                <a:gd name="T13" fmla="*/ 718 h 938"/>
                <a:gd name="T14" fmla="*/ 0 w 1001"/>
                <a:gd name="T15" fmla="*/ 343 h 938"/>
                <a:gd name="T16" fmla="*/ 219 w 1001"/>
                <a:gd name="T17" fmla="*/ 62 h 938"/>
                <a:gd name="T18" fmla="*/ 625 w 1001"/>
                <a:gd name="T19" fmla="*/ 31 h 938"/>
                <a:gd name="T20" fmla="*/ 844 w 1001"/>
                <a:gd name="T21" fmla="*/ 187 h 938"/>
                <a:gd name="T22" fmla="*/ 875 w 1001"/>
                <a:gd name="T23" fmla="*/ 187 h 938"/>
                <a:gd name="T24" fmla="*/ 844 w 1001"/>
                <a:gd name="T25" fmla="*/ 281 h 938"/>
                <a:gd name="T26" fmla="*/ 844 w 1001"/>
                <a:gd name="T27" fmla="*/ 281 h 938"/>
                <a:gd name="T28" fmla="*/ 813 w 1001"/>
                <a:gd name="T29" fmla="*/ 281 h 938"/>
                <a:gd name="T30" fmla="*/ 469 w 1001"/>
                <a:gd name="T31" fmla="*/ 93 h 938"/>
                <a:gd name="T32" fmla="*/ 250 w 1001"/>
                <a:gd name="T33" fmla="*/ 125 h 938"/>
                <a:gd name="T34" fmla="*/ 94 w 1001"/>
                <a:gd name="T35" fmla="*/ 343 h 938"/>
                <a:gd name="T36" fmla="*/ 188 w 1001"/>
                <a:gd name="T37" fmla="*/ 687 h 938"/>
                <a:gd name="T38" fmla="*/ 438 w 1001"/>
                <a:gd name="T39" fmla="*/ 843 h 938"/>
                <a:gd name="T40" fmla="*/ 688 w 1001"/>
                <a:gd name="T41" fmla="*/ 812 h 938"/>
                <a:gd name="T42" fmla="*/ 875 w 1001"/>
                <a:gd name="T43" fmla="*/ 593 h 938"/>
                <a:gd name="T44" fmla="*/ 844 w 1001"/>
                <a:gd name="T45" fmla="*/ 28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38">
                  <a:moveTo>
                    <a:pt x="875" y="187"/>
                  </a:moveTo>
                  <a:lnTo>
                    <a:pt x="875" y="187"/>
                  </a:lnTo>
                  <a:cubicBezTo>
                    <a:pt x="969" y="281"/>
                    <a:pt x="1000" y="437"/>
                    <a:pt x="969" y="562"/>
                  </a:cubicBezTo>
                  <a:cubicBezTo>
                    <a:pt x="938" y="687"/>
                    <a:pt x="875" y="812"/>
                    <a:pt x="782" y="875"/>
                  </a:cubicBezTo>
                  <a:cubicBezTo>
                    <a:pt x="688" y="906"/>
                    <a:pt x="625" y="937"/>
                    <a:pt x="532" y="937"/>
                  </a:cubicBezTo>
                  <a:cubicBezTo>
                    <a:pt x="469" y="937"/>
                    <a:pt x="438" y="937"/>
                    <a:pt x="407" y="937"/>
                  </a:cubicBezTo>
                  <a:cubicBezTo>
                    <a:pt x="282" y="906"/>
                    <a:pt x="188" y="843"/>
                    <a:pt x="94" y="718"/>
                  </a:cubicBezTo>
                  <a:cubicBezTo>
                    <a:pt x="0" y="625"/>
                    <a:pt x="0" y="437"/>
                    <a:pt x="0" y="343"/>
                  </a:cubicBezTo>
                  <a:cubicBezTo>
                    <a:pt x="32" y="218"/>
                    <a:pt x="94" y="93"/>
                    <a:pt x="219" y="62"/>
                  </a:cubicBezTo>
                  <a:cubicBezTo>
                    <a:pt x="344" y="0"/>
                    <a:pt x="500" y="0"/>
                    <a:pt x="625" y="31"/>
                  </a:cubicBezTo>
                  <a:cubicBezTo>
                    <a:pt x="719" y="31"/>
                    <a:pt x="813" y="93"/>
                    <a:pt x="844" y="187"/>
                  </a:cubicBezTo>
                  <a:cubicBezTo>
                    <a:pt x="875" y="187"/>
                    <a:pt x="875" y="187"/>
                    <a:pt x="875" y="187"/>
                  </a:cubicBezTo>
                  <a:close/>
                  <a:moveTo>
                    <a:pt x="844" y="281"/>
                  </a:moveTo>
                  <a:lnTo>
                    <a:pt x="844" y="281"/>
                  </a:lnTo>
                  <a:lnTo>
                    <a:pt x="813" y="281"/>
                  </a:lnTo>
                  <a:cubicBezTo>
                    <a:pt x="750" y="156"/>
                    <a:pt x="594" y="93"/>
                    <a:pt x="469" y="93"/>
                  </a:cubicBezTo>
                  <a:cubicBezTo>
                    <a:pt x="407" y="93"/>
                    <a:pt x="313" y="93"/>
                    <a:pt x="250" y="125"/>
                  </a:cubicBezTo>
                  <a:cubicBezTo>
                    <a:pt x="157" y="187"/>
                    <a:pt x="94" y="281"/>
                    <a:pt x="94" y="343"/>
                  </a:cubicBezTo>
                  <a:cubicBezTo>
                    <a:pt x="63" y="468"/>
                    <a:pt x="125" y="593"/>
                    <a:pt x="188" y="687"/>
                  </a:cubicBezTo>
                  <a:cubicBezTo>
                    <a:pt x="282" y="781"/>
                    <a:pt x="344" y="812"/>
                    <a:pt x="438" y="843"/>
                  </a:cubicBezTo>
                  <a:cubicBezTo>
                    <a:pt x="532" y="843"/>
                    <a:pt x="625" y="843"/>
                    <a:pt x="688" y="812"/>
                  </a:cubicBezTo>
                  <a:cubicBezTo>
                    <a:pt x="782" y="781"/>
                    <a:pt x="844" y="687"/>
                    <a:pt x="875" y="593"/>
                  </a:cubicBezTo>
                  <a:cubicBezTo>
                    <a:pt x="907" y="500"/>
                    <a:pt x="907" y="375"/>
                    <a:pt x="844" y="2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1" name="Freeform 2"/>
            <p:cNvSpPr>
              <a:spLocks noChangeArrowheads="1"/>
            </p:cNvSpPr>
            <p:nvPr/>
          </p:nvSpPr>
          <p:spPr bwMode="auto">
            <a:xfrm>
              <a:off x="9336592" y="-768325"/>
              <a:ext cx="135376" cy="125852"/>
            </a:xfrm>
            <a:custGeom>
              <a:avLst/>
              <a:gdLst>
                <a:gd name="T0" fmla="*/ 782 w 876"/>
                <a:gd name="T1" fmla="*/ 188 h 814"/>
                <a:gd name="T2" fmla="*/ 782 w 876"/>
                <a:gd name="T3" fmla="*/ 188 h 814"/>
                <a:gd name="T4" fmla="*/ 875 w 876"/>
                <a:gd name="T5" fmla="*/ 500 h 814"/>
                <a:gd name="T6" fmla="*/ 688 w 876"/>
                <a:gd name="T7" fmla="*/ 750 h 814"/>
                <a:gd name="T8" fmla="*/ 438 w 876"/>
                <a:gd name="T9" fmla="*/ 813 h 814"/>
                <a:gd name="T10" fmla="*/ 344 w 876"/>
                <a:gd name="T11" fmla="*/ 813 h 814"/>
                <a:gd name="T12" fmla="*/ 125 w 876"/>
                <a:gd name="T13" fmla="*/ 688 h 814"/>
                <a:gd name="T14" fmla="*/ 94 w 876"/>
                <a:gd name="T15" fmla="*/ 656 h 814"/>
                <a:gd name="T16" fmla="*/ 32 w 876"/>
                <a:gd name="T17" fmla="*/ 344 h 814"/>
                <a:gd name="T18" fmla="*/ 188 w 876"/>
                <a:gd name="T19" fmla="*/ 63 h 814"/>
                <a:gd name="T20" fmla="*/ 500 w 876"/>
                <a:gd name="T21" fmla="*/ 0 h 814"/>
                <a:gd name="T22" fmla="*/ 782 w 876"/>
                <a:gd name="T23" fmla="*/ 188 h 814"/>
                <a:gd name="T24" fmla="*/ 688 w 876"/>
                <a:gd name="T25" fmla="*/ 219 h 814"/>
                <a:gd name="T26" fmla="*/ 688 w 876"/>
                <a:gd name="T27" fmla="*/ 219 h 814"/>
                <a:gd name="T28" fmla="*/ 469 w 876"/>
                <a:gd name="T29" fmla="*/ 94 h 814"/>
                <a:gd name="T30" fmla="*/ 250 w 876"/>
                <a:gd name="T31" fmla="*/ 125 h 814"/>
                <a:gd name="T32" fmla="*/ 125 w 876"/>
                <a:gd name="T33" fmla="*/ 313 h 814"/>
                <a:gd name="T34" fmla="*/ 125 w 876"/>
                <a:gd name="T35" fmla="*/ 563 h 814"/>
                <a:gd name="T36" fmla="*/ 157 w 876"/>
                <a:gd name="T37" fmla="*/ 594 h 814"/>
                <a:gd name="T38" fmla="*/ 657 w 876"/>
                <a:gd name="T39" fmla="*/ 688 h 814"/>
                <a:gd name="T40" fmla="*/ 782 w 876"/>
                <a:gd name="T41" fmla="*/ 500 h 814"/>
                <a:gd name="T42" fmla="*/ 688 w 876"/>
                <a:gd name="T43" fmla="*/ 21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14">
                  <a:moveTo>
                    <a:pt x="782" y="188"/>
                  </a:moveTo>
                  <a:lnTo>
                    <a:pt x="782" y="188"/>
                  </a:lnTo>
                  <a:cubicBezTo>
                    <a:pt x="844" y="281"/>
                    <a:pt x="875" y="406"/>
                    <a:pt x="875" y="500"/>
                  </a:cubicBezTo>
                  <a:cubicBezTo>
                    <a:pt x="844" y="625"/>
                    <a:pt x="782" y="719"/>
                    <a:pt x="688" y="750"/>
                  </a:cubicBezTo>
                  <a:cubicBezTo>
                    <a:pt x="625" y="781"/>
                    <a:pt x="532" y="813"/>
                    <a:pt x="438" y="813"/>
                  </a:cubicBezTo>
                  <a:cubicBezTo>
                    <a:pt x="407" y="813"/>
                    <a:pt x="375" y="813"/>
                    <a:pt x="344" y="813"/>
                  </a:cubicBezTo>
                  <a:cubicBezTo>
                    <a:pt x="250" y="781"/>
                    <a:pt x="188" y="750"/>
                    <a:pt x="125" y="688"/>
                  </a:cubicBezTo>
                  <a:cubicBezTo>
                    <a:pt x="125" y="688"/>
                    <a:pt x="125" y="656"/>
                    <a:pt x="94" y="656"/>
                  </a:cubicBezTo>
                  <a:cubicBezTo>
                    <a:pt x="32" y="563"/>
                    <a:pt x="0" y="438"/>
                    <a:pt x="32" y="344"/>
                  </a:cubicBezTo>
                  <a:cubicBezTo>
                    <a:pt x="32" y="219"/>
                    <a:pt x="94" y="125"/>
                    <a:pt x="188" y="63"/>
                  </a:cubicBezTo>
                  <a:cubicBezTo>
                    <a:pt x="282" y="0"/>
                    <a:pt x="375" y="0"/>
                    <a:pt x="500" y="0"/>
                  </a:cubicBezTo>
                  <a:cubicBezTo>
                    <a:pt x="594" y="31"/>
                    <a:pt x="688" y="94"/>
                    <a:pt x="782" y="188"/>
                  </a:cubicBezTo>
                  <a:close/>
                  <a:moveTo>
                    <a:pt x="688" y="219"/>
                  </a:moveTo>
                  <a:lnTo>
                    <a:pt x="688" y="219"/>
                  </a:lnTo>
                  <a:cubicBezTo>
                    <a:pt x="625" y="125"/>
                    <a:pt x="563" y="94"/>
                    <a:pt x="469" y="94"/>
                  </a:cubicBezTo>
                  <a:cubicBezTo>
                    <a:pt x="375" y="63"/>
                    <a:pt x="313" y="94"/>
                    <a:pt x="250" y="125"/>
                  </a:cubicBezTo>
                  <a:cubicBezTo>
                    <a:pt x="188" y="156"/>
                    <a:pt x="125" y="219"/>
                    <a:pt x="125" y="313"/>
                  </a:cubicBezTo>
                  <a:cubicBezTo>
                    <a:pt x="94" y="375"/>
                    <a:pt x="94" y="500"/>
                    <a:pt x="125" y="563"/>
                  </a:cubicBezTo>
                  <a:cubicBezTo>
                    <a:pt x="157" y="563"/>
                    <a:pt x="157" y="563"/>
                    <a:pt x="157" y="594"/>
                  </a:cubicBezTo>
                  <a:cubicBezTo>
                    <a:pt x="250" y="750"/>
                    <a:pt x="500" y="781"/>
                    <a:pt x="657" y="688"/>
                  </a:cubicBezTo>
                  <a:cubicBezTo>
                    <a:pt x="750" y="656"/>
                    <a:pt x="782" y="563"/>
                    <a:pt x="782" y="500"/>
                  </a:cubicBezTo>
                  <a:cubicBezTo>
                    <a:pt x="782" y="406"/>
                    <a:pt x="750" y="281"/>
                    <a:pt x="68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Freeform 3"/>
            <p:cNvSpPr>
              <a:spLocks noChangeArrowheads="1"/>
            </p:cNvSpPr>
            <p:nvPr/>
          </p:nvSpPr>
          <p:spPr bwMode="auto">
            <a:xfrm>
              <a:off x="9331830" y="-1105744"/>
              <a:ext cx="135376" cy="120410"/>
            </a:xfrm>
            <a:custGeom>
              <a:avLst/>
              <a:gdLst>
                <a:gd name="T0" fmla="*/ 63 w 876"/>
                <a:gd name="T1" fmla="*/ 531 h 782"/>
                <a:gd name="T2" fmla="*/ 63 w 876"/>
                <a:gd name="T3" fmla="*/ 531 h 782"/>
                <a:gd name="T4" fmla="*/ 63 w 876"/>
                <a:gd name="T5" fmla="*/ 218 h 782"/>
                <a:gd name="T6" fmla="*/ 313 w 876"/>
                <a:gd name="T7" fmla="*/ 31 h 782"/>
                <a:gd name="T8" fmla="*/ 625 w 876"/>
                <a:gd name="T9" fmla="*/ 31 h 782"/>
                <a:gd name="T10" fmla="*/ 844 w 876"/>
                <a:gd name="T11" fmla="*/ 281 h 782"/>
                <a:gd name="T12" fmla="*/ 813 w 876"/>
                <a:gd name="T13" fmla="*/ 562 h 782"/>
                <a:gd name="T14" fmla="*/ 531 w 876"/>
                <a:gd name="T15" fmla="*/ 781 h 782"/>
                <a:gd name="T16" fmla="*/ 438 w 876"/>
                <a:gd name="T17" fmla="*/ 781 h 782"/>
                <a:gd name="T18" fmla="*/ 313 w 876"/>
                <a:gd name="T19" fmla="*/ 749 h 782"/>
                <a:gd name="T20" fmla="*/ 281 w 876"/>
                <a:gd name="T21" fmla="*/ 749 h 782"/>
                <a:gd name="T22" fmla="*/ 63 w 876"/>
                <a:gd name="T23" fmla="*/ 531 h 782"/>
                <a:gd name="T24" fmla="*/ 313 w 876"/>
                <a:gd name="T25" fmla="*/ 125 h 782"/>
                <a:gd name="T26" fmla="*/ 313 w 876"/>
                <a:gd name="T27" fmla="*/ 125 h 782"/>
                <a:gd name="T28" fmla="*/ 156 w 876"/>
                <a:gd name="T29" fmla="*/ 250 h 782"/>
                <a:gd name="T30" fmla="*/ 125 w 876"/>
                <a:gd name="T31" fmla="*/ 437 h 782"/>
                <a:gd name="T32" fmla="*/ 281 w 876"/>
                <a:gd name="T33" fmla="*/ 624 h 782"/>
                <a:gd name="T34" fmla="*/ 281 w 876"/>
                <a:gd name="T35" fmla="*/ 624 h 782"/>
                <a:gd name="T36" fmla="*/ 313 w 876"/>
                <a:gd name="T37" fmla="*/ 656 h 782"/>
                <a:gd name="T38" fmla="*/ 719 w 876"/>
                <a:gd name="T39" fmla="*/ 531 h 782"/>
                <a:gd name="T40" fmla="*/ 750 w 876"/>
                <a:gd name="T41" fmla="*/ 312 h 782"/>
                <a:gd name="T42" fmla="*/ 531 w 876"/>
                <a:gd name="T43" fmla="*/ 125 h 782"/>
                <a:gd name="T44" fmla="*/ 313 w 876"/>
                <a:gd name="T45" fmla="*/ 1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06"/>
                    <a:pt x="31" y="312"/>
                    <a:pt x="63" y="218"/>
                  </a:cubicBezTo>
                  <a:cubicBezTo>
                    <a:pt x="125" y="125"/>
                    <a:pt x="188" y="62"/>
                    <a:pt x="313" y="31"/>
                  </a:cubicBezTo>
                  <a:cubicBezTo>
                    <a:pt x="406" y="0"/>
                    <a:pt x="500" y="0"/>
                    <a:pt x="625" y="31"/>
                  </a:cubicBezTo>
                  <a:cubicBezTo>
                    <a:pt x="719" y="62"/>
                    <a:pt x="813" y="187"/>
                    <a:pt x="844" y="281"/>
                  </a:cubicBezTo>
                  <a:cubicBezTo>
                    <a:pt x="875" y="374"/>
                    <a:pt x="875" y="499"/>
                    <a:pt x="813" y="562"/>
                  </a:cubicBezTo>
                  <a:cubicBezTo>
                    <a:pt x="750" y="656"/>
                    <a:pt x="656" y="749"/>
                    <a:pt x="531" y="781"/>
                  </a:cubicBezTo>
                  <a:cubicBezTo>
                    <a:pt x="500" y="781"/>
                    <a:pt x="469" y="781"/>
                    <a:pt x="438" y="781"/>
                  </a:cubicBezTo>
                  <a:cubicBezTo>
                    <a:pt x="375" y="781"/>
                    <a:pt x="344" y="781"/>
                    <a:pt x="313" y="749"/>
                  </a:cubicBezTo>
                  <a:lnTo>
                    <a:pt x="281" y="749"/>
                  </a:lnTo>
                  <a:cubicBezTo>
                    <a:pt x="188" y="718"/>
                    <a:pt x="94" y="624"/>
                    <a:pt x="63" y="531"/>
                  </a:cubicBezTo>
                  <a:close/>
                  <a:moveTo>
                    <a:pt x="313" y="125"/>
                  </a:moveTo>
                  <a:lnTo>
                    <a:pt x="313" y="125"/>
                  </a:lnTo>
                  <a:cubicBezTo>
                    <a:pt x="250" y="156"/>
                    <a:pt x="188" y="187"/>
                    <a:pt x="156" y="250"/>
                  </a:cubicBezTo>
                  <a:cubicBezTo>
                    <a:pt x="125" y="312"/>
                    <a:pt x="125" y="374"/>
                    <a:pt x="125" y="437"/>
                  </a:cubicBezTo>
                  <a:cubicBezTo>
                    <a:pt x="156" y="531"/>
                    <a:pt x="219" y="593"/>
                    <a:pt x="281" y="624"/>
                  </a:cubicBezTo>
                  <a:lnTo>
                    <a:pt x="281" y="624"/>
                  </a:lnTo>
                  <a:cubicBezTo>
                    <a:pt x="281" y="624"/>
                    <a:pt x="281" y="656"/>
                    <a:pt x="313" y="656"/>
                  </a:cubicBezTo>
                  <a:cubicBezTo>
                    <a:pt x="438" y="749"/>
                    <a:pt x="625" y="656"/>
                    <a:pt x="719" y="531"/>
                  </a:cubicBezTo>
                  <a:cubicBezTo>
                    <a:pt x="781" y="437"/>
                    <a:pt x="781" y="374"/>
                    <a:pt x="750" y="312"/>
                  </a:cubicBezTo>
                  <a:cubicBezTo>
                    <a:pt x="719" y="218"/>
                    <a:pt x="625" y="156"/>
                    <a:pt x="531" y="125"/>
                  </a:cubicBezTo>
                  <a:cubicBezTo>
                    <a:pt x="469" y="93"/>
                    <a:pt x="406" y="93"/>
                    <a:pt x="313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" name="Freeform 4"/>
            <p:cNvSpPr>
              <a:spLocks noChangeArrowheads="1"/>
            </p:cNvSpPr>
            <p:nvPr/>
          </p:nvSpPr>
          <p:spPr bwMode="auto">
            <a:xfrm>
              <a:off x="9361082" y="-1462892"/>
              <a:ext cx="129934" cy="120410"/>
            </a:xfrm>
            <a:custGeom>
              <a:avLst/>
              <a:gdLst>
                <a:gd name="T0" fmla="*/ 750 w 844"/>
                <a:gd name="T1" fmla="*/ 156 h 781"/>
                <a:gd name="T2" fmla="*/ 750 w 844"/>
                <a:gd name="T3" fmla="*/ 156 h 781"/>
                <a:gd name="T4" fmla="*/ 843 w 844"/>
                <a:gd name="T5" fmla="*/ 437 h 781"/>
                <a:gd name="T6" fmla="*/ 687 w 844"/>
                <a:gd name="T7" fmla="*/ 687 h 781"/>
                <a:gd name="T8" fmla="*/ 406 w 844"/>
                <a:gd name="T9" fmla="*/ 780 h 781"/>
                <a:gd name="T10" fmla="*/ 375 w 844"/>
                <a:gd name="T11" fmla="*/ 780 h 781"/>
                <a:gd name="T12" fmla="*/ 93 w 844"/>
                <a:gd name="T13" fmla="*/ 624 h 781"/>
                <a:gd name="T14" fmla="*/ 31 w 844"/>
                <a:gd name="T15" fmla="*/ 312 h 781"/>
                <a:gd name="T16" fmla="*/ 218 w 844"/>
                <a:gd name="T17" fmla="*/ 63 h 781"/>
                <a:gd name="T18" fmla="*/ 437 w 844"/>
                <a:gd name="T19" fmla="*/ 0 h 781"/>
                <a:gd name="T20" fmla="*/ 468 w 844"/>
                <a:gd name="T21" fmla="*/ 0 h 781"/>
                <a:gd name="T22" fmla="*/ 750 w 844"/>
                <a:gd name="T23" fmla="*/ 156 h 781"/>
                <a:gd name="T24" fmla="*/ 718 w 844"/>
                <a:gd name="T25" fmla="*/ 219 h 781"/>
                <a:gd name="T26" fmla="*/ 718 w 844"/>
                <a:gd name="T27" fmla="*/ 219 h 781"/>
                <a:gd name="T28" fmla="*/ 531 w 844"/>
                <a:gd name="T29" fmla="*/ 63 h 781"/>
                <a:gd name="T30" fmla="*/ 500 w 844"/>
                <a:gd name="T31" fmla="*/ 94 h 781"/>
                <a:gd name="T32" fmla="*/ 437 w 844"/>
                <a:gd name="T33" fmla="*/ 63 h 781"/>
                <a:gd name="T34" fmla="*/ 93 w 844"/>
                <a:gd name="T35" fmla="*/ 343 h 781"/>
                <a:gd name="T36" fmla="*/ 156 w 844"/>
                <a:gd name="T37" fmla="*/ 562 h 781"/>
                <a:gd name="T38" fmla="*/ 406 w 844"/>
                <a:gd name="T39" fmla="*/ 687 h 781"/>
                <a:gd name="T40" fmla="*/ 437 w 844"/>
                <a:gd name="T41" fmla="*/ 687 h 781"/>
                <a:gd name="T42" fmla="*/ 656 w 844"/>
                <a:gd name="T43" fmla="*/ 624 h 781"/>
                <a:gd name="T44" fmla="*/ 750 w 844"/>
                <a:gd name="T45" fmla="*/ 437 h 781"/>
                <a:gd name="T46" fmla="*/ 718 w 844"/>
                <a:gd name="T47" fmla="*/ 21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4" h="781">
                  <a:moveTo>
                    <a:pt x="750" y="156"/>
                  </a:moveTo>
                  <a:lnTo>
                    <a:pt x="750" y="156"/>
                  </a:lnTo>
                  <a:cubicBezTo>
                    <a:pt x="812" y="219"/>
                    <a:pt x="843" y="312"/>
                    <a:pt x="843" y="437"/>
                  </a:cubicBezTo>
                  <a:cubicBezTo>
                    <a:pt x="812" y="530"/>
                    <a:pt x="781" y="624"/>
                    <a:pt x="687" y="687"/>
                  </a:cubicBezTo>
                  <a:cubicBezTo>
                    <a:pt x="593" y="749"/>
                    <a:pt x="500" y="780"/>
                    <a:pt x="406" y="780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281" y="780"/>
                    <a:pt x="156" y="687"/>
                    <a:pt x="93" y="624"/>
                  </a:cubicBezTo>
                  <a:cubicBezTo>
                    <a:pt x="31" y="530"/>
                    <a:pt x="0" y="437"/>
                    <a:pt x="31" y="312"/>
                  </a:cubicBezTo>
                  <a:cubicBezTo>
                    <a:pt x="62" y="219"/>
                    <a:pt x="125" y="125"/>
                    <a:pt x="218" y="63"/>
                  </a:cubicBezTo>
                  <a:cubicBezTo>
                    <a:pt x="312" y="0"/>
                    <a:pt x="375" y="0"/>
                    <a:pt x="437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593" y="0"/>
                    <a:pt x="687" y="63"/>
                    <a:pt x="750" y="156"/>
                  </a:cubicBezTo>
                  <a:close/>
                  <a:moveTo>
                    <a:pt x="718" y="219"/>
                  </a:moveTo>
                  <a:lnTo>
                    <a:pt x="718" y="219"/>
                  </a:lnTo>
                  <a:cubicBezTo>
                    <a:pt x="687" y="156"/>
                    <a:pt x="593" y="94"/>
                    <a:pt x="531" y="63"/>
                  </a:cubicBezTo>
                  <a:cubicBezTo>
                    <a:pt x="500" y="94"/>
                    <a:pt x="500" y="94"/>
                    <a:pt x="500" y="94"/>
                  </a:cubicBezTo>
                  <a:cubicBezTo>
                    <a:pt x="468" y="63"/>
                    <a:pt x="437" y="63"/>
                    <a:pt x="437" y="63"/>
                  </a:cubicBezTo>
                  <a:cubicBezTo>
                    <a:pt x="281" y="63"/>
                    <a:pt x="156" y="219"/>
                    <a:pt x="93" y="343"/>
                  </a:cubicBezTo>
                  <a:cubicBezTo>
                    <a:pt x="93" y="437"/>
                    <a:pt x="125" y="530"/>
                    <a:pt x="156" y="562"/>
                  </a:cubicBezTo>
                  <a:cubicBezTo>
                    <a:pt x="218" y="624"/>
                    <a:pt x="312" y="687"/>
                    <a:pt x="406" y="687"/>
                  </a:cubicBezTo>
                  <a:lnTo>
                    <a:pt x="437" y="687"/>
                  </a:lnTo>
                  <a:cubicBezTo>
                    <a:pt x="500" y="687"/>
                    <a:pt x="562" y="655"/>
                    <a:pt x="656" y="624"/>
                  </a:cubicBezTo>
                  <a:cubicBezTo>
                    <a:pt x="687" y="562"/>
                    <a:pt x="750" y="499"/>
                    <a:pt x="750" y="437"/>
                  </a:cubicBezTo>
                  <a:cubicBezTo>
                    <a:pt x="781" y="374"/>
                    <a:pt x="750" y="281"/>
                    <a:pt x="718" y="2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Freeform 5"/>
            <p:cNvSpPr>
              <a:spLocks noChangeArrowheads="1"/>
            </p:cNvSpPr>
            <p:nvPr/>
          </p:nvSpPr>
          <p:spPr bwMode="auto">
            <a:xfrm>
              <a:off x="9384892" y="-1838407"/>
              <a:ext cx="120410" cy="125172"/>
            </a:xfrm>
            <a:custGeom>
              <a:avLst/>
              <a:gdLst>
                <a:gd name="T0" fmla="*/ 687 w 782"/>
                <a:gd name="T1" fmla="*/ 93 h 813"/>
                <a:gd name="T2" fmla="*/ 687 w 782"/>
                <a:gd name="T3" fmla="*/ 93 h 813"/>
                <a:gd name="T4" fmla="*/ 781 w 782"/>
                <a:gd name="T5" fmla="*/ 406 h 813"/>
                <a:gd name="T6" fmla="*/ 656 w 782"/>
                <a:gd name="T7" fmla="*/ 687 h 813"/>
                <a:gd name="T8" fmla="*/ 375 w 782"/>
                <a:gd name="T9" fmla="*/ 812 h 813"/>
                <a:gd name="T10" fmla="*/ 344 w 782"/>
                <a:gd name="T11" fmla="*/ 812 h 813"/>
                <a:gd name="T12" fmla="*/ 94 w 782"/>
                <a:gd name="T13" fmla="*/ 687 h 813"/>
                <a:gd name="T14" fmla="*/ 0 w 782"/>
                <a:gd name="T15" fmla="*/ 343 h 813"/>
                <a:gd name="T16" fmla="*/ 94 w 782"/>
                <a:gd name="T17" fmla="*/ 156 h 813"/>
                <a:gd name="T18" fmla="*/ 94 w 782"/>
                <a:gd name="T19" fmla="*/ 125 h 813"/>
                <a:gd name="T20" fmla="*/ 406 w 782"/>
                <a:gd name="T21" fmla="*/ 0 h 813"/>
                <a:gd name="T22" fmla="*/ 406 w 782"/>
                <a:gd name="T23" fmla="*/ 0 h 813"/>
                <a:gd name="T24" fmla="*/ 687 w 782"/>
                <a:gd name="T25" fmla="*/ 93 h 813"/>
                <a:gd name="T26" fmla="*/ 625 w 782"/>
                <a:gd name="T27" fmla="*/ 187 h 813"/>
                <a:gd name="T28" fmla="*/ 625 w 782"/>
                <a:gd name="T29" fmla="*/ 187 h 813"/>
                <a:gd name="T30" fmla="*/ 437 w 782"/>
                <a:gd name="T31" fmla="*/ 93 h 813"/>
                <a:gd name="T32" fmla="*/ 219 w 782"/>
                <a:gd name="T33" fmla="*/ 156 h 813"/>
                <a:gd name="T34" fmla="*/ 187 w 782"/>
                <a:gd name="T35" fmla="*/ 187 h 813"/>
                <a:gd name="T36" fmla="*/ 187 w 782"/>
                <a:gd name="T37" fmla="*/ 625 h 813"/>
                <a:gd name="T38" fmla="*/ 344 w 782"/>
                <a:gd name="T39" fmla="*/ 718 h 813"/>
                <a:gd name="T40" fmla="*/ 594 w 782"/>
                <a:gd name="T41" fmla="*/ 562 h 813"/>
                <a:gd name="T42" fmla="*/ 687 w 782"/>
                <a:gd name="T43" fmla="*/ 375 h 813"/>
                <a:gd name="T44" fmla="*/ 625 w 782"/>
                <a:gd name="T45" fmla="*/ 18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2" h="813">
                  <a:moveTo>
                    <a:pt x="687" y="93"/>
                  </a:moveTo>
                  <a:lnTo>
                    <a:pt x="687" y="93"/>
                  </a:lnTo>
                  <a:cubicBezTo>
                    <a:pt x="750" y="187"/>
                    <a:pt x="781" y="281"/>
                    <a:pt x="781" y="406"/>
                  </a:cubicBezTo>
                  <a:cubicBezTo>
                    <a:pt x="781" y="500"/>
                    <a:pt x="750" y="593"/>
                    <a:pt x="656" y="687"/>
                  </a:cubicBezTo>
                  <a:cubicBezTo>
                    <a:pt x="594" y="750"/>
                    <a:pt x="469" y="812"/>
                    <a:pt x="375" y="812"/>
                  </a:cubicBezTo>
                  <a:lnTo>
                    <a:pt x="344" y="812"/>
                  </a:lnTo>
                  <a:cubicBezTo>
                    <a:pt x="250" y="812"/>
                    <a:pt x="156" y="750"/>
                    <a:pt x="94" y="687"/>
                  </a:cubicBezTo>
                  <a:cubicBezTo>
                    <a:pt x="31" y="593"/>
                    <a:pt x="0" y="468"/>
                    <a:pt x="0" y="343"/>
                  </a:cubicBezTo>
                  <a:cubicBezTo>
                    <a:pt x="0" y="250"/>
                    <a:pt x="31" y="187"/>
                    <a:pt x="94" y="15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87" y="31"/>
                    <a:pt x="281" y="0"/>
                    <a:pt x="406" y="0"/>
                  </a:cubicBezTo>
                  <a:lnTo>
                    <a:pt x="406" y="0"/>
                  </a:lnTo>
                  <a:cubicBezTo>
                    <a:pt x="500" y="0"/>
                    <a:pt x="594" y="31"/>
                    <a:pt x="687" y="93"/>
                  </a:cubicBezTo>
                  <a:close/>
                  <a:moveTo>
                    <a:pt x="625" y="187"/>
                  </a:moveTo>
                  <a:lnTo>
                    <a:pt x="625" y="187"/>
                  </a:lnTo>
                  <a:cubicBezTo>
                    <a:pt x="562" y="125"/>
                    <a:pt x="500" y="93"/>
                    <a:pt x="437" y="93"/>
                  </a:cubicBezTo>
                  <a:cubicBezTo>
                    <a:pt x="375" y="93"/>
                    <a:pt x="281" y="93"/>
                    <a:pt x="219" y="156"/>
                  </a:cubicBezTo>
                  <a:cubicBezTo>
                    <a:pt x="219" y="156"/>
                    <a:pt x="219" y="156"/>
                    <a:pt x="187" y="187"/>
                  </a:cubicBezTo>
                  <a:cubicBezTo>
                    <a:pt x="62" y="281"/>
                    <a:pt x="94" y="500"/>
                    <a:pt x="187" y="625"/>
                  </a:cubicBezTo>
                  <a:cubicBezTo>
                    <a:pt x="219" y="687"/>
                    <a:pt x="312" y="718"/>
                    <a:pt x="344" y="718"/>
                  </a:cubicBezTo>
                  <a:cubicBezTo>
                    <a:pt x="437" y="718"/>
                    <a:pt x="531" y="656"/>
                    <a:pt x="594" y="562"/>
                  </a:cubicBezTo>
                  <a:cubicBezTo>
                    <a:pt x="656" y="500"/>
                    <a:pt x="687" y="468"/>
                    <a:pt x="687" y="375"/>
                  </a:cubicBezTo>
                  <a:cubicBezTo>
                    <a:pt x="687" y="312"/>
                    <a:pt x="656" y="218"/>
                    <a:pt x="625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6"/>
            <p:cNvSpPr>
              <a:spLocks noChangeArrowheads="1"/>
            </p:cNvSpPr>
            <p:nvPr/>
          </p:nvSpPr>
          <p:spPr bwMode="auto">
            <a:xfrm>
              <a:off x="9346116" y="-2219364"/>
              <a:ext cx="135376" cy="135376"/>
            </a:xfrm>
            <a:custGeom>
              <a:avLst/>
              <a:gdLst>
                <a:gd name="T0" fmla="*/ 719 w 876"/>
                <a:gd name="T1" fmla="*/ 125 h 876"/>
                <a:gd name="T2" fmla="*/ 719 w 876"/>
                <a:gd name="T3" fmla="*/ 125 h 876"/>
                <a:gd name="T4" fmla="*/ 875 w 876"/>
                <a:gd name="T5" fmla="*/ 406 h 876"/>
                <a:gd name="T6" fmla="*/ 750 w 876"/>
                <a:gd name="T7" fmla="*/ 719 h 876"/>
                <a:gd name="T8" fmla="*/ 531 w 876"/>
                <a:gd name="T9" fmla="*/ 844 h 876"/>
                <a:gd name="T10" fmla="*/ 531 w 876"/>
                <a:gd name="T11" fmla="*/ 875 h 876"/>
                <a:gd name="T12" fmla="*/ 437 w 876"/>
                <a:gd name="T13" fmla="*/ 875 h 876"/>
                <a:gd name="T14" fmla="*/ 187 w 876"/>
                <a:gd name="T15" fmla="*/ 781 h 876"/>
                <a:gd name="T16" fmla="*/ 0 w 876"/>
                <a:gd name="T17" fmla="*/ 531 h 876"/>
                <a:gd name="T18" fmla="*/ 125 w 876"/>
                <a:gd name="T19" fmla="*/ 219 h 876"/>
                <a:gd name="T20" fmla="*/ 406 w 876"/>
                <a:gd name="T21" fmla="*/ 31 h 876"/>
                <a:gd name="T22" fmla="*/ 719 w 876"/>
                <a:gd name="T23" fmla="*/ 125 h 876"/>
                <a:gd name="T24" fmla="*/ 375 w 876"/>
                <a:gd name="T25" fmla="*/ 125 h 876"/>
                <a:gd name="T26" fmla="*/ 375 w 876"/>
                <a:gd name="T27" fmla="*/ 125 h 876"/>
                <a:gd name="T28" fmla="*/ 156 w 876"/>
                <a:gd name="T29" fmla="*/ 281 h 876"/>
                <a:gd name="T30" fmla="*/ 94 w 876"/>
                <a:gd name="T31" fmla="*/ 500 h 876"/>
                <a:gd name="T32" fmla="*/ 187 w 876"/>
                <a:gd name="T33" fmla="*/ 687 h 876"/>
                <a:gd name="T34" fmla="*/ 437 w 876"/>
                <a:gd name="T35" fmla="*/ 781 h 876"/>
                <a:gd name="T36" fmla="*/ 469 w 876"/>
                <a:gd name="T37" fmla="*/ 781 h 876"/>
                <a:gd name="T38" fmla="*/ 781 w 876"/>
                <a:gd name="T39" fmla="*/ 406 h 876"/>
                <a:gd name="T40" fmla="*/ 687 w 876"/>
                <a:gd name="T41" fmla="*/ 187 h 876"/>
                <a:gd name="T42" fmla="*/ 375 w 876"/>
                <a:gd name="T43" fmla="*/ 12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876">
                  <a:moveTo>
                    <a:pt x="719" y="125"/>
                  </a:moveTo>
                  <a:lnTo>
                    <a:pt x="719" y="125"/>
                  </a:lnTo>
                  <a:cubicBezTo>
                    <a:pt x="812" y="187"/>
                    <a:pt x="875" y="281"/>
                    <a:pt x="875" y="406"/>
                  </a:cubicBezTo>
                  <a:cubicBezTo>
                    <a:pt x="875" y="500"/>
                    <a:pt x="812" y="625"/>
                    <a:pt x="750" y="719"/>
                  </a:cubicBezTo>
                  <a:cubicBezTo>
                    <a:pt x="687" y="812"/>
                    <a:pt x="625" y="844"/>
                    <a:pt x="531" y="844"/>
                  </a:cubicBezTo>
                  <a:cubicBezTo>
                    <a:pt x="531" y="875"/>
                    <a:pt x="531" y="875"/>
                    <a:pt x="531" y="875"/>
                  </a:cubicBezTo>
                  <a:cubicBezTo>
                    <a:pt x="500" y="875"/>
                    <a:pt x="469" y="875"/>
                    <a:pt x="437" y="875"/>
                  </a:cubicBezTo>
                  <a:cubicBezTo>
                    <a:pt x="344" y="875"/>
                    <a:pt x="250" y="844"/>
                    <a:pt x="187" y="781"/>
                  </a:cubicBezTo>
                  <a:cubicBezTo>
                    <a:pt x="94" y="719"/>
                    <a:pt x="31" y="625"/>
                    <a:pt x="0" y="531"/>
                  </a:cubicBezTo>
                  <a:cubicBezTo>
                    <a:pt x="0" y="406"/>
                    <a:pt x="31" y="312"/>
                    <a:pt x="125" y="219"/>
                  </a:cubicBezTo>
                  <a:cubicBezTo>
                    <a:pt x="187" y="125"/>
                    <a:pt x="250" y="62"/>
                    <a:pt x="406" y="31"/>
                  </a:cubicBezTo>
                  <a:cubicBezTo>
                    <a:pt x="500" y="0"/>
                    <a:pt x="656" y="62"/>
                    <a:pt x="719" y="125"/>
                  </a:cubicBezTo>
                  <a:close/>
                  <a:moveTo>
                    <a:pt x="375" y="125"/>
                  </a:moveTo>
                  <a:lnTo>
                    <a:pt x="375" y="125"/>
                  </a:lnTo>
                  <a:cubicBezTo>
                    <a:pt x="281" y="156"/>
                    <a:pt x="219" y="187"/>
                    <a:pt x="156" y="281"/>
                  </a:cubicBezTo>
                  <a:cubicBezTo>
                    <a:pt x="125" y="344"/>
                    <a:pt x="94" y="406"/>
                    <a:pt x="94" y="500"/>
                  </a:cubicBezTo>
                  <a:cubicBezTo>
                    <a:pt x="94" y="562"/>
                    <a:pt x="125" y="656"/>
                    <a:pt x="187" y="687"/>
                  </a:cubicBezTo>
                  <a:cubicBezTo>
                    <a:pt x="250" y="750"/>
                    <a:pt x="344" y="812"/>
                    <a:pt x="437" y="781"/>
                  </a:cubicBezTo>
                  <a:lnTo>
                    <a:pt x="469" y="781"/>
                  </a:lnTo>
                  <a:cubicBezTo>
                    <a:pt x="656" y="781"/>
                    <a:pt x="781" y="562"/>
                    <a:pt x="781" y="406"/>
                  </a:cubicBezTo>
                  <a:cubicBezTo>
                    <a:pt x="781" y="281"/>
                    <a:pt x="719" y="219"/>
                    <a:pt x="687" y="187"/>
                  </a:cubicBezTo>
                  <a:cubicBezTo>
                    <a:pt x="594" y="125"/>
                    <a:pt x="469" y="94"/>
                    <a:pt x="375" y="1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7"/>
            <p:cNvSpPr>
              <a:spLocks noChangeArrowheads="1"/>
            </p:cNvSpPr>
            <p:nvPr/>
          </p:nvSpPr>
          <p:spPr bwMode="auto">
            <a:xfrm>
              <a:off x="9336592" y="-2547260"/>
              <a:ext cx="125852" cy="135376"/>
            </a:xfrm>
            <a:custGeom>
              <a:avLst/>
              <a:gdLst>
                <a:gd name="T0" fmla="*/ 0 w 814"/>
                <a:gd name="T1" fmla="*/ 469 h 876"/>
                <a:gd name="T2" fmla="*/ 0 w 814"/>
                <a:gd name="T3" fmla="*/ 469 h 876"/>
                <a:gd name="T4" fmla="*/ 94 w 814"/>
                <a:gd name="T5" fmla="*/ 187 h 876"/>
                <a:gd name="T6" fmla="*/ 407 w 814"/>
                <a:gd name="T7" fmla="*/ 0 h 876"/>
                <a:gd name="T8" fmla="*/ 688 w 814"/>
                <a:gd name="T9" fmla="*/ 125 h 876"/>
                <a:gd name="T10" fmla="*/ 813 w 814"/>
                <a:gd name="T11" fmla="*/ 437 h 876"/>
                <a:gd name="T12" fmla="*/ 750 w 814"/>
                <a:gd name="T13" fmla="*/ 656 h 876"/>
                <a:gd name="T14" fmla="*/ 750 w 814"/>
                <a:gd name="T15" fmla="*/ 687 h 876"/>
                <a:gd name="T16" fmla="*/ 438 w 814"/>
                <a:gd name="T17" fmla="*/ 844 h 876"/>
                <a:gd name="T18" fmla="*/ 407 w 814"/>
                <a:gd name="T19" fmla="*/ 875 h 876"/>
                <a:gd name="T20" fmla="*/ 157 w 814"/>
                <a:gd name="T21" fmla="*/ 781 h 876"/>
                <a:gd name="T22" fmla="*/ 0 w 814"/>
                <a:gd name="T23" fmla="*/ 469 h 876"/>
                <a:gd name="T24" fmla="*/ 125 w 814"/>
                <a:gd name="T25" fmla="*/ 500 h 876"/>
                <a:gd name="T26" fmla="*/ 125 w 814"/>
                <a:gd name="T27" fmla="*/ 500 h 876"/>
                <a:gd name="T28" fmla="*/ 188 w 814"/>
                <a:gd name="T29" fmla="*/ 687 h 876"/>
                <a:gd name="T30" fmla="*/ 407 w 814"/>
                <a:gd name="T31" fmla="*/ 750 h 876"/>
                <a:gd name="T32" fmla="*/ 625 w 814"/>
                <a:gd name="T33" fmla="*/ 687 h 876"/>
                <a:gd name="T34" fmla="*/ 625 w 814"/>
                <a:gd name="T35" fmla="*/ 656 h 876"/>
                <a:gd name="T36" fmla="*/ 625 w 814"/>
                <a:gd name="T37" fmla="*/ 187 h 876"/>
                <a:gd name="T38" fmla="*/ 438 w 814"/>
                <a:gd name="T39" fmla="*/ 125 h 876"/>
                <a:gd name="T40" fmla="*/ 407 w 814"/>
                <a:gd name="T41" fmla="*/ 125 h 876"/>
                <a:gd name="T42" fmla="*/ 188 w 814"/>
                <a:gd name="T43" fmla="*/ 281 h 876"/>
                <a:gd name="T44" fmla="*/ 125 w 814"/>
                <a:gd name="T45" fmla="*/ 50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4" h="876">
                  <a:moveTo>
                    <a:pt x="0" y="469"/>
                  </a:moveTo>
                  <a:lnTo>
                    <a:pt x="0" y="469"/>
                  </a:lnTo>
                  <a:cubicBezTo>
                    <a:pt x="0" y="375"/>
                    <a:pt x="32" y="281"/>
                    <a:pt x="94" y="187"/>
                  </a:cubicBezTo>
                  <a:cubicBezTo>
                    <a:pt x="157" y="94"/>
                    <a:pt x="313" y="31"/>
                    <a:pt x="407" y="0"/>
                  </a:cubicBezTo>
                  <a:cubicBezTo>
                    <a:pt x="500" y="0"/>
                    <a:pt x="625" y="31"/>
                    <a:pt x="688" y="125"/>
                  </a:cubicBezTo>
                  <a:cubicBezTo>
                    <a:pt x="750" y="219"/>
                    <a:pt x="813" y="312"/>
                    <a:pt x="813" y="437"/>
                  </a:cubicBezTo>
                  <a:cubicBezTo>
                    <a:pt x="813" y="531"/>
                    <a:pt x="813" y="594"/>
                    <a:pt x="750" y="656"/>
                  </a:cubicBezTo>
                  <a:cubicBezTo>
                    <a:pt x="750" y="687"/>
                    <a:pt x="750" y="687"/>
                    <a:pt x="750" y="687"/>
                  </a:cubicBezTo>
                  <a:cubicBezTo>
                    <a:pt x="657" y="781"/>
                    <a:pt x="563" y="844"/>
                    <a:pt x="438" y="844"/>
                  </a:cubicBezTo>
                  <a:cubicBezTo>
                    <a:pt x="438" y="875"/>
                    <a:pt x="407" y="875"/>
                    <a:pt x="407" y="875"/>
                  </a:cubicBezTo>
                  <a:cubicBezTo>
                    <a:pt x="313" y="875"/>
                    <a:pt x="219" y="844"/>
                    <a:pt x="157" y="781"/>
                  </a:cubicBezTo>
                  <a:cubicBezTo>
                    <a:pt x="63" y="687"/>
                    <a:pt x="32" y="594"/>
                    <a:pt x="0" y="469"/>
                  </a:cubicBezTo>
                  <a:close/>
                  <a:moveTo>
                    <a:pt x="125" y="500"/>
                  </a:moveTo>
                  <a:lnTo>
                    <a:pt x="125" y="500"/>
                  </a:lnTo>
                  <a:cubicBezTo>
                    <a:pt x="125" y="562"/>
                    <a:pt x="157" y="625"/>
                    <a:pt x="188" y="687"/>
                  </a:cubicBezTo>
                  <a:cubicBezTo>
                    <a:pt x="250" y="719"/>
                    <a:pt x="313" y="750"/>
                    <a:pt x="407" y="750"/>
                  </a:cubicBezTo>
                  <a:cubicBezTo>
                    <a:pt x="469" y="750"/>
                    <a:pt x="563" y="719"/>
                    <a:pt x="625" y="687"/>
                  </a:cubicBezTo>
                  <a:cubicBezTo>
                    <a:pt x="625" y="656"/>
                    <a:pt x="625" y="656"/>
                    <a:pt x="625" y="656"/>
                  </a:cubicBezTo>
                  <a:cubicBezTo>
                    <a:pt x="750" y="531"/>
                    <a:pt x="719" y="312"/>
                    <a:pt x="625" y="187"/>
                  </a:cubicBezTo>
                  <a:cubicBezTo>
                    <a:pt x="563" y="125"/>
                    <a:pt x="500" y="125"/>
                    <a:pt x="438" y="125"/>
                  </a:cubicBezTo>
                  <a:cubicBezTo>
                    <a:pt x="438" y="125"/>
                    <a:pt x="438" y="125"/>
                    <a:pt x="407" y="125"/>
                  </a:cubicBezTo>
                  <a:cubicBezTo>
                    <a:pt x="313" y="125"/>
                    <a:pt x="219" y="187"/>
                    <a:pt x="188" y="281"/>
                  </a:cubicBezTo>
                  <a:cubicBezTo>
                    <a:pt x="125" y="344"/>
                    <a:pt x="94" y="406"/>
                    <a:pt x="125" y="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7" name="Freeform 8"/>
            <p:cNvSpPr>
              <a:spLocks noChangeArrowheads="1"/>
            </p:cNvSpPr>
            <p:nvPr/>
          </p:nvSpPr>
          <p:spPr bwMode="auto">
            <a:xfrm>
              <a:off x="9770612" y="-464919"/>
              <a:ext cx="144220" cy="135376"/>
            </a:xfrm>
            <a:custGeom>
              <a:avLst/>
              <a:gdLst>
                <a:gd name="T0" fmla="*/ 843 w 937"/>
                <a:gd name="T1" fmla="*/ 219 h 876"/>
                <a:gd name="T2" fmla="*/ 843 w 937"/>
                <a:gd name="T3" fmla="*/ 219 h 876"/>
                <a:gd name="T4" fmla="*/ 905 w 937"/>
                <a:gd name="T5" fmla="*/ 562 h 876"/>
                <a:gd name="T6" fmla="*/ 686 w 937"/>
                <a:gd name="T7" fmla="*/ 844 h 876"/>
                <a:gd name="T8" fmla="*/ 499 w 937"/>
                <a:gd name="T9" fmla="*/ 875 h 876"/>
                <a:gd name="T10" fmla="*/ 343 w 937"/>
                <a:gd name="T11" fmla="*/ 844 h 876"/>
                <a:gd name="T12" fmla="*/ 94 w 937"/>
                <a:gd name="T13" fmla="*/ 656 h 876"/>
                <a:gd name="T14" fmla="*/ 31 w 937"/>
                <a:gd name="T15" fmla="*/ 312 h 876"/>
                <a:gd name="T16" fmla="*/ 250 w 937"/>
                <a:gd name="T17" fmla="*/ 62 h 876"/>
                <a:gd name="T18" fmla="*/ 624 w 937"/>
                <a:gd name="T19" fmla="*/ 31 h 876"/>
                <a:gd name="T20" fmla="*/ 811 w 937"/>
                <a:gd name="T21" fmla="*/ 187 h 876"/>
                <a:gd name="T22" fmla="*/ 843 w 937"/>
                <a:gd name="T23" fmla="*/ 219 h 876"/>
                <a:gd name="T24" fmla="*/ 624 w 937"/>
                <a:gd name="T25" fmla="*/ 781 h 876"/>
                <a:gd name="T26" fmla="*/ 624 w 937"/>
                <a:gd name="T27" fmla="*/ 781 h 876"/>
                <a:gd name="T28" fmla="*/ 811 w 937"/>
                <a:gd name="T29" fmla="*/ 594 h 876"/>
                <a:gd name="T30" fmla="*/ 811 w 937"/>
                <a:gd name="T31" fmla="*/ 312 h 876"/>
                <a:gd name="T32" fmla="*/ 780 w 937"/>
                <a:gd name="T33" fmla="*/ 281 h 876"/>
                <a:gd name="T34" fmla="*/ 436 w 937"/>
                <a:gd name="T35" fmla="*/ 94 h 876"/>
                <a:gd name="T36" fmla="*/ 281 w 937"/>
                <a:gd name="T37" fmla="*/ 125 h 876"/>
                <a:gd name="T38" fmla="*/ 125 w 937"/>
                <a:gd name="T39" fmla="*/ 312 h 876"/>
                <a:gd name="T40" fmla="*/ 187 w 937"/>
                <a:gd name="T41" fmla="*/ 625 h 876"/>
                <a:gd name="T42" fmla="*/ 405 w 937"/>
                <a:gd name="T43" fmla="*/ 781 h 876"/>
                <a:gd name="T44" fmla="*/ 624 w 937"/>
                <a:gd name="T4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876">
                  <a:moveTo>
                    <a:pt x="843" y="219"/>
                  </a:moveTo>
                  <a:lnTo>
                    <a:pt x="843" y="219"/>
                  </a:lnTo>
                  <a:cubicBezTo>
                    <a:pt x="905" y="312"/>
                    <a:pt x="936" y="437"/>
                    <a:pt x="905" y="562"/>
                  </a:cubicBezTo>
                  <a:cubicBezTo>
                    <a:pt x="874" y="687"/>
                    <a:pt x="811" y="781"/>
                    <a:pt x="686" y="844"/>
                  </a:cubicBezTo>
                  <a:cubicBezTo>
                    <a:pt x="655" y="875"/>
                    <a:pt x="561" y="875"/>
                    <a:pt x="499" y="875"/>
                  </a:cubicBezTo>
                  <a:cubicBezTo>
                    <a:pt x="467" y="875"/>
                    <a:pt x="405" y="875"/>
                    <a:pt x="343" y="844"/>
                  </a:cubicBezTo>
                  <a:cubicBezTo>
                    <a:pt x="250" y="812"/>
                    <a:pt x="156" y="750"/>
                    <a:pt x="94" y="656"/>
                  </a:cubicBezTo>
                  <a:cubicBezTo>
                    <a:pt x="31" y="562"/>
                    <a:pt x="0" y="406"/>
                    <a:pt x="31" y="312"/>
                  </a:cubicBezTo>
                  <a:cubicBezTo>
                    <a:pt x="62" y="187"/>
                    <a:pt x="156" y="94"/>
                    <a:pt x="250" y="62"/>
                  </a:cubicBezTo>
                  <a:cubicBezTo>
                    <a:pt x="374" y="0"/>
                    <a:pt x="499" y="0"/>
                    <a:pt x="624" y="31"/>
                  </a:cubicBezTo>
                  <a:cubicBezTo>
                    <a:pt x="718" y="62"/>
                    <a:pt x="780" y="125"/>
                    <a:pt x="811" y="187"/>
                  </a:cubicBezTo>
                  <a:cubicBezTo>
                    <a:pt x="843" y="187"/>
                    <a:pt x="843" y="219"/>
                    <a:pt x="843" y="219"/>
                  </a:cubicBezTo>
                  <a:close/>
                  <a:moveTo>
                    <a:pt x="624" y="781"/>
                  </a:moveTo>
                  <a:lnTo>
                    <a:pt x="624" y="781"/>
                  </a:lnTo>
                  <a:cubicBezTo>
                    <a:pt x="718" y="750"/>
                    <a:pt x="780" y="687"/>
                    <a:pt x="811" y="594"/>
                  </a:cubicBezTo>
                  <a:cubicBezTo>
                    <a:pt x="843" y="500"/>
                    <a:pt x="843" y="406"/>
                    <a:pt x="811" y="312"/>
                  </a:cubicBezTo>
                  <a:cubicBezTo>
                    <a:pt x="780" y="312"/>
                    <a:pt x="780" y="312"/>
                    <a:pt x="780" y="281"/>
                  </a:cubicBezTo>
                  <a:cubicBezTo>
                    <a:pt x="718" y="156"/>
                    <a:pt x="593" y="94"/>
                    <a:pt x="436" y="94"/>
                  </a:cubicBezTo>
                  <a:cubicBezTo>
                    <a:pt x="374" y="94"/>
                    <a:pt x="343" y="94"/>
                    <a:pt x="281" y="125"/>
                  </a:cubicBezTo>
                  <a:cubicBezTo>
                    <a:pt x="187" y="156"/>
                    <a:pt x="125" y="250"/>
                    <a:pt x="125" y="312"/>
                  </a:cubicBezTo>
                  <a:cubicBezTo>
                    <a:pt x="94" y="406"/>
                    <a:pt x="125" y="531"/>
                    <a:pt x="187" y="625"/>
                  </a:cubicBezTo>
                  <a:cubicBezTo>
                    <a:pt x="250" y="719"/>
                    <a:pt x="312" y="750"/>
                    <a:pt x="405" y="781"/>
                  </a:cubicBezTo>
                  <a:cubicBezTo>
                    <a:pt x="467" y="812"/>
                    <a:pt x="561" y="812"/>
                    <a:pt x="624" y="7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9"/>
            <p:cNvSpPr>
              <a:spLocks noChangeArrowheads="1"/>
            </p:cNvSpPr>
            <p:nvPr/>
          </p:nvSpPr>
          <p:spPr bwMode="auto">
            <a:xfrm>
              <a:off x="9751564" y="-821387"/>
              <a:ext cx="144220" cy="140138"/>
            </a:xfrm>
            <a:custGeom>
              <a:avLst/>
              <a:gdLst>
                <a:gd name="T0" fmla="*/ 62 w 937"/>
                <a:gd name="T1" fmla="*/ 657 h 908"/>
                <a:gd name="T2" fmla="*/ 62 w 937"/>
                <a:gd name="T3" fmla="*/ 657 h 908"/>
                <a:gd name="T4" fmla="*/ 62 w 937"/>
                <a:gd name="T5" fmla="*/ 625 h 908"/>
                <a:gd name="T6" fmla="*/ 62 w 937"/>
                <a:gd name="T7" fmla="*/ 250 h 908"/>
                <a:gd name="T8" fmla="*/ 312 w 937"/>
                <a:gd name="T9" fmla="*/ 32 h 908"/>
                <a:gd name="T10" fmla="*/ 655 w 937"/>
                <a:gd name="T11" fmla="*/ 94 h 908"/>
                <a:gd name="T12" fmla="*/ 905 w 937"/>
                <a:gd name="T13" fmla="*/ 344 h 908"/>
                <a:gd name="T14" fmla="*/ 874 w 937"/>
                <a:gd name="T15" fmla="*/ 719 h 908"/>
                <a:gd name="T16" fmla="*/ 592 w 937"/>
                <a:gd name="T17" fmla="*/ 907 h 908"/>
                <a:gd name="T18" fmla="*/ 530 w 937"/>
                <a:gd name="T19" fmla="*/ 907 h 908"/>
                <a:gd name="T20" fmla="*/ 250 w 937"/>
                <a:gd name="T21" fmla="*/ 844 h 908"/>
                <a:gd name="T22" fmla="*/ 62 w 937"/>
                <a:gd name="T23" fmla="*/ 657 h 908"/>
                <a:gd name="T24" fmla="*/ 125 w 937"/>
                <a:gd name="T25" fmla="*/ 532 h 908"/>
                <a:gd name="T26" fmla="*/ 125 w 937"/>
                <a:gd name="T27" fmla="*/ 532 h 908"/>
                <a:gd name="T28" fmla="*/ 125 w 937"/>
                <a:gd name="T29" fmla="*/ 563 h 908"/>
                <a:gd name="T30" fmla="*/ 592 w 937"/>
                <a:gd name="T31" fmla="*/ 844 h 908"/>
                <a:gd name="T32" fmla="*/ 780 w 937"/>
                <a:gd name="T33" fmla="*/ 688 h 908"/>
                <a:gd name="T34" fmla="*/ 780 w 937"/>
                <a:gd name="T35" fmla="*/ 344 h 908"/>
                <a:gd name="T36" fmla="*/ 624 w 937"/>
                <a:gd name="T37" fmla="*/ 157 h 908"/>
                <a:gd name="T38" fmla="*/ 375 w 937"/>
                <a:gd name="T39" fmla="*/ 125 h 908"/>
                <a:gd name="T40" fmla="*/ 187 w 937"/>
                <a:gd name="T41" fmla="*/ 250 h 908"/>
                <a:gd name="T42" fmla="*/ 125 w 937"/>
                <a:gd name="T43" fmla="*/ 53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908">
                  <a:moveTo>
                    <a:pt x="62" y="657"/>
                  </a:moveTo>
                  <a:lnTo>
                    <a:pt x="62" y="657"/>
                  </a:lnTo>
                  <a:cubicBezTo>
                    <a:pt x="62" y="625"/>
                    <a:pt x="62" y="625"/>
                    <a:pt x="62" y="625"/>
                  </a:cubicBezTo>
                  <a:cubicBezTo>
                    <a:pt x="0" y="500"/>
                    <a:pt x="0" y="375"/>
                    <a:pt x="62" y="250"/>
                  </a:cubicBezTo>
                  <a:cubicBezTo>
                    <a:pt x="125" y="157"/>
                    <a:pt x="219" y="63"/>
                    <a:pt x="312" y="32"/>
                  </a:cubicBezTo>
                  <a:cubicBezTo>
                    <a:pt x="437" y="0"/>
                    <a:pt x="561" y="32"/>
                    <a:pt x="655" y="94"/>
                  </a:cubicBezTo>
                  <a:cubicBezTo>
                    <a:pt x="780" y="157"/>
                    <a:pt x="843" y="219"/>
                    <a:pt x="905" y="344"/>
                  </a:cubicBezTo>
                  <a:cubicBezTo>
                    <a:pt x="936" y="469"/>
                    <a:pt x="905" y="625"/>
                    <a:pt x="874" y="719"/>
                  </a:cubicBezTo>
                  <a:cubicBezTo>
                    <a:pt x="811" y="813"/>
                    <a:pt x="718" y="907"/>
                    <a:pt x="592" y="907"/>
                  </a:cubicBezTo>
                  <a:cubicBezTo>
                    <a:pt x="561" y="907"/>
                    <a:pt x="561" y="907"/>
                    <a:pt x="530" y="907"/>
                  </a:cubicBezTo>
                  <a:cubicBezTo>
                    <a:pt x="437" y="907"/>
                    <a:pt x="312" y="875"/>
                    <a:pt x="250" y="844"/>
                  </a:cubicBezTo>
                  <a:cubicBezTo>
                    <a:pt x="156" y="782"/>
                    <a:pt x="94" y="719"/>
                    <a:pt x="62" y="657"/>
                  </a:cubicBezTo>
                  <a:close/>
                  <a:moveTo>
                    <a:pt x="125" y="532"/>
                  </a:moveTo>
                  <a:lnTo>
                    <a:pt x="125" y="532"/>
                  </a:lnTo>
                  <a:lnTo>
                    <a:pt x="125" y="563"/>
                  </a:lnTo>
                  <a:cubicBezTo>
                    <a:pt x="156" y="750"/>
                    <a:pt x="406" y="875"/>
                    <a:pt x="592" y="844"/>
                  </a:cubicBezTo>
                  <a:cubicBezTo>
                    <a:pt x="686" y="813"/>
                    <a:pt x="749" y="750"/>
                    <a:pt x="780" y="688"/>
                  </a:cubicBezTo>
                  <a:cubicBezTo>
                    <a:pt x="843" y="594"/>
                    <a:pt x="843" y="438"/>
                    <a:pt x="780" y="344"/>
                  </a:cubicBezTo>
                  <a:cubicBezTo>
                    <a:pt x="749" y="250"/>
                    <a:pt x="686" y="188"/>
                    <a:pt x="624" y="157"/>
                  </a:cubicBezTo>
                  <a:cubicBezTo>
                    <a:pt x="530" y="125"/>
                    <a:pt x="437" y="94"/>
                    <a:pt x="375" y="125"/>
                  </a:cubicBezTo>
                  <a:cubicBezTo>
                    <a:pt x="281" y="125"/>
                    <a:pt x="219" y="188"/>
                    <a:pt x="187" y="250"/>
                  </a:cubicBezTo>
                  <a:cubicBezTo>
                    <a:pt x="125" y="344"/>
                    <a:pt x="94" y="438"/>
                    <a:pt x="125" y="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10"/>
            <p:cNvSpPr>
              <a:spLocks noChangeArrowheads="1"/>
            </p:cNvSpPr>
            <p:nvPr/>
          </p:nvSpPr>
          <p:spPr bwMode="auto">
            <a:xfrm>
              <a:off x="9731835" y="-1169010"/>
              <a:ext cx="134696" cy="130614"/>
            </a:xfrm>
            <a:custGeom>
              <a:avLst/>
              <a:gdLst>
                <a:gd name="T0" fmla="*/ 375 w 875"/>
                <a:gd name="T1" fmla="*/ 844 h 845"/>
                <a:gd name="T2" fmla="*/ 375 w 875"/>
                <a:gd name="T3" fmla="*/ 844 h 845"/>
                <a:gd name="T4" fmla="*/ 156 w 875"/>
                <a:gd name="T5" fmla="*/ 719 h 845"/>
                <a:gd name="T6" fmla="*/ 125 w 875"/>
                <a:gd name="T7" fmla="*/ 719 h 845"/>
                <a:gd name="T8" fmla="*/ 0 w 875"/>
                <a:gd name="T9" fmla="*/ 375 h 845"/>
                <a:gd name="T10" fmla="*/ 125 w 875"/>
                <a:gd name="T11" fmla="*/ 94 h 845"/>
                <a:gd name="T12" fmla="*/ 469 w 875"/>
                <a:gd name="T13" fmla="*/ 0 h 845"/>
                <a:gd name="T14" fmla="*/ 749 w 875"/>
                <a:gd name="T15" fmla="*/ 157 h 845"/>
                <a:gd name="T16" fmla="*/ 874 w 875"/>
                <a:gd name="T17" fmla="*/ 469 h 845"/>
                <a:gd name="T18" fmla="*/ 717 w 875"/>
                <a:gd name="T19" fmla="*/ 750 h 845"/>
                <a:gd name="T20" fmla="*/ 437 w 875"/>
                <a:gd name="T21" fmla="*/ 844 h 845"/>
                <a:gd name="T22" fmla="*/ 375 w 875"/>
                <a:gd name="T23" fmla="*/ 844 h 845"/>
                <a:gd name="T24" fmla="*/ 686 w 875"/>
                <a:gd name="T25" fmla="*/ 688 h 845"/>
                <a:gd name="T26" fmla="*/ 686 w 875"/>
                <a:gd name="T27" fmla="*/ 688 h 845"/>
                <a:gd name="T28" fmla="*/ 811 w 875"/>
                <a:gd name="T29" fmla="*/ 469 h 845"/>
                <a:gd name="T30" fmla="*/ 655 w 875"/>
                <a:gd name="T31" fmla="*/ 188 h 845"/>
                <a:gd name="T32" fmla="*/ 437 w 875"/>
                <a:gd name="T33" fmla="*/ 63 h 845"/>
                <a:gd name="T34" fmla="*/ 437 w 875"/>
                <a:gd name="T35" fmla="*/ 63 h 845"/>
                <a:gd name="T36" fmla="*/ 219 w 875"/>
                <a:gd name="T37" fmla="*/ 125 h 845"/>
                <a:gd name="T38" fmla="*/ 93 w 875"/>
                <a:gd name="T39" fmla="*/ 344 h 845"/>
                <a:gd name="T40" fmla="*/ 156 w 875"/>
                <a:gd name="T41" fmla="*/ 625 h 845"/>
                <a:gd name="T42" fmla="*/ 156 w 875"/>
                <a:gd name="T43" fmla="*/ 625 h 845"/>
                <a:gd name="T44" fmla="*/ 686 w 875"/>
                <a:gd name="T45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845">
                  <a:moveTo>
                    <a:pt x="375" y="844"/>
                  </a:moveTo>
                  <a:lnTo>
                    <a:pt x="375" y="844"/>
                  </a:lnTo>
                  <a:cubicBezTo>
                    <a:pt x="281" y="813"/>
                    <a:pt x="219" y="781"/>
                    <a:pt x="156" y="719"/>
                  </a:cubicBezTo>
                  <a:cubicBezTo>
                    <a:pt x="125" y="719"/>
                    <a:pt x="125" y="719"/>
                    <a:pt x="125" y="719"/>
                  </a:cubicBezTo>
                  <a:cubicBezTo>
                    <a:pt x="31" y="625"/>
                    <a:pt x="0" y="500"/>
                    <a:pt x="0" y="375"/>
                  </a:cubicBezTo>
                  <a:cubicBezTo>
                    <a:pt x="0" y="282"/>
                    <a:pt x="62" y="157"/>
                    <a:pt x="125" y="94"/>
                  </a:cubicBezTo>
                  <a:cubicBezTo>
                    <a:pt x="219" y="32"/>
                    <a:pt x="344" y="0"/>
                    <a:pt x="469" y="0"/>
                  </a:cubicBezTo>
                  <a:cubicBezTo>
                    <a:pt x="562" y="0"/>
                    <a:pt x="655" y="63"/>
                    <a:pt x="749" y="157"/>
                  </a:cubicBezTo>
                  <a:cubicBezTo>
                    <a:pt x="843" y="219"/>
                    <a:pt x="874" y="375"/>
                    <a:pt x="874" y="469"/>
                  </a:cubicBezTo>
                  <a:cubicBezTo>
                    <a:pt x="874" y="594"/>
                    <a:pt x="811" y="688"/>
                    <a:pt x="717" y="750"/>
                  </a:cubicBezTo>
                  <a:cubicBezTo>
                    <a:pt x="655" y="813"/>
                    <a:pt x="531" y="844"/>
                    <a:pt x="437" y="844"/>
                  </a:cubicBezTo>
                  <a:cubicBezTo>
                    <a:pt x="406" y="844"/>
                    <a:pt x="406" y="844"/>
                    <a:pt x="375" y="844"/>
                  </a:cubicBezTo>
                  <a:close/>
                  <a:moveTo>
                    <a:pt x="686" y="688"/>
                  </a:moveTo>
                  <a:lnTo>
                    <a:pt x="686" y="688"/>
                  </a:lnTo>
                  <a:cubicBezTo>
                    <a:pt x="780" y="625"/>
                    <a:pt x="811" y="532"/>
                    <a:pt x="811" y="469"/>
                  </a:cubicBezTo>
                  <a:cubicBezTo>
                    <a:pt x="811" y="375"/>
                    <a:pt x="749" y="250"/>
                    <a:pt x="655" y="188"/>
                  </a:cubicBezTo>
                  <a:cubicBezTo>
                    <a:pt x="593" y="125"/>
                    <a:pt x="531" y="63"/>
                    <a:pt x="437" y="63"/>
                  </a:cubicBezTo>
                  <a:lnTo>
                    <a:pt x="437" y="63"/>
                  </a:lnTo>
                  <a:cubicBezTo>
                    <a:pt x="344" y="63"/>
                    <a:pt x="250" y="94"/>
                    <a:pt x="219" y="125"/>
                  </a:cubicBezTo>
                  <a:cubicBezTo>
                    <a:pt x="156" y="188"/>
                    <a:pt x="93" y="250"/>
                    <a:pt x="93" y="344"/>
                  </a:cubicBezTo>
                  <a:cubicBezTo>
                    <a:pt x="62" y="438"/>
                    <a:pt x="93" y="532"/>
                    <a:pt x="156" y="625"/>
                  </a:cubicBezTo>
                  <a:lnTo>
                    <a:pt x="156" y="625"/>
                  </a:lnTo>
                  <a:cubicBezTo>
                    <a:pt x="281" y="781"/>
                    <a:pt x="531" y="781"/>
                    <a:pt x="686" y="6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11"/>
            <p:cNvSpPr>
              <a:spLocks noChangeArrowheads="1"/>
            </p:cNvSpPr>
            <p:nvPr/>
          </p:nvSpPr>
          <p:spPr bwMode="auto">
            <a:xfrm>
              <a:off x="9780136" y="-1530240"/>
              <a:ext cx="149662" cy="159186"/>
            </a:xfrm>
            <a:custGeom>
              <a:avLst/>
              <a:gdLst>
                <a:gd name="T0" fmla="*/ 937 w 969"/>
                <a:gd name="T1" fmla="*/ 406 h 1031"/>
                <a:gd name="T2" fmla="*/ 937 w 969"/>
                <a:gd name="T3" fmla="*/ 406 h 1031"/>
                <a:gd name="T4" fmla="*/ 874 w 969"/>
                <a:gd name="T5" fmla="*/ 780 h 1031"/>
                <a:gd name="T6" fmla="*/ 531 w 969"/>
                <a:gd name="T7" fmla="*/ 999 h 1031"/>
                <a:gd name="T8" fmla="*/ 437 w 969"/>
                <a:gd name="T9" fmla="*/ 1030 h 1031"/>
                <a:gd name="T10" fmla="*/ 188 w 969"/>
                <a:gd name="T11" fmla="*/ 905 h 1031"/>
                <a:gd name="T12" fmla="*/ 0 w 969"/>
                <a:gd name="T13" fmla="*/ 562 h 1031"/>
                <a:gd name="T14" fmla="*/ 63 w 969"/>
                <a:gd name="T15" fmla="*/ 281 h 1031"/>
                <a:gd name="T16" fmla="*/ 63 w 969"/>
                <a:gd name="T17" fmla="*/ 250 h 1031"/>
                <a:gd name="T18" fmla="*/ 374 w 969"/>
                <a:gd name="T19" fmla="*/ 31 h 1031"/>
                <a:gd name="T20" fmla="*/ 749 w 969"/>
                <a:gd name="T21" fmla="*/ 93 h 1031"/>
                <a:gd name="T22" fmla="*/ 937 w 969"/>
                <a:gd name="T23" fmla="*/ 406 h 1031"/>
                <a:gd name="T24" fmla="*/ 250 w 969"/>
                <a:gd name="T25" fmla="*/ 842 h 1031"/>
                <a:gd name="T26" fmla="*/ 250 w 969"/>
                <a:gd name="T27" fmla="*/ 842 h 1031"/>
                <a:gd name="T28" fmla="*/ 499 w 969"/>
                <a:gd name="T29" fmla="*/ 936 h 1031"/>
                <a:gd name="T30" fmla="*/ 812 w 969"/>
                <a:gd name="T31" fmla="*/ 687 h 1031"/>
                <a:gd name="T32" fmla="*/ 843 w 969"/>
                <a:gd name="T33" fmla="*/ 406 h 1031"/>
                <a:gd name="T34" fmla="*/ 718 w 969"/>
                <a:gd name="T35" fmla="*/ 187 h 1031"/>
                <a:gd name="T36" fmla="*/ 468 w 969"/>
                <a:gd name="T37" fmla="*/ 93 h 1031"/>
                <a:gd name="T38" fmla="*/ 188 w 969"/>
                <a:gd name="T39" fmla="*/ 250 h 1031"/>
                <a:gd name="T40" fmla="*/ 157 w 969"/>
                <a:gd name="T41" fmla="*/ 281 h 1031"/>
                <a:gd name="T42" fmla="*/ 250 w 969"/>
                <a:gd name="T43" fmla="*/ 842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1031">
                  <a:moveTo>
                    <a:pt x="937" y="406"/>
                  </a:moveTo>
                  <a:lnTo>
                    <a:pt x="937" y="406"/>
                  </a:lnTo>
                  <a:cubicBezTo>
                    <a:pt x="968" y="531"/>
                    <a:pt x="937" y="656"/>
                    <a:pt x="874" y="780"/>
                  </a:cubicBezTo>
                  <a:cubicBezTo>
                    <a:pt x="812" y="905"/>
                    <a:pt x="656" y="967"/>
                    <a:pt x="531" y="999"/>
                  </a:cubicBezTo>
                  <a:cubicBezTo>
                    <a:pt x="499" y="999"/>
                    <a:pt x="468" y="1030"/>
                    <a:pt x="437" y="1030"/>
                  </a:cubicBezTo>
                  <a:cubicBezTo>
                    <a:pt x="343" y="1030"/>
                    <a:pt x="250" y="967"/>
                    <a:pt x="188" y="905"/>
                  </a:cubicBezTo>
                  <a:cubicBezTo>
                    <a:pt x="94" y="842"/>
                    <a:pt x="32" y="687"/>
                    <a:pt x="0" y="562"/>
                  </a:cubicBezTo>
                  <a:cubicBezTo>
                    <a:pt x="0" y="437"/>
                    <a:pt x="0" y="375"/>
                    <a:pt x="63" y="281"/>
                  </a:cubicBezTo>
                  <a:lnTo>
                    <a:pt x="63" y="250"/>
                  </a:lnTo>
                  <a:cubicBezTo>
                    <a:pt x="125" y="125"/>
                    <a:pt x="250" y="62"/>
                    <a:pt x="374" y="31"/>
                  </a:cubicBezTo>
                  <a:cubicBezTo>
                    <a:pt x="499" y="0"/>
                    <a:pt x="624" y="0"/>
                    <a:pt x="749" y="93"/>
                  </a:cubicBezTo>
                  <a:cubicBezTo>
                    <a:pt x="843" y="156"/>
                    <a:pt x="906" y="281"/>
                    <a:pt x="937" y="406"/>
                  </a:cubicBezTo>
                  <a:close/>
                  <a:moveTo>
                    <a:pt x="250" y="842"/>
                  </a:moveTo>
                  <a:lnTo>
                    <a:pt x="250" y="842"/>
                  </a:lnTo>
                  <a:cubicBezTo>
                    <a:pt x="343" y="936"/>
                    <a:pt x="437" y="936"/>
                    <a:pt x="499" y="936"/>
                  </a:cubicBezTo>
                  <a:cubicBezTo>
                    <a:pt x="624" y="905"/>
                    <a:pt x="749" y="811"/>
                    <a:pt x="812" y="687"/>
                  </a:cubicBezTo>
                  <a:cubicBezTo>
                    <a:pt x="843" y="593"/>
                    <a:pt x="874" y="500"/>
                    <a:pt x="843" y="406"/>
                  </a:cubicBezTo>
                  <a:cubicBezTo>
                    <a:pt x="812" y="312"/>
                    <a:pt x="781" y="218"/>
                    <a:pt x="718" y="187"/>
                  </a:cubicBezTo>
                  <a:cubicBezTo>
                    <a:pt x="656" y="125"/>
                    <a:pt x="562" y="93"/>
                    <a:pt x="468" y="93"/>
                  </a:cubicBezTo>
                  <a:cubicBezTo>
                    <a:pt x="343" y="93"/>
                    <a:pt x="250" y="156"/>
                    <a:pt x="188" y="250"/>
                  </a:cubicBezTo>
                  <a:lnTo>
                    <a:pt x="157" y="281"/>
                  </a:lnTo>
                  <a:cubicBezTo>
                    <a:pt x="32" y="437"/>
                    <a:pt x="94" y="718"/>
                    <a:pt x="250" y="8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12"/>
            <p:cNvSpPr>
              <a:spLocks noChangeArrowheads="1"/>
            </p:cNvSpPr>
            <p:nvPr/>
          </p:nvSpPr>
          <p:spPr bwMode="auto">
            <a:xfrm>
              <a:off x="9717550" y="-1843849"/>
              <a:ext cx="139457" cy="130614"/>
            </a:xfrm>
            <a:custGeom>
              <a:avLst/>
              <a:gdLst>
                <a:gd name="T0" fmla="*/ 94 w 906"/>
                <a:gd name="T1" fmla="*/ 688 h 845"/>
                <a:gd name="T2" fmla="*/ 94 w 906"/>
                <a:gd name="T3" fmla="*/ 688 h 845"/>
                <a:gd name="T4" fmla="*/ 0 w 906"/>
                <a:gd name="T5" fmla="*/ 344 h 845"/>
                <a:gd name="T6" fmla="*/ 187 w 906"/>
                <a:gd name="T7" fmla="*/ 63 h 845"/>
                <a:gd name="T8" fmla="*/ 531 w 906"/>
                <a:gd name="T9" fmla="*/ 32 h 845"/>
                <a:gd name="T10" fmla="*/ 749 w 906"/>
                <a:gd name="T11" fmla="*/ 157 h 845"/>
                <a:gd name="T12" fmla="*/ 780 w 906"/>
                <a:gd name="T13" fmla="*/ 157 h 845"/>
                <a:gd name="T14" fmla="*/ 874 w 906"/>
                <a:gd name="T15" fmla="*/ 500 h 845"/>
                <a:gd name="T16" fmla="*/ 718 w 906"/>
                <a:gd name="T17" fmla="*/ 782 h 845"/>
                <a:gd name="T18" fmla="*/ 469 w 906"/>
                <a:gd name="T19" fmla="*/ 844 h 845"/>
                <a:gd name="T20" fmla="*/ 375 w 906"/>
                <a:gd name="T21" fmla="*/ 844 h 845"/>
                <a:gd name="T22" fmla="*/ 94 w 906"/>
                <a:gd name="T23" fmla="*/ 688 h 845"/>
                <a:gd name="T24" fmla="*/ 187 w 906"/>
                <a:gd name="T25" fmla="*/ 657 h 845"/>
                <a:gd name="T26" fmla="*/ 187 w 906"/>
                <a:gd name="T27" fmla="*/ 657 h 845"/>
                <a:gd name="T28" fmla="*/ 438 w 906"/>
                <a:gd name="T29" fmla="*/ 782 h 845"/>
                <a:gd name="T30" fmla="*/ 656 w 906"/>
                <a:gd name="T31" fmla="*/ 719 h 845"/>
                <a:gd name="T32" fmla="*/ 780 w 906"/>
                <a:gd name="T33" fmla="*/ 532 h 845"/>
                <a:gd name="T34" fmla="*/ 749 w 906"/>
                <a:gd name="T35" fmla="*/ 250 h 845"/>
                <a:gd name="T36" fmla="*/ 718 w 906"/>
                <a:gd name="T37" fmla="*/ 250 h 845"/>
                <a:gd name="T38" fmla="*/ 438 w 906"/>
                <a:gd name="T39" fmla="*/ 94 h 845"/>
                <a:gd name="T40" fmla="*/ 219 w 906"/>
                <a:gd name="T41" fmla="*/ 157 h 845"/>
                <a:gd name="T42" fmla="*/ 94 w 906"/>
                <a:gd name="T43" fmla="*/ 344 h 845"/>
                <a:gd name="T44" fmla="*/ 187 w 906"/>
                <a:gd name="T45" fmla="*/ 65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845">
                  <a:moveTo>
                    <a:pt x="94" y="688"/>
                  </a:moveTo>
                  <a:lnTo>
                    <a:pt x="94" y="688"/>
                  </a:lnTo>
                  <a:cubicBezTo>
                    <a:pt x="0" y="594"/>
                    <a:pt x="0" y="438"/>
                    <a:pt x="0" y="344"/>
                  </a:cubicBezTo>
                  <a:cubicBezTo>
                    <a:pt x="0" y="219"/>
                    <a:pt x="94" y="125"/>
                    <a:pt x="187" y="63"/>
                  </a:cubicBezTo>
                  <a:cubicBezTo>
                    <a:pt x="281" y="32"/>
                    <a:pt x="406" y="0"/>
                    <a:pt x="531" y="32"/>
                  </a:cubicBezTo>
                  <a:cubicBezTo>
                    <a:pt x="625" y="32"/>
                    <a:pt x="718" y="94"/>
                    <a:pt x="749" y="157"/>
                  </a:cubicBezTo>
                  <a:cubicBezTo>
                    <a:pt x="780" y="157"/>
                    <a:pt x="780" y="157"/>
                    <a:pt x="780" y="157"/>
                  </a:cubicBezTo>
                  <a:cubicBezTo>
                    <a:pt x="874" y="250"/>
                    <a:pt x="905" y="375"/>
                    <a:pt x="874" y="500"/>
                  </a:cubicBezTo>
                  <a:cubicBezTo>
                    <a:pt x="874" y="625"/>
                    <a:pt x="811" y="719"/>
                    <a:pt x="718" y="782"/>
                  </a:cubicBezTo>
                  <a:cubicBezTo>
                    <a:pt x="656" y="844"/>
                    <a:pt x="563" y="844"/>
                    <a:pt x="469" y="844"/>
                  </a:cubicBezTo>
                  <a:cubicBezTo>
                    <a:pt x="438" y="844"/>
                    <a:pt x="406" y="844"/>
                    <a:pt x="375" y="844"/>
                  </a:cubicBezTo>
                  <a:cubicBezTo>
                    <a:pt x="281" y="844"/>
                    <a:pt x="187" y="782"/>
                    <a:pt x="94" y="688"/>
                  </a:cubicBezTo>
                  <a:close/>
                  <a:moveTo>
                    <a:pt x="187" y="657"/>
                  </a:moveTo>
                  <a:lnTo>
                    <a:pt x="187" y="657"/>
                  </a:lnTo>
                  <a:cubicBezTo>
                    <a:pt x="281" y="719"/>
                    <a:pt x="313" y="782"/>
                    <a:pt x="438" y="782"/>
                  </a:cubicBezTo>
                  <a:cubicBezTo>
                    <a:pt x="500" y="782"/>
                    <a:pt x="594" y="782"/>
                    <a:pt x="656" y="719"/>
                  </a:cubicBezTo>
                  <a:cubicBezTo>
                    <a:pt x="718" y="688"/>
                    <a:pt x="780" y="625"/>
                    <a:pt x="780" y="532"/>
                  </a:cubicBezTo>
                  <a:cubicBezTo>
                    <a:pt x="811" y="438"/>
                    <a:pt x="811" y="344"/>
                    <a:pt x="749" y="250"/>
                  </a:cubicBezTo>
                  <a:lnTo>
                    <a:pt x="718" y="250"/>
                  </a:lnTo>
                  <a:cubicBezTo>
                    <a:pt x="656" y="125"/>
                    <a:pt x="563" y="94"/>
                    <a:pt x="438" y="94"/>
                  </a:cubicBezTo>
                  <a:cubicBezTo>
                    <a:pt x="344" y="94"/>
                    <a:pt x="281" y="125"/>
                    <a:pt x="219" y="157"/>
                  </a:cubicBezTo>
                  <a:cubicBezTo>
                    <a:pt x="125" y="188"/>
                    <a:pt x="94" y="282"/>
                    <a:pt x="94" y="344"/>
                  </a:cubicBezTo>
                  <a:cubicBezTo>
                    <a:pt x="63" y="469"/>
                    <a:pt x="125" y="563"/>
                    <a:pt x="187" y="6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9775373" y="-2186031"/>
              <a:ext cx="134696" cy="120410"/>
            </a:xfrm>
            <a:custGeom>
              <a:avLst/>
              <a:gdLst>
                <a:gd name="T0" fmla="*/ 63 w 875"/>
                <a:gd name="T1" fmla="*/ 531 h 782"/>
                <a:gd name="T2" fmla="*/ 63 w 875"/>
                <a:gd name="T3" fmla="*/ 531 h 782"/>
                <a:gd name="T4" fmla="*/ 31 w 875"/>
                <a:gd name="T5" fmla="*/ 250 h 782"/>
                <a:gd name="T6" fmla="*/ 281 w 875"/>
                <a:gd name="T7" fmla="*/ 31 h 782"/>
                <a:gd name="T8" fmla="*/ 593 w 875"/>
                <a:gd name="T9" fmla="*/ 31 h 782"/>
                <a:gd name="T10" fmla="*/ 812 w 875"/>
                <a:gd name="T11" fmla="*/ 250 h 782"/>
                <a:gd name="T12" fmla="*/ 812 w 875"/>
                <a:gd name="T13" fmla="*/ 562 h 782"/>
                <a:gd name="T14" fmla="*/ 530 w 875"/>
                <a:gd name="T15" fmla="*/ 781 h 782"/>
                <a:gd name="T16" fmla="*/ 405 w 875"/>
                <a:gd name="T17" fmla="*/ 781 h 782"/>
                <a:gd name="T18" fmla="*/ 312 w 875"/>
                <a:gd name="T19" fmla="*/ 781 h 782"/>
                <a:gd name="T20" fmla="*/ 281 w 875"/>
                <a:gd name="T21" fmla="*/ 781 h 782"/>
                <a:gd name="T22" fmla="*/ 63 w 875"/>
                <a:gd name="T23" fmla="*/ 531 h 782"/>
                <a:gd name="T24" fmla="*/ 94 w 875"/>
                <a:gd name="T25" fmla="*/ 468 h 782"/>
                <a:gd name="T26" fmla="*/ 94 w 875"/>
                <a:gd name="T27" fmla="*/ 468 h 782"/>
                <a:gd name="T28" fmla="*/ 250 w 875"/>
                <a:gd name="T29" fmla="*/ 687 h 782"/>
                <a:gd name="T30" fmla="*/ 281 w 875"/>
                <a:gd name="T31" fmla="*/ 687 h 782"/>
                <a:gd name="T32" fmla="*/ 281 w 875"/>
                <a:gd name="T33" fmla="*/ 687 h 782"/>
                <a:gd name="T34" fmla="*/ 749 w 875"/>
                <a:gd name="T35" fmla="*/ 531 h 782"/>
                <a:gd name="T36" fmla="*/ 749 w 875"/>
                <a:gd name="T37" fmla="*/ 312 h 782"/>
                <a:gd name="T38" fmla="*/ 530 w 875"/>
                <a:gd name="T39" fmla="*/ 93 h 782"/>
                <a:gd name="T40" fmla="*/ 281 w 875"/>
                <a:gd name="T41" fmla="*/ 125 h 782"/>
                <a:gd name="T42" fmla="*/ 125 w 875"/>
                <a:gd name="T43" fmla="*/ 250 h 782"/>
                <a:gd name="T44" fmla="*/ 94 w 875"/>
                <a:gd name="T45" fmla="*/ 46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5" h="782">
                  <a:moveTo>
                    <a:pt x="63" y="531"/>
                  </a:moveTo>
                  <a:lnTo>
                    <a:pt x="63" y="531"/>
                  </a:lnTo>
                  <a:cubicBezTo>
                    <a:pt x="0" y="437"/>
                    <a:pt x="0" y="343"/>
                    <a:pt x="31" y="250"/>
                  </a:cubicBezTo>
                  <a:cubicBezTo>
                    <a:pt x="94" y="156"/>
                    <a:pt x="156" y="62"/>
                    <a:pt x="281" y="31"/>
                  </a:cubicBezTo>
                  <a:cubicBezTo>
                    <a:pt x="374" y="0"/>
                    <a:pt x="468" y="0"/>
                    <a:pt x="593" y="31"/>
                  </a:cubicBezTo>
                  <a:cubicBezTo>
                    <a:pt x="687" y="62"/>
                    <a:pt x="780" y="156"/>
                    <a:pt x="812" y="250"/>
                  </a:cubicBezTo>
                  <a:cubicBezTo>
                    <a:pt x="874" y="343"/>
                    <a:pt x="874" y="468"/>
                    <a:pt x="812" y="562"/>
                  </a:cubicBezTo>
                  <a:cubicBezTo>
                    <a:pt x="749" y="656"/>
                    <a:pt x="655" y="718"/>
                    <a:pt x="530" y="781"/>
                  </a:cubicBezTo>
                  <a:cubicBezTo>
                    <a:pt x="499" y="781"/>
                    <a:pt x="468" y="781"/>
                    <a:pt x="405" y="781"/>
                  </a:cubicBezTo>
                  <a:cubicBezTo>
                    <a:pt x="374" y="781"/>
                    <a:pt x="343" y="781"/>
                    <a:pt x="312" y="781"/>
                  </a:cubicBezTo>
                  <a:lnTo>
                    <a:pt x="281" y="781"/>
                  </a:lnTo>
                  <a:cubicBezTo>
                    <a:pt x="188" y="718"/>
                    <a:pt x="94" y="656"/>
                    <a:pt x="63" y="531"/>
                  </a:cubicBezTo>
                  <a:close/>
                  <a:moveTo>
                    <a:pt x="94" y="468"/>
                  </a:moveTo>
                  <a:lnTo>
                    <a:pt x="94" y="468"/>
                  </a:lnTo>
                  <a:cubicBezTo>
                    <a:pt x="125" y="562"/>
                    <a:pt x="188" y="625"/>
                    <a:pt x="250" y="687"/>
                  </a:cubicBezTo>
                  <a:cubicBezTo>
                    <a:pt x="281" y="687"/>
                    <a:pt x="281" y="687"/>
                    <a:pt x="281" y="687"/>
                  </a:cubicBezTo>
                  <a:lnTo>
                    <a:pt x="281" y="687"/>
                  </a:lnTo>
                  <a:cubicBezTo>
                    <a:pt x="436" y="781"/>
                    <a:pt x="655" y="656"/>
                    <a:pt x="749" y="531"/>
                  </a:cubicBezTo>
                  <a:cubicBezTo>
                    <a:pt x="780" y="437"/>
                    <a:pt x="780" y="343"/>
                    <a:pt x="749" y="312"/>
                  </a:cubicBezTo>
                  <a:cubicBezTo>
                    <a:pt x="718" y="218"/>
                    <a:pt x="624" y="125"/>
                    <a:pt x="530" y="93"/>
                  </a:cubicBezTo>
                  <a:cubicBezTo>
                    <a:pt x="436" y="93"/>
                    <a:pt x="374" y="62"/>
                    <a:pt x="281" y="125"/>
                  </a:cubicBezTo>
                  <a:cubicBezTo>
                    <a:pt x="219" y="156"/>
                    <a:pt x="156" y="187"/>
                    <a:pt x="125" y="250"/>
                  </a:cubicBezTo>
                  <a:cubicBezTo>
                    <a:pt x="94" y="312"/>
                    <a:pt x="94" y="406"/>
                    <a:pt x="94" y="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14"/>
            <p:cNvSpPr>
              <a:spLocks noChangeArrowheads="1"/>
            </p:cNvSpPr>
            <p:nvPr/>
          </p:nvSpPr>
          <p:spPr bwMode="auto">
            <a:xfrm>
              <a:off x="9804626" y="-2518688"/>
              <a:ext cx="120410" cy="125852"/>
            </a:xfrm>
            <a:custGeom>
              <a:avLst/>
              <a:gdLst>
                <a:gd name="T0" fmla="*/ 31 w 781"/>
                <a:gd name="T1" fmla="*/ 375 h 814"/>
                <a:gd name="T2" fmla="*/ 31 w 781"/>
                <a:gd name="T3" fmla="*/ 375 h 814"/>
                <a:gd name="T4" fmla="*/ 31 w 781"/>
                <a:gd name="T5" fmla="*/ 344 h 814"/>
                <a:gd name="T6" fmla="*/ 186 w 781"/>
                <a:gd name="T7" fmla="*/ 94 h 814"/>
                <a:gd name="T8" fmla="*/ 436 w 781"/>
                <a:gd name="T9" fmla="*/ 0 h 814"/>
                <a:gd name="T10" fmla="*/ 686 w 781"/>
                <a:gd name="T11" fmla="*/ 188 h 814"/>
                <a:gd name="T12" fmla="*/ 780 w 781"/>
                <a:gd name="T13" fmla="*/ 469 h 814"/>
                <a:gd name="T14" fmla="*/ 624 w 781"/>
                <a:gd name="T15" fmla="*/ 750 h 814"/>
                <a:gd name="T16" fmla="*/ 436 w 781"/>
                <a:gd name="T17" fmla="*/ 813 h 814"/>
                <a:gd name="T18" fmla="*/ 311 w 781"/>
                <a:gd name="T19" fmla="*/ 782 h 814"/>
                <a:gd name="T20" fmla="*/ 62 w 781"/>
                <a:gd name="T21" fmla="*/ 594 h 814"/>
                <a:gd name="T22" fmla="*/ 31 w 781"/>
                <a:gd name="T23" fmla="*/ 375 h 814"/>
                <a:gd name="T24" fmla="*/ 124 w 781"/>
                <a:gd name="T25" fmla="*/ 344 h 814"/>
                <a:gd name="T26" fmla="*/ 124 w 781"/>
                <a:gd name="T27" fmla="*/ 344 h 814"/>
                <a:gd name="T28" fmla="*/ 124 w 781"/>
                <a:gd name="T29" fmla="*/ 344 h 814"/>
                <a:gd name="T30" fmla="*/ 342 w 781"/>
                <a:gd name="T31" fmla="*/ 688 h 814"/>
                <a:gd name="T32" fmla="*/ 561 w 781"/>
                <a:gd name="T33" fmla="*/ 657 h 814"/>
                <a:gd name="T34" fmla="*/ 655 w 781"/>
                <a:gd name="T35" fmla="*/ 438 h 814"/>
                <a:gd name="T36" fmla="*/ 592 w 781"/>
                <a:gd name="T37" fmla="*/ 219 h 814"/>
                <a:gd name="T38" fmla="*/ 436 w 781"/>
                <a:gd name="T39" fmla="*/ 125 h 814"/>
                <a:gd name="T40" fmla="*/ 248 w 781"/>
                <a:gd name="T41" fmla="*/ 125 h 814"/>
                <a:gd name="T42" fmla="*/ 124 w 781"/>
                <a:gd name="T43" fmla="*/ 313 h 814"/>
                <a:gd name="T44" fmla="*/ 124 w 781"/>
                <a:gd name="T45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1" h="814">
                  <a:moveTo>
                    <a:pt x="31" y="375"/>
                  </a:moveTo>
                  <a:lnTo>
                    <a:pt x="31" y="375"/>
                  </a:lnTo>
                  <a:cubicBezTo>
                    <a:pt x="31" y="375"/>
                    <a:pt x="0" y="375"/>
                    <a:pt x="31" y="344"/>
                  </a:cubicBezTo>
                  <a:cubicBezTo>
                    <a:pt x="31" y="250"/>
                    <a:pt x="93" y="157"/>
                    <a:pt x="186" y="94"/>
                  </a:cubicBezTo>
                  <a:cubicBezTo>
                    <a:pt x="248" y="32"/>
                    <a:pt x="342" y="0"/>
                    <a:pt x="436" y="0"/>
                  </a:cubicBezTo>
                  <a:cubicBezTo>
                    <a:pt x="530" y="32"/>
                    <a:pt x="624" y="94"/>
                    <a:pt x="686" y="188"/>
                  </a:cubicBezTo>
                  <a:cubicBezTo>
                    <a:pt x="749" y="250"/>
                    <a:pt x="780" y="344"/>
                    <a:pt x="780" y="469"/>
                  </a:cubicBezTo>
                  <a:cubicBezTo>
                    <a:pt x="749" y="563"/>
                    <a:pt x="686" y="688"/>
                    <a:pt x="624" y="750"/>
                  </a:cubicBezTo>
                  <a:cubicBezTo>
                    <a:pt x="561" y="782"/>
                    <a:pt x="499" y="813"/>
                    <a:pt x="436" y="813"/>
                  </a:cubicBezTo>
                  <a:cubicBezTo>
                    <a:pt x="374" y="813"/>
                    <a:pt x="342" y="813"/>
                    <a:pt x="311" y="782"/>
                  </a:cubicBezTo>
                  <a:cubicBezTo>
                    <a:pt x="217" y="750"/>
                    <a:pt x="124" y="688"/>
                    <a:pt x="62" y="594"/>
                  </a:cubicBezTo>
                  <a:cubicBezTo>
                    <a:pt x="31" y="532"/>
                    <a:pt x="0" y="469"/>
                    <a:pt x="31" y="375"/>
                  </a:cubicBezTo>
                  <a:close/>
                  <a:moveTo>
                    <a:pt x="124" y="344"/>
                  </a:moveTo>
                  <a:lnTo>
                    <a:pt x="124" y="344"/>
                  </a:lnTo>
                  <a:lnTo>
                    <a:pt x="124" y="344"/>
                  </a:lnTo>
                  <a:cubicBezTo>
                    <a:pt x="93" y="500"/>
                    <a:pt x="217" y="657"/>
                    <a:pt x="342" y="688"/>
                  </a:cubicBezTo>
                  <a:cubicBezTo>
                    <a:pt x="436" y="719"/>
                    <a:pt x="499" y="688"/>
                    <a:pt x="561" y="657"/>
                  </a:cubicBezTo>
                  <a:cubicBezTo>
                    <a:pt x="624" y="625"/>
                    <a:pt x="655" y="532"/>
                    <a:pt x="655" y="438"/>
                  </a:cubicBezTo>
                  <a:cubicBezTo>
                    <a:pt x="655" y="344"/>
                    <a:pt x="655" y="282"/>
                    <a:pt x="592" y="219"/>
                  </a:cubicBezTo>
                  <a:cubicBezTo>
                    <a:pt x="561" y="157"/>
                    <a:pt x="499" y="125"/>
                    <a:pt x="436" y="125"/>
                  </a:cubicBezTo>
                  <a:cubicBezTo>
                    <a:pt x="374" y="94"/>
                    <a:pt x="311" y="94"/>
                    <a:pt x="248" y="125"/>
                  </a:cubicBezTo>
                  <a:cubicBezTo>
                    <a:pt x="186" y="188"/>
                    <a:pt x="155" y="250"/>
                    <a:pt x="124" y="313"/>
                  </a:cubicBezTo>
                  <a:lnTo>
                    <a:pt x="124" y="3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4" name="Freeform 15"/>
            <p:cNvSpPr>
              <a:spLocks noChangeArrowheads="1"/>
            </p:cNvSpPr>
            <p:nvPr/>
          </p:nvSpPr>
          <p:spPr bwMode="auto">
            <a:xfrm>
              <a:off x="10184903" y="-426143"/>
              <a:ext cx="135376" cy="130614"/>
            </a:xfrm>
            <a:custGeom>
              <a:avLst/>
              <a:gdLst>
                <a:gd name="T0" fmla="*/ 844 w 876"/>
                <a:gd name="T1" fmla="*/ 344 h 845"/>
                <a:gd name="T2" fmla="*/ 844 w 876"/>
                <a:gd name="T3" fmla="*/ 344 h 845"/>
                <a:gd name="T4" fmla="*/ 782 w 876"/>
                <a:gd name="T5" fmla="*/ 656 h 845"/>
                <a:gd name="T6" fmla="*/ 594 w 876"/>
                <a:gd name="T7" fmla="*/ 812 h 845"/>
                <a:gd name="T8" fmla="*/ 563 w 876"/>
                <a:gd name="T9" fmla="*/ 812 h 845"/>
                <a:gd name="T10" fmla="*/ 438 w 876"/>
                <a:gd name="T11" fmla="*/ 844 h 845"/>
                <a:gd name="T12" fmla="*/ 219 w 876"/>
                <a:gd name="T13" fmla="*/ 781 h 845"/>
                <a:gd name="T14" fmla="*/ 32 w 876"/>
                <a:gd name="T15" fmla="*/ 531 h 845"/>
                <a:gd name="T16" fmla="*/ 94 w 876"/>
                <a:gd name="T17" fmla="*/ 219 h 845"/>
                <a:gd name="T18" fmla="*/ 344 w 876"/>
                <a:gd name="T19" fmla="*/ 31 h 845"/>
                <a:gd name="T20" fmla="*/ 688 w 876"/>
                <a:gd name="T21" fmla="*/ 62 h 845"/>
                <a:gd name="T22" fmla="*/ 844 w 876"/>
                <a:gd name="T23" fmla="*/ 344 h 845"/>
                <a:gd name="T24" fmla="*/ 750 w 876"/>
                <a:gd name="T25" fmla="*/ 344 h 845"/>
                <a:gd name="T26" fmla="*/ 750 w 876"/>
                <a:gd name="T27" fmla="*/ 344 h 845"/>
                <a:gd name="T28" fmla="*/ 657 w 876"/>
                <a:gd name="T29" fmla="*/ 156 h 845"/>
                <a:gd name="T30" fmla="*/ 469 w 876"/>
                <a:gd name="T31" fmla="*/ 125 h 845"/>
                <a:gd name="T32" fmla="*/ 344 w 876"/>
                <a:gd name="T33" fmla="*/ 156 h 845"/>
                <a:gd name="T34" fmla="*/ 157 w 876"/>
                <a:gd name="T35" fmla="*/ 281 h 845"/>
                <a:gd name="T36" fmla="*/ 125 w 876"/>
                <a:gd name="T37" fmla="*/ 500 h 845"/>
                <a:gd name="T38" fmla="*/ 250 w 876"/>
                <a:gd name="T39" fmla="*/ 656 h 845"/>
                <a:gd name="T40" fmla="*/ 469 w 876"/>
                <a:gd name="T41" fmla="*/ 750 h 845"/>
                <a:gd name="T42" fmla="*/ 500 w 876"/>
                <a:gd name="T43" fmla="*/ 719 h 845"/>
                <a:gd name="T44" fmla="*/ 750 w 876"/>
                <a:gd name="T45" fmla="*/ 34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6" h="845">
                  <a:moveTo>
                    <a:pt x="844" y="344"/>
                  </a:moveTo>
                  <a:lnTo>
                    <a:pt x="844" y="344"/>
                  </a:lnTo>
                  <a:cubicBezTo>
                    <a:pt x="875" y="437"/>
                    <a:pt x="844" y="562"/>
                    <a:pt x="782" y="656"/>
                  </a:cubicBezTo>
                  <a:cubicBezTo>
                    <a:pt x="719" y="750"/>
                    <a:pt x="657" y="781"/>
                    <a:pt x="594" y="812"/>
                  </a:cubicBezTo>
                  <a:cubicBezTo>
                    <a:pt x="563" y="812"/>
                    <a:pt x="563" y="812"/>
                    <a:pt x="563" y="812"/>
                  </a:cubicBezTo>
                  <a:cubicBezTo>
                    <a:pt x="532" y="844"/>
                    <a:pt x="469" y="844"/>
                    <a:pt x="438" y="844"/>
                  </a:cubicBezTo>
                  <a:cubicBezTo>
                    <a:pt x="375" y="844"/>
                    <a:pt x="282" y="812"/>
                    <a:pt x="219" y="781"/>
                  </a:cubicBezTo>
                  <a:cubicBezTo>
                    <a:pt x="125" y="719"/>
                    <a:pt x="63" y="625"/>
                    <a:pt x="32" y="531"/>
                  </a:cubicBezTo>
                  <a:cubicBezTo>
                    <a:pt x="0" y="437"/>
                    <a:pt x="32" y="312"/>
                    <a:pt x="94" y="219"/>
                  </a:cubicBezTo>
                  <a:cubicBezTo>
                    <a:pt x="157" y="125"/>
                    <a:pt x="219" y="62"/>
                    <a:pt x="344" y="31"/>
                  </a:cubicBezTo>
                  <a:cubicBezTo>
                    <a:pt x="469" y="0"/>
                    <a:pt x="594" y="31"/>
                    <a:pt x="688" y="62"/>
                  </a:cubicBezTo>
                  <a:cubicBezTo>
                    <a:pt x="782" y="125"/>
                    <a:pt x="844" y="219"/>
                    <a:pt x="844" y="344"/>
                  </a:cubicBezTo>
                  <a:close/>
                  <a:moveTo>
                    <a:pt x="750" y="344"/>
                  </a:moveTo>
                  <a:lnTo>
                    <a:pt x="750" y="344"/>
                  </a:lnTo>
                  <a:cubicBezTo>
                    <a:pt x="750" y="250"/>
                    <a:pt x="688" y="187"/>
                    <a:pt x="657" y="156"/>
                  </a:cubicBezTo>
                  <a:cubicBezTo>
                    <a:pt x="594" y="125"/>
                    <a:pt x="532" y="125"/>
                    <a:pt x="469" y="125"/>
                  </a:cubicBezTo>
                  <a:cubicBezTo>
                    <a:pt x="438" y="125"/>
                    <a:pt x="375" y="125"/>
                    <a:pt x="344" y="156"/>
                  </a:cubicBezTo>
                  <a:cubicBezTo>
                    <a:pt x="250" y="187"/>
                    <a:pt x="219" y="219"/>
                    <a:pt x="157" y="281"/>
                  </a:cubicBezTo>
                  <a:cubicBezTo>
                    <a:pt x="125" y="344"/>
                    <a:pt x="125" y="437"/>
                    <a:pt x="125" y="500"/>
                  </a:cubicBezTo>
                  <a:cubicBezTo>
                    <a:pt x="125" y="562"/>
                    <a:pt x="188" y="625"/>
                    <a:pt x="250" y="656"/>
                  </a:cubicBezTo>
                  <a:cubicBezTo>
                    <a:pt x="313" y="719"/>
                    <a:pt x="407" y="750"/>
                    <a:pt x="469" y="750"/>
                  </a:cubicBezTo>
                  <a:cubicBezTo>
                    <a:pt x="469" y="719"/>
                    <a:pt x="500" y="719"/>
                    <a:pt x="500" y="719"/>
                  </a:cubicBezTo>
                  <a:cubicBezTo>
                    <a:pt x="688" y="687"/>
                    <a:pt x="782" y="500"/>
                    <a:pt x="750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16"/>
            <p:cNvSpPr>
              <a:spLocks noChangeArrowheads="1"/>
            </p:cNvSpPr>
            <p:nvPr/>
          </p:nvSpPr>
          <p:spPr bwMode="auto">
            <a:xfrm>
              <a:off x="10184903" y="-788053"/>
              <a:ext cx="135376" cy="140138"/>
            </a:xfrm>
            <a:custGeom>
              <a:avLst/>
              <a:gdLst>
                <a:gd name="T0" fmla="*/ 844 w 876"/>
                <a:gd name="T1" fmla="*/ 531 h 907"/>
                <a:gd name="T2" fmla="*/ 844 w 876"/>
                <a:gd name="T3" fmla="*/ 531 h 907"/>
                <a:gd name="T4" fmla="*/ 844 w 876"/>
                <a:gd name="T5" fmla="*/ 563 h 907"/>
                <a:gd name="T6" fmla="*/ 657 w 876"/>
                <a:gd name="T7" fmla="*/ 844 h 907"/>
                <a:gd name="T8" fmla="*/ 438 w 876"/>
                <a:gd name="T9" fmla="*/ 906 h 907"/>
                <a:gd name="T10" fmla="*/ 344 w 876"/>
                <a:gd name="T11" fmla="*/ 875 h 907"/>
                <a:gd name="T12" fmla="*/ 63 w 876"/>
                <a:gd name="T13" fmla="*/ 656 h 907"/>
                <a:gd name="T14" fmla="*/ 32 w 876"/>
                <a:gd name="T15" fmla="*/ 344 h 907"/>
                <a:gd name="T16" fmla="*/ 219 w 876"/>
                <a:gd name="T17" fmla="*/ 63 h 907"/>
                <a:gd name="T18" fmla="*/ 563 w 876"/>
                <a:gd name="T19" fmla="*/ 31 h 907"/>
                <a:gd name="T20" fmla="*/ 813 w 876"/>
                <a:gd name="T21" fmla="*/ 281 h 907"/>
                <a:gd name="T22" fmla="*/ 844 w 876"/>
                <a:gd name="T23" fmla="*/ 531 h 907"/>
                <a:gd name="T24" fmla="*/ 750 w 876"/>
                <a:gd name="T25" fmla="*/ 563 h 907"/>
                <a:gd name="T26" fmla="*/ 750 w 876"/>
                <a:gd name="T27" fmla="*/ 563 h 907"/>
                <a:gd name="T28" fmla="*/ 750 w 876"/>
                <a:gd name="T29" fmla="*/ 563 h 907"/>
                <a:gd name="T30" fmla="*/ 532 w 876"/>
                <a:gd name="T31" fmla="*/ 94 h 907"/>
                <a:gd name="T32" fmla="*/ 407 w 876"/>
                <a:gd name="T33" fmla="*/ 94 h 907"/>
                <a:gd name="T34" fmla="*/ 282 w 876"/>
                <a:gd name="T35" fmla="*/ 125 h 907"/>
                <a:gd name="T36" fmla="*/ 94 w 876"/>
                <a:gd name="T37" fmla="*/ 406 h 907"/>
                <a:gd name="T38" fmla="*/ 157 w 876"/>
                <a:gd name="T39" fmla="*/ 656 h 907"/>
                <a:gd name="T40" fmla="*/ 313 w 876"/>
                <a:gd name="T41" fmla="*/ 813 h 907"/>
                <a:gd name="T42" fmla="*/ 563 w 876"/>
                <a:gd name="T43" fmla="*/ 781 h 907"/>
                <a:gd name="T44" fmla="*/ 750 w 876"/>
                <a:gd name="T45" fmla="*/ 594 h 907"/>
                <a:gd name="T46" fmla="*/ 750 w 876"/>
                <a:gd name="T47" fmla="*/ 56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6" h="907">
                  <a:moveTo>
                    <a:pt x="844" y="531"/>
                  </a:moveTo>
                  <a:lnTo>
                    <a:pt x="844" y="531"/>
                  </a:lnTo>
                  <a:cubicBezTo>
                    <a:pt x="844" y="531"/>
                    <a:pt x="844" y="531"/>
                    <a:pt x="844" y="563"/>
                  </a:cubicBezTo>
                  <a:cubicBezTo>
                    <a:pt x="813" y="656"/>
                    <a:pt x="750" y="781"/>
                    <a:pt x="657" y="844"/>
                  </a:cubicBezTo>
                  <a:cubicBezTo>
                    <a:pt x="594" y="875"/>
                    <a:pt x="500" y="906"/>
                    <a:pt x="438" y="906"/>
                  </a:cubicBezTo>
                  <a:cubicBezTo>
                    <a:pt x="407" y="906"/>
                    <a:pt x="375" y="906"/>
                    <a:pt x="344" y="875"/>
                  </a:cubicBezTo>
                  <a:cubicBezTo>
                    <a:pt x="219" y="844"/>
                    <a:pt x="125" y="781"/>
                    <a:pt x="63" y="656"/>
                  </a:cubicBezTo>
                  <a:cubicBezTo>
                    <a:pt x="32" y="563"/>
                    <a:pt x="0" y="469"/>
                    <a:pt x="32" y="344"/>
                  </a:cubicBezTo>
                  <a:cubicBezTo>
                    <a:pt x="32" y="219"/>
                    <a:pt x="157" y="125"/>
                    <a:pt x="219" y="63"/>
                  </a:cubicBezTo>
                  <a:cubicBezTo>
                    <a:pt x="313" y="0"/>
                    <a:pt x="438" y="0"/>
                    <a:pt x="563" y="31"/>
                  </a:cubicBezTo>
                  <a:cubicBezTo>
                    <a:pt x="657" y="63"/>
                    <a:pt x="750" y="156"/>
                    <a:pt x="813" y="281"/>
                  </a:cubicBezTo>
                  <a:cubicBezTo>
                    <a:pt x="844" y="375"/>
                    <a:pt x="875" y="438"/>
                    <a:pt x="844" y="531"/>
                  </a:cubicBezTo>
                  <a:close/>
                  <a:moveTo>
                    <a:pt x="750" y="563"/>
                  </a:moveTo>
                  <a:lnTo>
                    <a:pt x="750" y="563"/>
                  </a:lnTo>
                  <a:lnTo>
                    <a:pt x="750" y="563"/>
                  </a:lnTo>
                  <a:cubicBezTo>
                    <a:pt x="813" y="375"/>
                    <a:pt x="688" y="188"/>
                    <a:pt x="532" y="94"/>
                  </a:cubicBezTo>
                  <a:cubicBezTo>
                    <a:pt x="469" y="94"/>
                    <a:pt x="438" y="94"/>
                    <a:pt x="407" y="94"/>
                  </a:cubicBezTo>
                  <a:cubicBezTo>
                    <a:pt x="344" y="94"/>
                    <a:pt x="313" y="94"/>
                    <a:pt x="282" y="125"/>
                  </a:cubicBezTo>
                  <a:cubicBezTo>
                    <a:pt x="188" y="188"/>
                    <a:pt x="125" y="281"/>
                    <a:pt x="94" y="406"/>
                  </a:cubicBezTo>
                  <a:cubicBezTo>
                    <a:pt x="94" y="500"/>
                    <a:pt x="94" y="563"/>
                    <a:pt x="157" y="656"/>
                  </a:cubicBezTo>
                  <a:cubicBezTo>
                    <a:pt x="188" y="719"/>
                    <a:pt x="250" y="781"/>
                    <a:pt x="313" y="813"/>
                  </a:cubicBezTo>
                  <a:cubicBezTo>
                    <a:pt x="407" y="813"/>
                    <a:pt x="469" y="813"/>
                    <a:pt x="563" y="781"/>
                  </a:cubicBezTo>
                  <a:cubicBezTo>
                    <a:pt x="657" y="750"/>
                    <a:pt x="719" y="688"/>
                    <a:pt x="750" y="594"/>
                  </a:cubicBezTo>
                  <a:lnTo>
                    <a:pt x="750" y="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17"/>
            <p:cNvSpPr>
              <a:spLocks noChangeArrowheads="1"/>
            </p:cNvSpPr>
            <p:nvPr/>
          </p:nvSpPr>
          <p:spPr bwMode="auto">
            <a:xfrm>
              <a:off x="10180141" y="-1134996"/>
              <a:ext cx="154424" cy="149662"/>
            </a:xfrm>
            <a:custGeom>
              <a:avLst/>
              <a:gdLst>
                <a:gd name="T0" fmla="*/ 906 w 1001"/>
                <a:gd name="T1" fmla="*/ 219 h 970"/>
                <a:gd name="T2" fmla="*/ 906 w 1001"/>
                <a:gd name="T3" fmla="*/ 219 h 970"/>
                <a:gd name="T4" fmla="*/ 969 w 1001"/>
                <a:gd name="T5" fmla="*/ 625 h 970"/>
                <a:gd name="T6" fmla="*/ 750 w 1001"/>
                <a:gd name="T7" fmla="*/ 906 h 970"/>
                <a:gd name="T8" fmla="*/ 531 w 1001"/>
                <a:gd name="T9" fmla="*/ 969 h 970"/>
                <a:gd name="T10" fmla="*/ 375 w 1001"/>
                <a:gd name="T11" fmla="*/ 937 h 970"/>
                <a:gd name="T12" fmla="*/ 94 w 1001"/>
                <a:gd name="T13" fmla="*/ 719 h 970"/>
                <a:gd name="T14" fmla="*/ 31 w 1001"/>
                <a:gd name="T15" fmla="*/ 344 h 970"/>
                <a:gd name="T16" fmla="*/ 250 w 1001"/>
                <a:gd name="T17" fmla="*/ 63 h 970"/>
                <a:gd name="T18" fmla="*/ 656 w 1001"/>
                <a:gd name="T19" fmla="*/ 63 h 970"/>
                <a:gd name="T20" fmla="*/ 875 w 1001"/>
                <a:gd name="T21" fmla="*/ 219 h 970"/>
                <a:gd name="T22" fmla="*/ 906 w 1001"/>
                <a:gd name="T23" fmla="*/ 219 h 970"/>
                <a:gd name="T24" fmla="*/ 875 w 1001"/>
                <a:gd name="T25" fmla="*/ 344 h 970"/>
                <a:gd name="T26" fmla="*/ 875 w 1001"/>
                <a:gd name="T27" fmla="*/ 344 h 970"/>
                <a:gd name="T28" fmla="*/ 844 w 1001"/>
                <a:gd name="T29" fmla="*/ 313 h 970"/>
                <a:gd name="T30" fmla="*/ 469 w 1001"/>
                <a:gd name="T31" fmla="*/ 94 h 970"/>
                <a:gd name="T32" fmla="*/ 281 w 1001"/>
                <a:gd name="T33" fmla="*/ 125 h 970"/>
                <a:gd name="T34" fmla="*/ 125 w 1001"/>
                <a:gd name="T35" fmla="*/ 344 h 970"/>
                <a:gd name="T36" fmla="*/ 188 w 1001"/>
                <a:gd name="T37" fmla="*/ 687 h 970"/>
                <a:gd name="T38" fmla="*/ 438 w 1001"/>
                <a:gd name="T39" fmla="*/ 875 h 970"/>
                <a:gd name="T40" fmla="*/ 688 w 1001"/>
                <a:gd name="T41" fmla="*/ 844 h 970"/>
                <a:gd name="T42" fmla="*/ 875 w 1001"/>
                <a:gd name="T43" fmla="*/ 656 h 970"/>
                <a:gd name="T44" fmla="*/ 875 w 1001"/>
                <a:gd name="T45" fmla="*/ 34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970">
                  <a:moveTo>
                    <a:pt x="906" y="219"/>
                  </a:moveTo>
                  <a:lnTo>
                    <a:pt x="906" y="219"/>
                  </a:lnTo>
                  <a:cubicBezTo>
                    <a:pt x="969" y="344"/>
                    <a:pt x="1000" y="500"/>
                    <a:pt x="969" y="625"/>
                  </a:cubicBezTo>
                  <a:cubicBezTo>
                    <a:pt x="938" y="750"/>
                    <a:pt x="875" y="844"/>
                    <a:pt x="750" y="906"/>
                  </a:cubicBezTo>
                  <a:cubicBezTo>
                    <a:pt x="688" y="937"/>
                    <a:pt x="625" y="969"/>
                    <a:pt x="531" y="969"/>
                  </a:cubicBezTo>
                  <a:cubicBezTo>
                    <a:pt x="500" y="969"/>
                    <a:pt x="438" y="937"/>
                    <a:pt x="375" y="937"/>
                  </a:cubicBezTo>
                  <a:cubicBezTo>
                    <a:pt x="281" y="906"/>
                    <a:pt x="188" y="844"/>
                    <a:pt x="94" y="719"/>
                  </a:cubicBezTo>
                  <a:cubicBezTo>
                    <a:pt x="0" y="594"/>
                    <a:pt x="0" y="438"/>
                    <a:pt x="31" y="344"/>
                  </a:cubicBezTo>
                  <a:cubicBezTo>
                    <a:pt x="63" y="219"/>
                    <a:pt x="125" y="94"/>
                    <a:pt x="250" y="63"/>
                  </a:cubicBezTo>
                  <a:cubicBezTo>
                    <a:pt x="375" y="0"/>
                    <a:pt x="531" y="0"/>
                    <a:pt x="656" y="63"/>
                  </a:cubicBezTo>
                  <a:cubicBezTo>
                    <a:pt x="750" y="94"/>
                    <a:pt x="844" y="125"/>
                    <a:pt x="875" y="219"/>
                  </a:cubicBezTo>
                  <a:cubicBezTo>
                    <a:pt x="906" y="219"/>
                    <a:pt x="906" y="219"/>
                    <a:pt x="906" y="219"/>
                  </a:cubicBezTo>
                  <a:close/>
                  <a:moveTo>
                    <a:pt x="875" y="344"/>
                  </a:moveTo>
                  <a:lnTo>
                    <a:pt x="875" y="344"/>
                  </a:lnTo>
                  <a:cubicBezTo>
                    <a:pt x="844" y="344"/>
                    <a:pt x="844" y="313"/>
                    <a:pt x="844" y="313"/>
                  </a:cubicBezTo>
                  <a:cubicBezTo>
                    <a:pt x="781" y="156"/>
                    <a:pt x="625" y="94"/>
                    <a:pt x="469" y="94"/>
                  </a:cubicBezTo>
                  <a:cubicBezTo>
                    <a:pt x="406" y="94"/>
                    <a:pt x="344" y="125"/>
                    <a:pt x="281" y="125"/>
                  </a:cubicBezTo>
                  <a:cubicBezTo>
                    <a:pt x="188" y="188"/>
                    <a:pt x="125" y="281"/>
                    <a:pt x="125" y="344"/>
                  </a:cubicBezTo>
                  <a:cubicBezTo>
                    <a:pt x="94" y="469"/>
                    <a:pt x="125" y="594"/>
                    <a:pt x="188" y="687"/>
                  </a:cubicBezTo>
                  <a:cubicBezTo>
                    <a:pt x="250" y="781"/>
                    <a:pt x="313" y="844"/>
                    <a:pt x="438" y="875"/>
                  </a:cubicBezTo>
                  <a:cubicBezTo>
                    <a:pt x="531" y="875"/>
                    <a:pt x="625" y="875"/>
                    <a:pt x="688" y="844"/>
                  </a:cubicBezTo>
                  <a:cubicBezTo>
                    <a:pt x="781" y="812"/>
                    <a:pt x="844" y="750"/>
                    <a:pt x="875" y="656"/>
                  </a:cubicBezTo>
                  <a:cubicBezTo>
                    <a:pt x="906" y="562"/>
                    <a:pt x="906" y="438"/>
                    <a:pt x="875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18"/>
            <p:cNvSpPr>
              <a:spLocks noChangeArrowheads="1"/>
            </p:cNvSpPr>
            <p:nvPr/>
          </p:nvSpPr>
          <p:spPr bwMode="auto">
            <a:xfrm>
              <a:off x="10151569" y="-1481940"/>
              <a:ext cx="144900" cy="134696"/>
            </a:xfrm>
            <a:custGeom>
              <a:avLst/>
              <a:gdLst>
                <a:gd name="T0" fmla="*/ 437 w 938"/>
                <a:gd name="T1" fmla="*/ 874 h 875"/>
                <a:gd name="T2" fmla="*/ 437 w 938"/>
                <a:gd name="T3" fmla="*/ 874 h 875"/>
                <a:gd name="T4" fmla="*/ 125 w 938"/>
                <a:gd name="T5" fmla="*/ 749 h 875"/>
                <a:gd name="T6" fmla="*/ 0 w 938"/>
                <a:gd name="T7" fmla="*/ 468 h 875"/>
                <a:gd name="T8" fmla="*/ 156 w 938"/>
                <a:gd name="T9" fmla="*/ 156 h 875"/>
                <a:gd name="T10" fmla="*/ 468 w 938"/>
                <a:gd name="T11" fmla="*/ 0 h 875"/>
                <a:gd name="T12" fmla="*/ 812 w 938"/>
                <a:gd name="T13" fmla="*/ 125 h 875"/>
                <a:gd name="T14" fmla="*/ 906 w 938"/>
                <a:gd name="T15" fmla="*/ 468 h 875"/>
                <a:gd name="T16" fmla="*/ 718 w 938"/>
                <a:gd name="T17" fmla="*/ 780 h 875"/>
                <a:gd name="T18" fmla="*/ 500 w 938"/>
                <a:gd name="T19" fmla="*/ 874 h 875"/>
                <a:gd name="T20" fmla="*/ 468 w 938"/>
                <a:gd name="T21" fmla="*/ 874 h 875"/>
                <a:gd name="T22" fmla="*/ 437 w 938"/>
                <a:gd name="T23" fmla="*/ 874 h 875"/>
                <a:gd name="T24" fmla="*/ 437 w 938"/>
                <a:gd name="T25" fmla="*/ 780 h 875"/>
                <a:gd name="T26" fmla="*/ 437 w 938"/>
                <a:gd name="T27" fmla="*/ 780 h 875"/>
                <a:gd name="T28" fmla="*/ 437 w 938"/>
                <a:gd name="T29" fmla="*/ 780 h 875"/>
                <a:gd name="T30" fmla="*/ 812 w 938"/>
                <a:gd name="T31" fmla="*/ 437 h 875"/>
                <a:gd name="T32" fmla="*/ 750 w 938"/>
                <a:gd name="T33" fmla="*/ 219 h 875"/>
                <a:gd name="T34" fmla="*/ 468 w 938"/>
                <a:gd name="T35" fmla="*/ 94 h 875"/>
                <a:gd name="T36" fmla="*/ 437 w 938"/>
                <a:gd name="T37" fmla="*/ 94 h 875"/>
                <a:gd name="T38" fmla="*/ 187 w 938"/>
                <a:gd name="T39" fmla="*/ 219 h 875"/>
                <a:gd name="T40" fmla="*/ 93 w 938"/>
                <a:gd name="T41" fmla="*/ 437 h 875"/>
                <a:gd name="T42" fmla="*/ 156 w 938"/>
                <a:gd name="T43" fmla="*/ 655 h 875"/>
                <a:gd name="T44" fmla="*/ 406 w 938"/>
                <a:gd name="T45" fmla="*/ 812 h 875"/>
                <a:gd name="T46" fmla="*/ 437 w 938"/>
                <a:gd name="T47" fmla="*/ 7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8" h="875">
                  <a:moveTo>
                    <a:pt x="437" y="874"/>
                  </a:moveTo>
                  <a:lnTo>
                    <a:pt x="437" y="874"/>
                  </a:lnTo>
                  <a:cubicBezTo>
                    <a:pt x="343" y="874"/>
                    <a:pt x="218" y="843"/>
                    <a:pt x="125" y="749"/>
                  </a:cubicBezTo>
                  <a:cubicBezTo>
                    <a:pt x="31" y="687"/>
                    <a:pt x="0" y="562"/>
                    <a:pt x="0" y="468"/>
                  </a:cubicBezTo>
                  <a:cubicBezTo>
                    <a:pt x="0" y="344"/>
                    <a:pt x="62" y="250"/>
                    <a:pt x="156" y="156"/>
                  </a:cubicBezTo>
                  <a:cubicBezTo>
                    <a:pt x="218" y="63"/>
                    <a:pt x="343" y="31"/>
                    <a:pt x="468" y="0"/>
                  </a:cubicBezTo>
                  <a:cubicBezTo>
                    <a:pt x="593" y="0"/>
                    <a:pt x="718" y="63"/>
                    <a:pt x="812" y="125"/>
                  </a:cubicBezTo>
                  <a:cubicBezTo>
                    <a:pt x="875" y="219"/>
                    <a:pt x="937" y="344"/>
                    <a:pt x="906" y="468"/>
                  </a:cubicBezTo>
                  <a:cubicBezTo>
                    <a:pt x="906" y="562"/>
                    <a:pt x="812" y="687"/>
                    <a:pt x="718" y="780"/>
                  </a:cubicBezTo>
                  <a:cubicBezTo>
                    <a:pt x="656" y="843"/>
                    <a:pt x="593" y="874"/>
                    <a:pt x="500" y="874"/>
                  </a:cubicBezTo>
                  <a:lnTo>
                    <a:pt x="468" y="874"/>
                  </a:lnTo>
                  <a:lnTo>
                    <a:pt x="437" y="874"/>
                  </a:lnTo>
                  <a:close/>
                  <a:moveTo>
                    <a:pt x="437" y="780"/>
                  </a:moveTo>
                  <a:lnTo>
                    <a:pt x="437" y="780"/>
                  </a:lnTo>
                  <a:lnTo>
                    <a:pt x="437" y="780"/>
                  </a:lnTo>
                  <a:cubicBezTo>
                    <a:pt x="625" y="812"/>
                    <a:pt x="812" y="624"/>
                    <a:pt x="812" y="437"/>
                  </a:cubicBezTo>
                  <a:cubicBezTo>
                    <a:pt x="843" y="344"/>
                    <a:pt x="781" y="250"/>
                    <a:pt x="750" y="219"/>
                  </a:cubicBezTo>
                  <a:cubicBezTo>
                    <a:pt x="687" y="156"/>
                    <a:pt x="593" y="94"/>
                    <a:pt x="468" y="94"/>
                  </a:cubicBezTo>
                  <a:lnTo>
                    <a:pt x="437" y="94"/>
                  </a:lnTo>
                  <a:cubicBezTo>
                    <a:pt x="312" y="125"/>
                    <a:pt x="250" y="156"/>
                    <a:pt x="187" y="219"/>
                  </a:cubicBezTo>
                  <a:cubicBezTo>
                    <a:pt x="125" y="281"/>
                    <a:pt x="93" y="344"/>
                    <a:pt x="93" y="437"/>
                  </a:cubicBezTo>
                  <a:cubicBezTo>
                    <a:pt x="62" y="499"/>
                    <a:pt x="93" y="593"/>
                    <a:pt x="156" y="655"/>
                  </a:cubicBezTo>
                  <a:cubicBezTo>
                    <a:pt x="218" y="749"/>
                    <a:pt x="312" y="780"/>
                    <a:pt x="406" y="812"/>
                  </a:cubicBezTo>
                  <a:lnTo>
                    <a:pt x="437" y="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0204631" y="-1809835"/>
              <a:ext cx="135376" cy="140138"/>
            </a:xfrm>
            <a:custGeom>
              <a:avLst/>
              <a:gdLst>
                <a:gd name="T0" fmla="*/ 875 w 876"/>
                <a:gd name="T1" fmla="*/ 531 h 907"/>
                <a:gd name="T2" fmla="*/ 875 w 876"/>
                <a:gd name="T3" fmla="*/ 531 h 907"/>
                <a:gd name="T4" fmla="*/ 688 w 876"/>
                <a:gd name="T5" fmla="*/ 844 h 907"/>
                <a:gd name="T6" fmla="*/ 469 w 876"/>
                <a:gd name="T7" fmla="*/ 906 h 907"/>
                <a:gd name="T8" fmla="*/ 344 w 876"/>
                <a:gd name="T9" fmla="*/ 906 h 907"/>
                <a:gd name="T10" fmla="*/ 63 w 876"/>
                <a:gd name="T11" fmla="*/ 688 h 907"/>
                <a:gd name="T12" fmla="*/ 0 w 876"/>
                <a:gd name="T13" fmla="*/ 438 h 907"/>
                <a:gd name="T14" fmla="*/ 0 w 876"/>
                <a:gd name="T15" fmla="*/ 406 h 907"/>
                <a:gd name="T16" fmla="*/ 188 w 876"/>
                <a:gd name="T17" fmla="*/ 94 h 907"/>
                <a:gd name="T18" fmla="*/ 500 w 876"/>
                <a:gd name="T19" fmla="*/ 0 h 907"/>
                <a:gd name="T20" fmla="*/ 782 w 876"/>
                <a:gd name="T21" fmla="*/ 219 h 907"/>
                <a:gd name="T22" fmla="*/ 875 w 876"/>
                <a:gd name="T23" fmla="*/ 531 h 907"/>
                <a:gd name="T24" fmla="*/ 94 w 876"/>
                <a:gd name="T25" fmla="*/ 375 h 907"/>
                <a:gd name="T26" fmla="*/ 94 w 876"/>
                <a:gd name="T27" fmla="*/ 375 h 907"/>
                <a:gd name="T28" fmla="*/ 375 w 876"/>
                <a:gd name="T29" fmla="*/ 813 h 907"/>
                <a:gd name="T30" fmla="*/ 625 w 876"/>
                <a:gd name="T31" fmla="*/ 781 h 907"/>
                <a:gd name="T32" fmla="*/ 782 w 876"/>
                <a:gd name="T33" fmla="*/ 469 h 907"/>
                <a:gd name="T34" fmla="*/ 719 w 876"/>
                <a:gd name="T35" fmla="*/ 219 h 907"/>
                <a:gd name="T36" fmla="*/ 500 w 876"/>
                <a:gd name="T37" fmla="*/ 94 h 907"/>
                <a:gd name="T38" fmla="*/ 282 w 876"/>
                <a:gd name="T39" fmla="*/ 125 h 907"/>
                <a:gd name="T40" fmla="*/ 94 w 876"/>
                <a:gd name="T41" fmla="*/ 344 h 907"/>
                <a:gd name="T42" fmla="*/ 94 w 876"/>
                <a:gd name="T43" fmla="*/ 37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6" h="907">
                  <a:moveTo>
                    <a:pt x="875" y="531"/>
                  </a:moveTo>
                  <a:lnTo>
                    <a:pt x="875" y="531"/>
                  </a:lnTo>
                  <a:cubicBezTo>
                    <a:pt x="844" y="656"/>
                    <a:pt x="782" y="781"/>
                    <a:pt x="688" y="844"/>
                  </a:cubicBezTo>
                  <a:cubicBezTo>
                    <a:pt x="625" y="906"/>
                    <a:pt x="563" y="906"/>
                    <a:pt x="469" y="906"/>
                  </a:cubicBezTo>
                  <a:cubicBezTo>
                    <a:pt x="438" y="906"/>
                    <a:pt x="407" y="906"/>
                    <a:pt x="344" y="906"/>
                  </a:cubicBezTo>
                  <a:cubicBezTo>
                    <a:pt x="250" y="875"/>
                    <a:pt x="157" y="781"/>
                    <a:pt x="63" y="688"/>
                  </a:cubicBezTo>
                  <a:cubicBezTo>
                    <a:pt x="32" y="594"/>
                    <a:pt x="0" y="531"/>
                    <a:pt x="0" y="43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2" y="281"/>
                    <a:pt x="94" y="156"/>
                    <a:pt x="188" y="94"/>
                  </a:cubicBezTo>
                  <a:cubicBezTo>
                    <a:pt x="282" y="31"/>
                    <a:pt x="407" y="0"/>
                    <a:pt x="500" y="0"/>
                  </a:cubicBezTo>
                  <a:cubicBezTo>
                    <a:pt x="594" y="31"/>
                    <a:pt x="719" y="94"/>
                    <a:pt x="782" y="219"/>
                  </a:cubicBezTo>
                  <a:cubicBezTo>
                    <a:pt x="844" y="281"/>
                    <a:pt x="875" y="406"/>
                    <a:pt x="875" y="531"/>
                  </a:cubicBezTo>
                  <a:close/>
                  <a:moveTo>
                    <a:pt x="94" y="375"/>
                  </a:moveTo>
                  <a:lnTo>
                    <a:pt x="94" y="375"/>
                  </a:lnTo>
                  <a:cubicBezTo>
                    <a:pt x="63" y="563"/>
                    <a:pt x="219" y="781"/>
                    <a:pt x="375" y="813"/>
                  </a:cubicBezTo>
                  <a:cubicBezTo>
                    <a:pt x="500" y="844"/>
                    <a:pt x="594" y="813"/>
                    <a:pt x="625" y="781"/>
                  </a:cubicBezTo>
                  <a:cubicBezTo>
                    <a:pt x="719" y="719"/>
                    <a:pt x="782" y="594"/>
                    <a:pt x="782" y="469"/>
                  </a:cubicBezTo>
                  <a:cubicBezTo>
                    <a:pt x="782" y="375"/>
                    <a:pt x="782" y="313"/>
                    <a:pt x="719" y="219"/>
                  </a:cubicBezTo>
                  <a:cubicBezTo>
                    <a:pt x="657" y="156"/>
                    <a:pt x="594" y="125"/>
                    <a:pt x="500" y="94"/>
                  </a:cubicBezTo>
                  <a:cubicBezTo>
                    <a:pt x="438" y="63"/>
                    <a:pt x="344" y="94"/>
                    <a:pt x="282" y="125"/>
                  </a:cubicBezTo>
                  <a:cubicBezTo>
                    <a:pt x="188" y="188"/>
                    <a:pt x="125" y="250"/>
                    <a:pt x="94" y="344"/>
                  </a:cubicBezTo>
                  <a:cubicBezTo>
                    <a:pt x="94" y="375"/>
                    <a:pt x="94" y="375"/>
                    <a:pt x="94" y="37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0165855" y="-2156779"/>
              <a:ext cx="121090" cy="125852"/>
            </a:xfrm>
            <a:custGeom>
              <a:avLst/>
              <a:gdLst>
                <a:gd name="T0" fmla="*/ 750 w 783"/>
                <a:gd name="T1" fmla="*/ 281 h 814"/>
                <a:gd name="T2" fmla="*/ 750 w 783"/>
                <a:gd name="T3" fmla="*/ 281 h 814"/>
                <a:gd name="T4" fmla="*/ 719 w 783"/>
                <a:gd name="T5" fmla="*/ 594 h 814"/>
                <a:gd name="T6" fmla="*/ 500 w 783"/>
                <a:gd name="T7" fmla="*/ 813 h 814"/>
                <a:gd name="T8" fmla="*/ 407 w 783"/>
                <a:gd name="T9" fmla="*/ 813 h 814"/>
                <a:gd name="T10" fmla="*/ 219 w 783"/>
                <a:gd name="T11" fmla="*/ 750 h 814"/>
                <a:gd name="T12" fmla="*/ 32 w 783"/>
                <a:gd name="T13" fmla="*/ 500 h 814"/>
                <a:gd name="T14" fmla="*/ 63 w 783"/>
                <a:gd name="T15" fmla="*/ 281 h 814"/>
                <a:gd name="T16" fmla="*/ 63 w 783"/>
                <a:gd name="T17" fmla="*/ 250 h 814"/>
                <a:gd name="T18" fmla="*/ 282 w 783"/>
                <a:gd name="T19" fmla="*/ 31 h 814"/>
                <a:gd name="T20" fmla="*/ 563 w 783"/>
                <a:gd name="T21" fmla="*/ 63 h 814"/>
                <a:gd name="T22" fmla="*/ 750 w 783"/>
                <a:gd name="T23" fmla="*/ 281 h 814"/>
                <a:gd name="T24" fmla="*/ 657 w 783"/>
                <a:gd name="T25" fmla="*/ 313 h 814"/>
                <a:gd name="T26" fmla="*/ 657 w 783"/>
                <a:gd name="T27" fmla="*/ 313 h 814"/>
                <a:gd name="T28" fmla="*/ 532 w 783"/>
                <a:gd name="T29" fmla="*/ 156 h 814"/>
                <a:gd name="T30" fmla="*/ 344 w 783"/>
                <a:gd name="T31" fmla="*/ 125 h 814"/>
                <a:gd name="T32" fmla="*/ 157 w 783"/>
                <a:gd name="T33" fmla="*/ 250 h 814"/>
                <a:gd name="T34" fmla="*/ 157 w 783"/>
                <a:gd name="T35" fmla="*/ 281 h 814"/>
                <a:gd name="T36" fmla="*/ 282 w 783"/>
                <a:gd name="T37" fmla="*/ 688 h 814"/>
                <a:gd name="T38" fmla="*/ 469 w 783"/>
                <a:gd name="T39" fmla="*/ 719 h 814"/>
                <a:gd name="T40" fmla="*/ 657 w 783"/>
                <a:gd name="T41" fmla="*/ 500 h 814"/>
                <a:gd name="T42" fmla="*/ 657 w 783"/>
                <a:gd name="T43" fmla="*/ 3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814">
                  <a:moveTo>
                    <a:pt x="750" y="281"/>
                  </a:moveTo>
                  <a:lnTo>
                    <a:pt x="750" y="281"/>
                  </a:lnTo>
                  <a:cubicBezTo>
                    <a:pt x="782" y="375"/>
                    <a:pt x="782" y="469"/>
                    <a:pt x="719" y="594"/>
                  </a:cubicBezTo>
                  <a:cubicBezTo>
                    <a:pt x="688" y="688"/>
                    <a:pt x="594" y="781"/>
                    <a:pt x="500" y="813"/>
                  </a:cubicBezTo>
                  <a:cubicBezTo>
                    <a:pt x="469" y="813"/>
                    <a:pt x="438" y="813"/>
                    <a:pt x="407" y="813"/>
                  </a:cubicBezTo>
                  <a:cubicBezTo>
                    <a:pt x="344" y="813"/>
                    <a:pt x="282" y="813"/>
                    <a:pt x="219" y="750"/>
                  </a:cubicBezTo>
                  <a:cubicBezTo>
                    <a:pt x="125" y="688"/>
                    <a:pt x="63" y="594"/>
                    <a:pt x="32" y="500"/>
                  </a:cubicBezTo>
                  <a:cubicBezTo>
                    <a:pt x="0" y="406"/>
                    <a:pt x="32" y="344"/>
                    <a:pt x="63" y="281"/>
                  </a:cubicBezTo>
                  <a:cubicBezTo>
                    <a:pt x="32" y="281"/>
                    <a:pt x="63" y="250"/>
                    <a:pt x="63" y="250"/>
                  </a:cubicBezTo>
                  <a:cubicBezTo>
                    <a:pt x="94" y="156"/>
                    <a:pt x="188" y="63"/>
                    <a:pt x="282" y="31"/>
                  </a:cubicBezTo>
                  <a:cubicBezTo>
                    <a:pt x="375" y="0"/>
                    <a:pt x="469" y="0"/>
                    <a:pt x="563" y="63"/>
                  </a:cubicBezTo>
                  <a:cubicBezTo>
                    <a:pt x="657" y="94"/>
                    <a:pt x="719" y="188"/>
                    <a:pt x="750" y="281"/>
                  </a:cubicBezTo>
                  <a:close/>
                  <a:moveTo>
                    <a:pt x="657" y="313"/>
                  </a:moveTo>
                  <a:lnTo>
                    <a:pt x="657" y="313"/>
                  </a:lnTo>
                  <a:cubicBezTo>
                    <a:pt x="625" y="250"/>
                    <a:pt x="594" y="188"/>
                    <a:pt x="532" y="156"/>
                  </a:cubicBezTo>
                  <a:cubicBezTo>
                    <a:pt x="500" y="125"/>
                    <a:pt x="438" y="94"/>
                    <a:pt x="344" y="125"/>
                  </a:cubicBezTo>
                  <a:cubicBezTo>
                    <a:pt x="282" y="125"/>
                    <a:pt x="219" y="188"/>
                    <a:pt x="157" y="250"/>
                  </a:cubicBezTo>
                  <a:lnTo>
                    <a:pt x="157" y="281"/>
                  </a:lnTo>
                  <a:cubicBezTo>
                    <a:pt x="63" y="406"/>
                    <a:pt x="157" y="594"/>
                    <a:pt x="282" y="688"/>
                  </a:cubicBezTo>
                  <a:cubicBezTo>
                    <a:pt x="344" y="719"/>
                    <a:pt x="407" y="719"/>
                    <a:pt x="469" y="719"/>
                  </a:cubicBezTo>
                  <a:cubicBezTo>
                    <a:pt x="532" y="688"/>
                    <a:pt x="625" y="594"/>
                    <a:pt x="657" y="500"/>
                  </a:cubicBezTo>
                  <a:cubicBezTo>
                    <a:pt x="688" y="438"/>
                    <a:pt x="688" y="375"/>
                    <a:pt x="657" y="3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0141365" y="-2542498"/>
              <a:ext cx="154424" cy="154424"/>
            </a:xfrm>
            <a:custGeom>
              <a:avLst/>
              <a:gdLst>
                <a:gd name="T0" fmla="*/ 63 w 1001"/>
                <a:gd name="T1" fmla="*/ 719 h 1001"/>
                <a:gd name="T2" fmla="*/ 63 w 1001"/>
                <a:gd name="T3" fmla="*/ 719 h 1001"/>
                <a:gd name="T4" fmla="*/ 31 w 1001"/>
                <a:gd name="T5" fmla="*/ 719 h 1001"/>
                <a:gd name="T6" fmla="*/ 31 w 1001"/>
                <a:gd name="T7" fmla="*/ 313 h 1001"/>
                <a:gd name="T8" fmla="*/ 281 w 1001"/>
                <a:gd name="T9" fmla="*/ 63 h 1001"/>
                <a:gd name="T10" fmla="*/ 688 w 1001"/>
                <a:gd name="T11" fmla="*/ 63 h 1001"/>
                <a:gd name="T12" fmla="*/ 938 w 1001"/>
                <a:gd name="T13" fmla="*/ 344 h 1001"/>
                <a:gd name="T14" fmla="*/ 938 w 1001"/>
                <a:gd name="T15" fmla="*/ 719 h 1001"/>
                <a:gd name="T16" fmla="*/ 656 w 1001"/>
                <a:gd name="T17" fmla="*/ 969 h 1001"/>
                <a:gd name="T18" fmla="*/ 563 w 1001"/>
                <a:gd name="T19" fmla="*/ 1000 h 1001"/>
                <a:gd name="T20" fmla="*/ 281 w 1001"/>
                <a:gd name="T21" fmla="*/ 938 h 1001"/>
                <a:gd name="T22" fmla="*/ 63 w 1001"/>
                <a:gd name="T23" fmla="*/ 719 h 1001"/>
                <a:gd name="T24" fmla="*/ 125 w 1001"/>
                <a:gd name="T25" fmla="*/ 625 h 1001"/>
                <a:gd name="T26" fmla="*/ 125 w 1001"/>
                <a:gd name="T27" fmla="*/ 625 h 1001"/>
                <a:gd name="T28" fmla="*/ 125 w 1001"/>
                <a:gd name="T29" fmla="*/ 625 h 1001"/>
                <a:gd name="T30" fmla="*/ 656 w 1001"/>
                <a:gd name="T31" fmla="*/ 906 h 1001"/>
                <a:gd name="T32" fmla="*/ 875 w 1001"/>
                <a:gd name="T33" fmla="*/ 719 h 1001"/>
                <a:gd name="T34" fmla="*/ 844 w 1001"/>
                <a:gd name="T35" fmla="*/ 344 h 1001"/>
                <a:gd name="T36" fmla="*/ 625 w 1001"/>
                <a:gd name="T37" fmla="*/ 156 h 1001"/>
                <a:gd name="T38" fmla="*/ 344 w 1001"/>
                <a:gd name="T39" fmla="*/ 125 h 1001"/>
                <a:gd name="T40" fmla="*/ 156 w 1001"/>
                <a:gd name="T41" fmla="*/ 281 h 1001"/>
                <a:gd name="T42" fmla="*/ 94 w 1001"/>
                <a:gd name="T43" fmla="*/ 625 h 1001"/>
                <a:gd name="T44" fmla="*/ 125 w 1001"/>
                <a:gd name="T45" fmla="*/ 62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1001">
                  <a:moveTo>
                    <a:pt x="63" y="719"/>
                  </a:moveTo>
                  <a:lnTo>
                    <a:pt x="63" y="719"/>
                  </a:lnTo>
                  <a:cubicBezTo>
                    <a:pt x="63" y="719"/>
                    <a:pt x="63" y="719"/>
                    <a:pt x="31" y="719"/>
                  </a:cubicBezTo>
                  <a:cubicBezTo>
                    <a:pt x="0" y="594"/>
                    <a:pt x="0" y="438"/>
                    <a:pt x="31" y="313"/>
                  </a:cubicBezTo>
                  <a:cubicBezTo>
                    <a:pt x="94" y="188"/>
                    <a:pt x="188" y="94"/>
                    <a:pt x="281" y="63"/>
                  </a:cubicBezTo>
                  <a:cubicBezTo>
                    <a:pt x="406" y="0"/>
                    <a:pt x="531" y="0"/>
                    <a:pt x="688" y="63"/>
                  </a:cubicBezTo>
                  <a:cubicBezTo>
                    <a:pt x="781" y="125"/>
                    <a:pt x="875" y="219"/>
                    <a:pt x="938" y="344"/>
                  </a:cubicBezTo>
                  <a:cubicBezTo>
                    <a:pt x="1000" y="469"/>
                    <a:pt x="1000" y="625"/>
                    <a:pt x="938" y="719"/>
                  </a:cubicBezTo>
                  <a:cubicBezTo>
                    <a:pt x="906" y="844"/>
                    <a:pt x="813" y="938"/>
                    <a:pt x="656" y="969"/>
                  </a:cubicBezTo>
                  <a:cubicBezTo>
                    <a:pt x="625" y="1000"/>
                    <a:pt x="594" y="1000"/>
                    <a:pt x="563" y="1000"/>
                  </a:cubicBezTo>
                  <a:cubicBezTo>
                    <a:pt x="469" y="1000"/>
                    <a:pt x="344" y="969"/>
                    <a:pt x="281" y="938"/>
                  </a:cubicBezTo>
                  <a:cubicBezTo>
                    <a:pt x="156" y="875"/>
                    <a:pt x="94" y="813"/>
                    <a:pt x="63" y="719"/>
                  </a:cubicBezTo>
                  <a:close/>
                  <a:moveTo>
                    <a:pt x="125" y="625"/>
                  </a:moveTo>
                  <a:lnTo>
                    <a:pt x="125" y="625"/>
                  </a:lnTo>
                  <a:lnTo>
                    <a:pt x="125" y="625"/>
                  </a:lnTo>
                  <a:cubicBezTo>
                    <a:pt x="188" y="844"/>
                    <a:pt x="438" y="938"/>
                    <a:pt x="656" y="906"/>
                  </a:cubicBezTo>
                  <a:cubicBezTo>
                    <a:pt x="781" y="875"/>
                    <a:pt x="844" y="781"/>
                    <a:pt x="875" y="719"/>
                  </a:cubicBezTo>
                  <a:cubicBezTo>
                    <a:pt x="906" y="594"/>
                    <a:pt x="906" y="438"/>
                    <a:pt x="844" y="344"/>
                  </a:cubicBezTo>
                  <a:cubicBezTo>
                    <a:pt x="781" y="250"/>
                    <a:pt x="719" y="188"/>
                    <a:pt x="625" y="156"/>
                  </a:cubicBezTo>
                  <a:cubicBezTo>
                    <a:pt x="531" y="94"/>
                    <a:pt x="438" y="94"/>
                    <a:pt x="344" y="125"/>
                  </a:cubicBezTo>
                  <a:cubicBezTo>
                    <a:pt x="250" y="156"/>
                    <a:pt x="188" y="219"/>
                    <a:pt x="156" y="281"/>
                  </a:cubicBezTo>
                  <a:cubicBezTo>
                    <a:pt x="94" y="375"/>
                    <a:pt x="63" y="500"/>
                    <a:pt x="94" y="625"/>
                  </a:cubicBezTo>
                  <a:cubicBezTo>
                    <a:pt x="125" y="625"/>
                    <a:pt x="125" y="625"/>
                    <a:pt x="125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5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-41563" y="0"/>
            <a:ext cx="8962541" cy="6869151"/>
          </a:xfrm>
          <a:custGeom>
            <a:avLst/>
            <a:gdLst>
              <a:gd name="connsiteX0" fmla="*/ 0 w 6590371"/>
              <a:gd name="connsiteY0" fmla="*/ 0 h 6858000"/>
              <a:gd name="connsiteX1" fmla="*/ 3295186 w 6590371"/>
              <a:gd name="connsiteY1" fmla="*/ 0 h 6858000"/>
              <a:gd name="connsiteX2" fmla="*/ 6590372 w 6590371"/>
              <a:gd name="connsiteY2" fmla="*/ 3429000 h 6858000"/>
              <a:gd name="connsiteX3" fmla="*/ 3295186 w 6590371"/>
              <a:gd name="connsiteY3" fmla="*/ 6858000 h 6858000"/>
              <a:gd name="connsiteX4" fmla="*/ 0 w 6590371"/>
              <a:gd name="connsiteY4" fmla="*/ 6858000 h 6858000"/>
              <a:gd name="connsiteX5" fmla="*/ 0 w 6590371"/>
              <a:gd name="connsiteY5" fmla="*/ 0 h 6858000"/>
              <a:gd name="connsiteX0" fmla="*/ 0 w 9835377"/>
              <a:gd name="connsiteY0" fmla="*/ 0 h 6869151"/>
              <a:gd name="connsiteX1" fmla="*/ 6540191 w 9835377"/>
              <a:gd name="connsiteY1" fmla="*/ 11151 h 6869151"/>
              <a:gd name="connsiteX2" fmla="*/ 9835377 w 9835377"/>
              <a:gd name="connsiteY2" fmla="*/ 3440151 h 6869151"/>
              <a:gd name="connsiteX3" fmla="*/ 6540191 w 9835377"/>
              <a:gd name="connsiteY3" fmla="*/ 6869151 h 6869151"/>
              <a:gd name="connsiteX4" fmla="*/ 3245005 w 9835377"/>
              <a:gd name="connsiteY4" fmla="*/ 6869151 h 6869151"/>
              <a:gd name="connsiteX5" fmla="*/ 0 w 9835377"/>
              <a:gd name="connsiteY5" fmla="*/ 0 h 6869151"/>
              <a:gd name="connsiteX0" fmla="*/ 0 w 9835377"/>
              <a:gd name="connsiteY0" fmla="*/ 0 h 6880303"/>
              <a:gd name="connsiteX1" fmla="*/ 6540191 w 9835377"/>
              <a:gd name="connsiteY1" fmla="*/ 11151 h 6880303"/>
              <a:gd name="connsiteX2" fmla="*/ 9835377 w 9835377"/>
              <a:gd name="connsiteY2" fmla="*/ 3440151 h 6880303"/>
              <a:gd name="connsiteX3" fmla="*/ 6540191 w 9835377"/>
              <a:gd name="connsiteY3" fmla="*/ 6869151 h 6880303"/>
              <a:gd name="connsiteX4" fmla="*/ 1 w 9835377"/>
              <a:gd name="connsiteY4" fmla="*/ 6880303 h 6880303"/>
              <a:gd name="connsiteX5" fmla="*/ 0 w 9835377"/>
              <a:gd name="connsiteY5" fmla="*/ 0 h 6880303"/>
              <a:gd name="connsiteX0" fmla="*/ 761999 w 9835376"/>
              <a:gd name="connsiteY0" fmla="*/ 252085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761999 w 9835376"/>
              <a:gd name="connsiteY5" fmla="*/ 252085 h 6869152"/>
              <a:gd name="connsiteX0" fmla="*/ 872835 w 9835376"/>
              <a:gd name="connsiteY0" fmla="*/ 16558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872835 w 9835376"/>
              <a:gd name="connsiteY5" fmla="*/ 16558 h 6869152"/>
              <a:gd name="connsiteX0" fmla="*/ 0 w 8962541"/>
              <a:gd name="connsiteY0" fmla="*/ 16558 h 6858000"/>
              <a:gd name="connsiteX1" fmla="*/ 5667355 w 8962541"/>
              <a:gd name="connsiteY1" fmla="*/ 0 h 6858000"/>
              <a:gd name="connsiteX2" fmla="*/ 8962541 w 8962541"/>
              <a:gd name="connsiteY2" fmla="*/ 3429000 h 6858000"/>
              <a:gd name="connsiteX3" fmla="*/ 5667355 w 8962541"/>
              <a:gd name="connsiteY3" fmla="*/ 6858000 h 6858000"/>
              <a:gd name="connsiteX4" fmla="*/ 13856 w 8962541"/>
              <a:gd name="connsiteY4" fmla="*/ 6841443 h 6858000"/>
              <a:gd name="connsiteX5" fmla="*/ 0 w 8962541"/>
              <a:gd name="connsiteY5" fmla="*/ 16558 h 6858000"/>
              <a:gd name="connsiteX0" fmla="*/ 0 w 8962541"/>
              <a:gd name="connsiteY0" fmla="*/ 16558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16558 h 6869152"/>
              <a:gd name="connsiteX0" fmla="*/ 0 w 8962541"/>
              <a:gd name="connsiteY0" fmla="*/ 2704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2704 h 6869152"/>
              <a:gd name="connsiteX0" fmla="*/ 13854 w 8976395"/>
              <a:gd name="connsiteY0" fmla="*/ 2704 h 6858000"/>
              <a:gd name="connsiteX1" fmla="*/ 5681209 w 8976395"/>
              <a:gd name="connsiteY1" fmla="*/ 0 h 6858000"/>
              <a:gd name="connsiteX2" fmla="*/ 8976395 w 8976395"/>
              <a:gd name="connsiteY2" fmla="*/ 3429000 h 6858000"/>
              <a:gd name="connsiteX3" fmla="*/ 5681209 w 8976395"/>
              <a:gd name="connsiteY3" fmla="*/ 6858000 h 6858000"/>
              <a:gd name="connsiteX4" fmla="*/ 0 w 8976395"/>
              <a:gd name="connsiteY4" fmla="*/ 6855297 h 6858000"/>
              <a:gd name="connsiteX5" fmla="*/ 13854 w 8976395"/>
              <a:gd name="connsiteY5" fmla="*/ 2704 h 6858000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5 w 8962541"/>
              <a:gd name="connsiteY4" fmla="*/ 6869151 h 6869151"/>
              <a:gd name="connsiteX5" fmla="*/ 0 w 8962541"/>
              <a:gd name="connsiteY5" fmla="*/ 2704 h 6869151"/>
              <a:gd name="connsiteX0" fmla="*/ 0 w 8962541"/>
              <a:gd name="connsiteY0" fmla="*/ 2704 h 6883005"/>
              <a:gd name="connsiteX1" fmla="*/ 5667355 w 8962541"/>
              <a:gd name="connsiteY1" fmla="*/ 0 h 6883005"/>
              <a:gd name="connsiteX2" fmla="*/ 8962541 w 8962541"/>
              <a:gd name="connsiteY2" fmla="*/ 3429000 h 6883005"/>
              <a:gd name="connsiteX3" fmla="*/ 5667355 w 8962541"/>
              <a:gd name="connsiteY3" fmla="*/ 6858000 h 6883005"/>
              <a:gd name="connsiteX4" fmla="*/ 0 w 8962541"/>
              <a:gd name="connsiteY4" fmla="*/ 6883005 h 6883005"/>
              <a:gd name="connsiteX5" fmla="*/ 0 w 8962541"/>
              <a:gd name="connsiteY5" fmla="*/ 2704 h 6883005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4 w 8962541"/>
              <a:gd name="connsiteY4" fmla="*/ 6869151 h 6869151"/>
              <a:gd name="connsiteX5" fmla="*/ 0 w 8962541"/>
              <a:gd name="connsiteY5" fmla="*/ 2704 h 68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541" h="6869151">
                <a:moveTo>
                  <a:pt x="0" y="2704"/>
                </a:moveTo>
                <a:lnTo>
                  <a:pt x="5667355" y="0"/>
                </a:lnTo>
                <a:cubicBezTo>
                  <a:pt x="7487236" y="0"/>
                  <a:pt x="8962541" y="1535216"/>
                  <a:pt x="8962541" y="3429000"/>
                </a:cubicBezTo>
                <a:cubicBezTo>
                  <a:pt x="8962541" y="5322784"/>
                  <a:pt x="7487236" y="6858000"/>
                  <a:pt x="5667355" y="6858000"/>
                </a:cubicBezTo>
                <a:lnTo>
                  <a:pt x="13854" y="6869151"/>
                </a:lnTo>
                <a:lnTo>
                  <a:pt x="0" y="27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880000" tIns="1440000" rIns="28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ekstvak 2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Voorblad - groen</a:t>
            </a:r>
          </a:p>
        </p:txBody>
      </p:sp>
      <p:sp>
        <p:nvSpPr>
          <p:cNvPr id="91" name="Titel 9"/>
          <p:cNvSpPr>
            <a:spLocks noGrp="1"/>
          </p:cNvSpPr>
          <p:nvPr>
            <p:ph type="title" hasCustomPrompt="1"/>
          </p:nvPr>
        </p:nvSpPr>
        <p:spPr>
          <a:xfrm>
            <a:off x="6527800" y="1507504"/>
            <a:ext cx="4749518" cy="2446097"/>
          </a:xfrm>
          <a:custGeom>
            <a:avLst/>
            <a:gdLst>
              <a:gd name="connsiteX0" fmla="*/ 0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1325563 h 1325563"/>
              <a:gd name="connsiteX3" fmla="*/ 0 w 10515600"/>
              <a:gd name="connsiteY3" fmla="*/ 1325563 h 1325563"/>
              <a:gd name="connsiteX4" fmla="*/ 0 w 10515600"/>
              <a:gd name="connsiteY4" fmla="*/ 0 h 1325563"/>
              <a:gd name="connsiteX0" fmla="*/ 412955 w 10928555"/>
              <a:gd name="connsiteY0" fmla="*/ 0 h 1748350"/>
              <a:gd name="connsiteX1" fmla="*/ 10928555 w 10928555"/>
              <a:gd name="connsiteY1" fmla="*/ 0 h 1748350"/>
              <a:gd name="connsiteX2" fmla="*/ 10928555 w 10928555"/>
              <a:gd name="connsiteY2" fmla="*/ 1325563 h 1748350"/>
              <a:gd name="connsiteX3" fmla="*/ 0 w 10928555"/>
              <a:gd name="connsiteY3" fmla="*/ 1748350 h 1748350"/>
              <a:gd name="connsiteX4" fmla="*/ 412955 w 10928555"/>
              <a:gd name="connsiteY4" fmla="*/ 0 h 1748350"/>
              <a:gd name="connsiteX0" fmla="*/ 741868 w 11257468"/>
              <a:gd name="connsiteY0" fmla="*/ 0 h 1748350"/>
              <a:gd name="connsiteX1" fmla="*/ 11257468 w 11257468"/>
              <a:gd name="connsiteY1" fmla="*/ 0 h 1748350"/>
              <a:gd name="connsiteX2" fmla="*/ 11257468 w 11257468"/>
              <a:gd name="connsiteY2" fmla="*/ 1325563 h 1748350"/>
              <a:gd name="connsiteX3" fmla="*/ 0 w 11257468"/>
              <a:gd name="connsiteY3" fmla="*/ 1748350 h 1748350"/>
              <a:gd name="connsiteX4" fmla="*/ 741868 w 11257468"/>
              <a:gd name="connsiteY4" fmla="*/ 0 h 1748350"/>
              <a:gd name="connsiteX0" fmla="*/ 851506 w 11367106"/>
              <a:gd name="connsiteY0" fmla="*/ 0 h 1754514"/>
              <a:gd name="connsiteX1" fmla="*/ 11367106 w 11367106"/>
              <a:gd name="connsiteY1" fmla="*/ 0 h 1754514"/>
              <a:gd name="connsiteX2" fmla="*/ 11367106 w 11367106"/>
              <a:gd name="connsiteY2" fmla="*/ 1325563 h 1754514"/>
              <a:gd name="connsiteX3" fmla="*/ 0 w 11367106"/>
              <a:gd name="connsiteY3" fmla="*/ 1754514 h 1754514"/>
              <a:gd name="connsiteX4" fmla="*/ 851506 w 11367106"/>
              <a:gd name="connsiteY4" fmla="*/ 0 h 17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106" h="1754514">
                <a:moveTo>
                  <a:pt x="851506" y="0"/>
                </a:moveTo>
                <a:lnTo>
                  <a:pt x="11367106" y="0"/>
                </a:lnTo>
                <a:lnTo>
                  <a:pt x="11367106" y="1325563"/>
                </a:lnTo>
                <a:lnTo>
                  <a:pt x="0" y="1754514"/>
                </a:lnTo>
                <a:lnTo>
                  <a:pt x="85150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40000" tIns="288000" rIns="288000" bIns="864000">
            <a:spAutoFit/>
          </a:bodyPr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deze presentatie</a:t>
            </a:r>
          </a:p>
        </p:txBody>
      </p:sp>
      <p:pic>
        <p:nvPicPr>
          <p:cNvPr id="97" name="Afbeelding 9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954" y="5258297"/>
            <a:ext cx="3524094" cy="95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 16"/>
          <p:cNvSpPr/>
          <p:nvPr userDrawn="1"/>
        </p:nvSpPr>
        <p:spPr>
          <a:xfrm>
            <a:off x="0" y="1"/>
            <a:ext cx="11346426" cy="1887333"/>
          </a:xfrm>
          <a:custGeom>
            <a:avLst/>
            <a:gdLst>
              <a:gd name="connsiteX0" fmla="*/ 0 w 11346426"/>
              <a:gd name="connsiteY0" fmla="*/ 0 h 1887333"/>
              <a:gd name="connsiteX1" fmla="*/ 11323675 w 11346426"/>
              <a:gd name="connsiteY1" fmla="*/ 0 h 1887333"/>
              <a:gd name="connsiteX2" fmla="*/ 11346426 w 11346426"/>
              <a:gd name="connsiteY2" fmla="*/ 225681 h 1887333"/>
              <a:gd name="connsiteX3" fmla="*/ 9684774 w 11346426"/>
              <a:gd name="connsiteY3" fmla="*/ 1887333 h 1887333"/>
              <a:gd name="connsiteX4" fmla="*/ 0 w 11346426"/>
              <a:gd name="connsiteY4" fmla="*/ 1887333 h 18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426" h="1887333">
                <a:moveTo>
                  <a:pt x="0" y="0"/>
                </a:moveTo>
                <a:lnTo>
                  <a:pt x="11323675" y="0"/>
                </a:lnTo>
                <a:lnTo>
                  <a:pt x="11346426" y="225681"/>
                </a:lnTo>
                <a:cubicBezTo>
                  <a:pt x="11346426" y="1143386"/>
                  <a:pt x="10602479" y="1887333"/>
                  <a:pt x="9684774" y="1887333"/>
                </a:cubicBezTo>
                <a:lnTo>
                  <a:pt x="0" y="18873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2345" y="280882"/>
            <a:ext cx="817230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9" name="Tekstvak 58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- groen</a:t>
            </a:r>
          </a:p>
        </p:txBody>
      </p:sp>
      <p:grpSp>
        <p:nvGrpSpPr>
          <p:cNvPr id="9" name="Groeperen 8"/>
          <p:cNvGrpSpPr/>
          <p:nvPr userDrawn="1"/>
        </p:nvGrpSpPr>
        <p:grpSpPr>
          <a:xfrm>
            <a:off x="-147647" y="-136057"/>
            <a:ext cx="1246606" cy="2395176"/>
            <a:chOff x="-147647" y="-136057"/>
            <a:chExt cx="1246606" cy="2395176"/>
          </a:xfrm>
          <a:solidFill>
            <a:schemeClr val="accent6"/>
          </a:solidFill>
        </p:grpSpPr>
        <p:sp>
          <p:nvSpPr>
            <p:cNvPr id="32" name="Freeform 228"/>
            <p:cNvSpPr>
              <a:spLocks noChangeArrowheads="1"/>
            </p:cNvSpPr>
            <p:nvPr userDrawn="1"/>
          </p:nvSpPr>
          <p:spPr bwMode="auto">
            <a:xfrm rot="4047122">
              <a:off x="125934" y="2065444"/>
              <a:ext cx="187325" cy="200025"/>
            </a:xfrm>
            <a:custGeom>
              <a:avLst/>
              <a:gdLst>
                <a:gd name="T0" fmla="*/ 481 w 520"/>
                <a:gd name="T1" fmla="*/ 223 h 557"/>
                <a:gd name="T2" fmla="*/ 481 w 520"/>
                <a:gd name="T3" fmla="*/ 223 h 557"/>
                <a:gd name="T4" fmla="*/ 296 w 520"/>
                <a:gd name="T5" fmla="*/ 223 h 557"/>
                <a:gd name="T6" fmla="*/ 296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59 h 557"/>
                <a:gd name="T30" fmla="*/ 481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23"/>
                  </a:moveTo>
                  <a:lnTo>
                    <a:pt x="481" y="223"/>
                  </a:lnTo>
                  <a:cubicBezTo>
                    <a:pt x="426" y="223"/>
                    <a:pt x="352" y="223"/>
                    <a:pt x="296" y="223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59" y="167"/>
                    <a:pt x="241" y="241"/>
                  </a:cubicBezTo>
                  <a:cubicBezTo>
                    <a:pt x="167" y="241"/>
                    <a:pt x="111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41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78"/>
                    <a:pt x="500" y="259"/>
                  </a:cubicBezTo>
                  <a:cubicBezTo>
                    <a:pt x="519" y="259"/>
                    <a:pt x="519" y="223"/>
                    <a:pt x="481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229"/>
            <p:cNvSpPr>
              <a:spLocks noChangeArrowheads="1"/>
            </p:cNvSpPr>
            <p:nvPr userDrawn="1"/>
          </p:nvSpPr>
          <p:spPr bwMode="auto">
            <a:xfrm rot="4047122">
              <a:off x="548634" y="1907571"/>
              <a:ext cx="180975" cy="187325"/>
            </a:xfrm>
            <a:custGeom>
              <a:avLst/>
              <a:gdLst>
                <a:gd name="T0" fmla="*/ 278 w 502"/>
                <a:gd name="T1" fmla="*/ 260 h 520"/>
                <a:gd name="T2" fmla="*/ 278 w 502"/>
                <a:gd name="T3" fmla="*/ 260 h 520"/>
                <a:gd name="T4" fmla="*/ 482 w 502"/>
                <a:gd name="T5" fmla="*/ 241 h 520"/>
                <a:gd name="T6" fmla="*/ 463 w 502"/>
                <a:gd name="T7" fmla="*/ 204 h 520"/>
                <a:gd name="T8" fmla="*/ 278 w 502"/>
                <a:gd name="T9" fmla="*/ 222 h 520"/>
                <a:gd name="T10" fmla="*/ 278 w 502"/>
                <a:gd name="T11" fmla="*/ 19 h 520"/>
                <a:gd name="T12" fmla="*/ 241 w 502"/>
                <a:gd name="T13" fmla="*/ 19 h 520"/>
                <a:gd name="T14" fmla="*/ 241 w 502"/>
                <a:gd name="T15" fmla="*/ 222 h 520"/>
                <a:gd name="T16" fmla="*/ 38 w 502"/>
                <a:gd name="T17" fmla="*/ 241 h 520"/>
                <a:gd name="T18" fmla="*/ 38 w 502"/>
                <a:gd name="T19" fmla="*/ 278 h 520"/>
                <a:gd name="T20" fmla="*/ 241 w 502"/>
                <a:gd name="T21" fmla="*/ 260 h 520"/>
                <a:gd name="T22" fmla="*/ 241 w 502"/>
                <a:gd name="T23" fmla="*/ 278 h 520"/>
                <a:gd name="T24" fmla="*/ 241 w 502"/>
                <a:gd name="T25" fmla="*/ 500 h 520"/>
                <a:gd name="T26" fmla="*/ 278 w 502"/>
                <a:gd name="T27" fmla="*/ 500 h 520"/>
                <a:gd name="T28" fmla="*/ 278 w 502"/>
                <a:gd name="T2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20">
                  <a:moveTo>
                    <a:pt x="278" y="260"/>
                  </a:moveTo>
                  <a:lnTo>
                    <a:pt x="278" y="260"/>
                  </a:lnTo>
                  <a:cubicBezTo>
                    <a:pt x="352" y="260"/>
                    <a:pt x="408" y="260"/>
                    <a:pt x="482" y="241"/>
                  </a:cubicBezTo>
                  <a:cubicBezTo>
                    <a:pt x="501" y="241"/>
                    <a:pt x="482" y="204"/>
                    <a:pt x="463" y="204"/>
                  </a:cubicBezTo>
                  <a:cubicBezTo>
                    <a:pt x="408" y="222"/>
                    <a:pt x="334" y="204"/>
                    <a:pt x="278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48"/>
                    <a:pt x="241" y="222"/>
                  </a:cubicBezTo>
                  <a:cubicBezTo>
                    <a:pt x="167" y="241"/>
                    <a:pt x="112" y="222"/>
                    <a:pt x="38" y="241"/>
                  </a:cubicBezTo>
                  <a:cubicBezTo>
                    <a:pt x="0" y="241"/>
                    <a:pt x="0" y="278"/>
                    <a:pt x="38" y="278"/>
                  </a:cubicBezTo>
                  <a:cubicBezTo>
                    <a:pt x="93" y="278"/>
                    <a:pt x="167" y="278"/>
                    <a:pt x="241" y="260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23" y="352"/>
                    <a:pt x="241" y="426"/>
                    <a:pt x="241" y="500"/>
                  </a:cubicBezTo>
                  <a:cubicBezTo>
                    <a:pt x="241" y="519"/>
                    <a:pt x="278" y="519"/>
                    <a:pt x="278" y="500"/>
                  </a:cubicBezTo>
                  <a:cubicBezTo>
                    <a:pt x="278" y="426"/>
                    <a:pt x="278" y="352"/>
                    <a:pt x="278" y="2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474"/>
            <p:cNvSpPr>
              <a:spLocks noChangeArrowheads="1"/>
            </p:cNvSpPr>
            <p:nvPr userDrawn="1"/>
          </p:nvSpPr>
          <p:spPr bwMode="auto">
            <a:xfrm rot="4047122">
              <a:off x="-141297" y="247097"/>
              <a:ext cx="180975" cy="193675"/>
            </a:xfrm>
            <a:custGeom>
              <a:avLst/>
              <a:gdLst>
                <a:gd name="T0" fmla="*/ 37 w 501"/>
                <a:gd name="T1" fmla="*/ 259 h 538"/>
                <a:gd name="T2" fmla="*/ 37 w 501"/>
                <a:gd name="T3" fmla="*/ 259 h 538"/>
                <a:gd name="T4" fmla="*/ 240 w 501"/>
                <a:gd name="T5" fmla="*/ 259 h 538"/>
                <a:gd name="T6" fmla="*/ 240 w 501"/>
                <a:gd name="T7" fmla="*/ 278 h 538"/>
                <a:gd name="T8" fmla="*/ 222 w 501"/>
                <a:gd name="T9" fmla="*/ 500 h 538"/>
                <a:gd name="T10" fmla="*/ 259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81 w 501"/>
                <a:gd name="T17" fmla="*/ 259 h 538"/>
                <a:gd name="T18" fmla="*/ 462 w 501"/>
                <a:gd name="T19" fmla="*/ 204 h 538"/>
                <a:gd name="T20" fmla="*/ 278 w 501"/>
                <a:gd name="T21" fmla="*/ 222 h 538"/>
                <a:gd name="T22" fmla="*/ 296 w 501"/>
                <a:gd name="T23" fmla="*/ 18 h 538"/>
                <a:gd name="T24" fmla="*/ 240 w 501"/>
                <a:gd name="T25" fmla="*/ 18 h 538"/>
                <a:gd name="T26" fmla="*/ 240 w 501"/>
                <a:gd name="T27" fmla="*/ 222 h 538"/>
                <a:gd name="T28" fmla="*/ 37 w 501"/>
                <a:gd name="T29" fmla="*/ 222 h 538"/>
                <a:gd name="T30" fmla="*/ 37 w 501"/>
                <a:gd name="T31" fmla="*/ 25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59"/>
                  </a:moveTo>
                  <a:lnTo>
                    <a:pt x="37" y="259"/>
                  </a:lnTo>
                  <a:cubicBezTo>
                    <a:pt x="92" y="259"/>
                    <a:pt x="166" y="278"/>
                    <a:pt x="240" y="259"/>
                  </a:cubicBezTo>
                  <a:lnTo>
                    <a:pt x="240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59" y="537"/>
                    <a:pt x="259" y="500"/>
                  </a:cubicBezTo>
                  <a:cubicBezTo>
                    <a:pt x="259" y="426"/>
                    <a:pt x="259" y="352"/>
                    <a:pt x="278" y="259"/>
                  </a:cubicBezTo>
                  <a:lnTo>
                    <a:pt x="278" y="259"/>
                  </a:lnTo>
                  <a:cubicBezTo>
                    <a:pt x="352" y="259"/>
                    <a:pt x="407" y="259"/>
                    <a:pt x="481" y="259"/>
                  </a:cubicBezTo>
                  <a:cubicBezTo>
                    <a:pt x="500" y="240"/>
                    <a:pt x="500" y="204"/>
                    <a:pt x="462" y="204"/>
                  </a:cubicBezTo>
                  <a:cubicBezTo>
                    <a:pt x="407" y="222"/>
                    <a:pt x="352" y="204"/>
                    <a:pt x="278" y="222"/>
                  </a:cubicBezTo>
                  <a:cubicBezTo>
                    <a:pt x="296" y="148"/>
                    <a:pt x="278" y="92"/>
                    <a:pt x="296" y="18"/>
                  </a:cubicBezTo>
                  <a:cubicBezTo>
                    <a:pt x="296" y="0"/>
                    <a:pt x="259" y="0"/>
                    <a:pt x="240" y="18"/>
                  </a:cubicBezTo>
                  <a:cubicBezTo>
                    <a:pt x="240" y="92"/>
                    <a:pt x="240" y="148"/>
                    <a:pt x="240" y="222"/>
                  </a:cubicBezTo>
                  <a:cubicBezTo>
                    <a:pt x="166" y="222"/>
                    <a:pt x="111" y="222"/>
                    <a:pt x="37" y="222"/>
                  </a:cubicBezTo>
                  <a:cubicBezTo>
                    <a:pt x="0" y="222"/>
                    <a:pt x="0" y="259"/>
                    <a:pt x="37" y="2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75"/>
            <p:cNvSpPr>
              <a:spLocks noChangeArrowheads="1"/>
            </p:cNvSpPr>
            <p:nvPr userDrawn="1"/>
          </p:nvSpPr>
          <p:spPr bwMode="auto">
            <a:xfrm rot="4047122">
              <a:off x="220147" y="61424"/>
              <a:ext cx="180975" cy="193675"/>
            </a:xfrm>
            <a:custGeom>
              <a:avLst/>
              <a:gdLst>
                <a:gd name="T0" fmla="*/ 37 w 501"/>
                <a:gd name="T1" fmla="*/ 315 h 538"/>
                <a:gd name="T2" fmla="*/ 37 w 501"/>
                <a:gd name="T3" fmla="*/ 315 h 538"/>
                <a:gd name="T4" fmla="*/ 240 w 501"/>
                <a:gd name="T5" fmla="*/ 278 h 538"/>
                <a:gd name="T6" fmla="*/ 240 w 501"/>
                <a:gd name="T7" fmla="*/ 297 h 538"/>
                <a:gd name="T8" fmla="*/ 259 w 501"/>
                <a:gd name="T9" fmla="*/ 519 h 538"/>
                <a:gd name="T10" fmla="*/ 314 w 501"/>
                <a:gd name="T11" fmla="*/ 519 h 538"/>
                <a:gd name="T12" fmla="*/ 278 w 501"/>
                <a:gd name="T13" fmla="*/ 278 h 538"/>
                <a:gd name="T14" fmla="*/ 278 w 501"/>
                <a:gd name="T15" fmla="*/ 278 h 538"/>
                <a:gd name="T16" fmla="*/ 481 w 501"/>
                <a:gd name="T17" fmla="*/ 223 h 538"/>
                <a:gd name="T18" fmla="*/ 462 w 501"/>
                <a:gd name="T19" fmla="*/ 185 h 538"/>
                <a:gd name="T20" fmla="*/ 278 w 501"/>
                <a:gd name="T21" fmla="*/ 223 h 538"/>
                <a:gd name="T22" fmla="*/ 259 w 501"/>
                <a:gd name="T23" fmla="*/ 37 h 538"/>
                <a:gd name="T24" fmla="*/ 222 w 501"/>
                <a:gd name="T25" fmla="*/ 37 h 538"/>
                <a:gd name="T26" fmla="*/ 240 w 501"/>
                <a:gd name="T27" fmla="*/ 241 h 538"/>
                <a:gd name="T28" fmla="*/ 37 w 501"/>
                <a:gd name="T29" fmla="*/ 259 h 538"/>
                <a:gd name="T30" fmla="*/ 37 w 501"/>
                <a:gd name="T31" fmla="*/ 3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315"/>
                  </a:moveTo>
                  <a:lnTo>
                    <a:pt x="37" y="315"/>
                  </a:lnTo>
                  <a:cubicBezTo>
                    <a:pt x="111" y="297"/>
                    <a:pt x="185" y="297"/>
                    <a:pt x="240" y="278"/>
                  </a:cubicBezTo>
                  <a:cubicBezTo>
                    <a:pt x="240" y="278"/>
                    <a:pt x="240" y="278"/>
                    <a:pt x="240" y="297"/>
                  </a:cubicBezTo>
                  <a:cubicBezTo>
                    <a:pt x="240" y="371"/>
                    <a:pt x="259" y="445"/>
                    <a:pt x="259" y="519"/>
                  </a:cubicBezTo>
                  <a:cubicBezTo>
                    <a:pt x="278" y="537"/>
                    <a:pt x="314" y="537"/>
                    <a:pt x="314" y="519"/>
                  </a:cubicBezTo>
                  <a:cubicBezTo>
                    <a:pt x="296" y="427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1" y="223"/>
                  </a:cubicBezTo>
                  <a:cubicBezTo>
                    <a:pt x="500" y="223"/>
                    <a:pt x="500" y="185"/>
                    <a:pt x="462" y="185"/>
                  </a:cubicBezTo>
                  <a:cubicBezTo>
                    <a:pt x="407" y="204"/>
                    <a:pt x="352" y="204"/>
                    <a:pt x="278" y="223"/>
                  </a:cubicBezTo>
                  <a:cubicBezTo>
                    <a:pt x="278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40" y="167"/>
                    <a:pt x="240" y="241"/>
                  </a:cubicBezTo>
                  <a:cubicBezTo>
                    <a:pt x="166" y="259"/>
                    <a:pt x="111" y="259"/>
                    <a:pt x="37" y="259"/>
                  </a:cubicBezTo>
                  <a:cubicBezTo>
                    <a:pt x="0" y="278"/>
                    <a:pt x="18" y="315"/>
                    <a:pt x="37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" name="Freeform 481"/>
            <p:cNvSpPr>
              <a:spLocks noChangeArrowheads="1"/>
            </p:cNvSpPr>
            <p:nvPr userDrawn="1"/>
          </p:nvSpPr>
          <p:spPr bwMode="auto">
            <a:xfrm rot="4047122">
              <a:off x="-16792" y="563595"/>
              <a:ext cx="187325" cy="200025"/>
            </a:xfrm>
            <a:custGeom>
              <a:avLst/>
              <a:gdLst>
                <a:gd name="T0" fmla="*/ 37 w 519"/>
                <a:gd name="T1" fmla="*/ 297 h 557"/>
                <a:gd name="T2" fmla="*/ 37 w 519"/>
                <a:gd name="T3" fmla="*/ 297 h 557"/>
                <a:gd name="T4" fmla="*/ 240 w 519"/>
                <a:gd name="T5" fmla="*/ 278 h 557"/>
                <a:gd name="T6" fmla="*/ 240 w 519"/>
                <a:gd name="T7" fmla="*/ 297 h 557"/>
                <a:gd name="T8" fmla="*/ 259 w 519"/>
                <a:gd name="T9" fmla="*/ 519 h 557"/>
                <a:gd name="T10" fmla="*/ 315 w 519"/>
                <a:gd name="T11" fmla="*/ 519 h 557"/>
                <a:gd name="T12" fmla="*/ 296 w 519"/>
                <a:gd name="T13" fmla="*/ 278 h 557"/>
                <a:gd name="T14" fmla="*/ 296 w 519"/>
                <a:gd name="T15" fmla="*/ 260 h 557"/>
                <a:gd name="T16" fmla="*/ 499 w 519"/>
                <a:gd name="T17" fmla="*/ 241 h 557"/>
                <a:gd name="T18" fmla="*/ 481 w 519"/>
                <a:gd name="T19" fmla="*/ 186 h 557"/>
                <a:gd name="T20" fmla="*/ 296 w 519"/>
                <a:gd name="T21" fmla="*/ 222 h 557"/>
                <a:gd name="T22" fmla="*/ 277 w 519"/>
                <a:gd name="T23" fmla="*/ 19 h 557"/>
                <a:gd name="T24" fmla="*/ 222 w 519"/>
                <a:gd name="T25" fmla="*/ 19 h 557"/>
                <a:gd name="T26" fmla="*/ 240 w 519"/>
                <a:gd name="T27" fmla="*/ 222 h 557"/>
                <a:gd name="T28" fmla="*/ 37 w 519"/>
                <a:gd name="T29" fmla="*/ 260 h 557"/>
                <a:gd name="T30" fmla="*/ 37 w 519"/>
                <a:gd name="T31" fmla="*/ 29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37" y="297"/>
                  </a:moveTo>
                  <a:lnTo>
                    <a:pt x="37" y="297"/>
                  </a:lnTo>
                  <a:cubicBezTo>
                    <a:pt x="111" y="297"/>
                    <a:pt x="166" y="297"/>
                    <a:pt x="240" y="278"/>
                  </a:cubicBezTo>
                  <a:cubicBezTo>
                    <a:pt x="240" y="278"/>
                    <a:pt x="240" y="278"/>
                    <a:pt x="240" y="297"/>
                  </a:cubicBezTo>
                  <a:cubicBezTo>
                    <a:pt x="240" y="371"/>
                    <a:pt x="259" y="445"/>
                    <a:pt x="259" y="519"/>
                  </a:cubicBezTo>
                  <a:cubicBezTo>
                    <a:pt x="259" y="556"/>
                    <a:pt x="315" y="556"/>
                    <a:pt x="315" y="519"/>
                  </a:cubicBezTo>
                  <a:cubicBezTo>
                    <a:pt x="296" y="426"/>
                    <a:pt x="296" y="352"/>
                    <a:pt x="296" y="278"/>
                  </a:cubicBezTo>
                  <a:lnTo>
                    <a:pt x="296" y="260"/>
                  </a:lnTo>
                  <a:cubicBezTo>
                    <a:pt x="351" y="260"/>
                    <a:pt x="425" y="260"/>
                    <a:pt x="499" y="241"/>
                  </a:cubicBezTo>
                  <a:cubicBezTo>
                    <a:pt x="518" y="222"/>
                    <a:pt x="499" y="186"/>
                    <a:pt x="481" y="186"/>
                  </a:cubicBezTo>
                  <a:cubicBezTo>
                    <a:pt x="407" y="204"/>
                    <a:pt x="351" y="204"/>
                    <a:pt x="296" y="222"/>
                  </a:cubicBezTo>
                  <a:cubicBezTo>
                    <a:pt x="277" y="148"/>
                    <a:pt x="277" y="93"/>
                    <a:pt x="277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60"/>
                  </a:cubicBezTo>
                  <a:cubicBezTo>
                    <a:pt x="0" y="260"/>
                    <a:pt x="0" y="297"/>
                    <a:pt x="37" y="2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1" name="Freeform 482"/>
            <p:cNvSpPr>
              <a:spLocks noChangeArrowheads="1"/>
            </p:cNvSpPr>
            <p:nvPr userDrawn="1"/>
          </p:nvSpPr>
          <p:spPr bwMode="auto">
            <a:xfrm rot="4047122">
              <a:off x="387374" y="401069"/>
              <a:ext cx="173038" cy="193675"/>
            </a:xfrm>
            <a:custGeom>
              <a:avLst/>
              <a:gdLst>
                <a:gd name="T0" fmla="*/ 19 w 482"/>
                <a:gd name="T1" fmla="*/ 296 h 539"/>
                <a:gd name="T2" fmla="*/ 19 w 482"/>
                <a:gd name="T3" fmla="*/ 296 h 539"/>
                <a:gd name="T4" fmla="*/ 222 w 482"/>
                <a:gd name="T5" fmla="*/ 278 h 539"/>
                <a:gd name="T6" fmla="*/ 222 w 482"/>
                <a:gd name="T7" fmla="*/ 278 h 539"/>
                <a:gd name="T8" fmla="*/ 241 w 482"/>
                <a:gd name="T9" fmla="*/ 500 h 539"/>
                <a:gd name="T10" fmla="*/ 278 w 482"/>
                <a:gd name="T11" fmla="*/ 500 h 539"/>
                <a:gd name="T12" fmla="*/ 259 w 482"/>
                <a:gd name="T13" fmla="*/ 260 h 539"/>
                <a:gd name="T14" fmla="*/ 259 w 482"/>
                <a:gd name="T15" fmla="*/ 260 h 539"/>
                <a:gd name="T16" fmla="*/ 463 w 482"/>
                <a:gd name="T17" fmla="*/ 222 h 539"/>
                <a:gd name="T18" fmla="*/ 445 w 482"/>
                <a:gd name="T19" fmla="*/ 186 h 539"/>
                <a:gd name="T20" fmla="*/ 259 w 482"/>
                <a:gd name="T21" fmla="*/ 222 h 539"/>
                <a:gd name="T22" fmla="*/ 241 w 482"/>
                <a:gd name="T23" fmla="*/ 37 h 539"/>
                <a:gd name="T24" fmla="*/ 204 w 482"/>
                <a:gd name="T25" fmla="*/ 37 h 539"/>
                <a:gd name="T26" fmla="*/ 222 w 482"/>
                <a:gd name="T27" fmla="*/ 222 h 539"/>
                <a:gd name="T28" fmla="*/ 19 w 482"/>
                <a:gd name="T29" fmla="*/ 260 h 539"/>
                <a:gd name="T30" fmla="*/ 19 w 482"/>
                <a:gd name="T31" fmla="*/ 29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9">
                  <a:moveTo>
                    <a:pt x="19" y="296"/>
                  </a:moveTo>
                  <a:lnTo>
                    <a:pt x="19" y="296"/>
                  </a:lnTo>
                  <a:cubicBezTo>
                    <a:pt x="93" y="296"/>
                    <a:pt x="148" y="296"/>
                    <a:pt x="222" y="278"/>
                  </a:cubicBezTo>
                  <a:lnTo>
                    <a:pt x="222" y="278"/>
                  </a:lnTo>
                  <a:cubicBezTo>
                    <a:pt x="222" y="370"/>
                    <a:pt x="241" y="426"/>
                    <a:pt x="241" y="500"/>
                  </a:cubicBezTo>
                  <a:cubicBezTo>
                    <a:pt x="259" y="538"/>
                    <a:pt x="297" y="538"/>
                    <a:pt x="278" y="500"/>
                  </a:cubicBezTo>
                  <a:cubicBezTo>
                    <a:pt x="278" y="426"/>
                    <a:pt x="259" y="352"/>
                    <a:pt x="259" y="260"/>
                  </a:cubicBezTo>
                  <a:lnTo>
                    <a:pt x="259" y="260"/>
                  </a:lnTo>
                  <a:cubicBezTo>
                    <a:pt x="333" y="260"/>
                    <a:pt x="389" y="241"/>
                    <a:pt x="463" y="222"/>
                  </a:cubicBezTo>
                  <a:cubicBezTo>
                    <a:pt x="481" y="222"/>
                    <a:pt x="463" y="186"/>
                    <a:pt x="445" y="186"/>
                  </a:cubicBezTo>
                  <a:cubicBezTo>
                    <a:pt x="389" y="204"/>
                    <a:pt x="315" y="204"/>
                    <a:pt x="259" y="222"/>
                  </a:cubicBezTo>
                  <a:cubicBezTo>
                    <a:pt x="259" y="167"/>
                    <a:pt x="241" y="93"/>
                    <a:pt x="241" y="37"/>
                  </a:cubicBezTo>
                  <a:cubicBezTo>
                    <a:pt x="241" y="0"/>
                    <a:pt x="204" y="0"/>
                    <a:pt x="204" y="37"/>
                  </a:cubicBezTo>
                  <a:cubicBezTo>
                    <a:pt x="204" y="93"/>
                    <a:pt x="222" y="167"/>
                    <a:pt x="222" y="222"/>
                  </a:cubicBezTo>
                  <a:cubicBezTo>
                    <a:pt x="148" y="241"/>
                    <a:pt x="93" y="260"/>
                    <a:pt x="19" y="260"/>
                  </a:cubicBezTo>
                  <a:cubicBezTo>
                    <a:pt x="0" y="278"/>
                    <a:pt x="0" y="315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" name="Freeform 483"/>
            <p:cNvSpPr>
              <a:spLocks noChangeArrowheads="1"/>
            </p:cNvSpPr>
            <p:nvPr userDrawn="1"/>
          </p:nvSpPr>
          <p:spPr bwMode="auto">
            <a:xfrm rot="4047122">
              <a:off x="759930" y="233180"/>
              <a:ext cx="173038" cy="187325"/>
            </a:xfrm>
            <a:custGeom>
              <a:avLst/>
              <a:gdLst>
                <a:gd name="T0" fmla="*/ 19 w 482"/>
                <a:gd name="T1" fmla="*/ 278 h 520"/>
                <a:gd name="T2" fmla="*/ 19 w 482"/>
                <a:gd name="T3" fmla="*/ 278 h 520"/>
                <a:gd name="T4" fmla="*/ 222 w 482"/>
                <a:gd name="T5" fmla="*/ 259 h 520"/>
                <a:gd name="T6" fmla="*/ 222 w 482"/>
                <a:gd name="T7" fmla="*/ 278 h 520"/>
                <a:gd name="T8" fmla="*/ 222 w 482"/>
                <a:gd name="T9" fmla="*/ 500 h 520"/>
                <a:gd name="T10" fmla="*/ 259 w 482"/>
                <a:gd name="T11" fmla="*/ 500 h 520"/>
                <a:gd name="T12" fmla="*/ 259 w 482"/>
                <a:gd name="T13" fmla="*/ 259 h 520"/>
                <a:gd name="T14" fmla="*/ 259 w 482"/>
                <a:gd name="T15" fmla="*/ 259 h 520"/>
                <a:gd name="T16" fmla="*/ 463 w 482"/>
                <a:gd name="T17" fmla="*/ 241 h 520"/>
                <a:gd name="T18" fmla="*/ 445 w 482"/>
                <a:gd name="T19" fmla="*/ 204 h 520"/>
                <a:gd name="T20" fmla="*/ 278 w 482"/>
                <a:gd name="T21" fmla="*/ 223 h 520"/>
                <a:gd name="T22" fmla="*/ 259 w 482"/>
                <a:gd name="T23" fmla="*/ 19 h 520"/>
                <a:gd name="T24" fmla="*/ 222 w 482"/>
                <a:gd name="T25" fmla="*/ 19 h 520"/>
                <a:gd name="T26" fmla="*/ 222 w 482"/>
                <a:gd name="T27" fmla="*/ 223 h 520"/>
                <a:gd name="T28" fmla="*/ 19 w 482"/>
                <a:gd name="T29" fmla="*/ 223 h 520"/>
                <a:gd name="T30" fmla="*/ 19 w 482"/>
                <a:gd name="T31" fmla="*/ 27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20">
                  <a:moveTo>
                    <a:pt x="19" y="278"/>
                  </a:moveTo>
                  <a:lnTo>
                    <a:pt x="19" y="278"/>
                  </a:lnTo>
                  <a:cubicBezTo>
                    <a:pt x="93" y="259"/>
                    <a:pt x="167" y="278"/>
                    <a:pt x="222" y="259"/>
                  </a:cubicBezTo>
                  <a:lnTo>
                    <a:pt x="222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19"/>
                    <a:pt x="259" y="519"/>
                    <a:pt x="259" y="500"/>
                  </a:cubicBezTo>
                  <a:cubicBezTo>
                    <a:pt x="259" y="407"/>
                    <a:pt x="259" y="333"/>
                    <a:pt x="259" y="259"/>
                  </a:cubicBezTo>
                  <a:lnTo>
                    <a:pt x="259" y="259"/>
                  </a:lnTo>
                  <a:cubicBezTo>
                    <a:pt x="333" y="259"/>
                    <a:pt x="389" y="259"/>
                    <a:pt x="463" y="241"/>
                  </a:cubicBezTo>
                  <a:cubicBezTo>
                    <a:pt x="481" y="241"/>
                    <a:pt x="481" y="204"/>
                    <a:pt x="445" y="204"/>
                  </a:cubicBezTo>
                  <a:cubicBezTo>
                    <a:pt x="389" y="223"/>
                    <a:pt x="333" y="204"/>
                    <a:pt x="278" y="223"/>
                  </a:cubicBezTo>
                  <a:cubicBezTo>
                    <a:pt x="278" y="148"/>
                    <a:pt x="259" y="93"/>
                    <a:pt x="259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1" y="148"/>
                    <a:pt x="222" y="223"/>
                  </a:cubicBezTo>
                  <a:cubicBezTo>
                    <a:pt x="167" y="223"/>
                    <a:pt x="93" y="223"/>
                    <a:pt x="19" y="223"/>
                  </a:cubicBezTo>
                  <a:cubicBezTo>
                    <a:pt x="0" y="241"/>
                    <a:pt x="0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4" name="Freeform 488"/>
            <p:cNvSpPr>
              <a:spLocks noChangeArrowheads="1"/>
            </p:cNvSpPr>
            <p:nvPr userDrawn="1"/>
          </p:nvSpPr>
          <p:spPr bwMode="auto">
            <a:xfrm rot="4047122">
              <a:off x="96467" y="906760"/>
              <a:ext cx="187325" cy="200025"/>
            </a:xfrm>
            <a:custGeom>
              <a:avLst/>
              <a:gdLst>
                <a:gd name="T0" fmla="*/ 37 w 519"/>
                <a:gd name="T1" fmla="*/ 316 h 557"/>
                <a:gd name="T2" fmla="*/ 37 w 519"/>
                <a:gd name="T3" fmla="*/ 316 h 557"/>
                <a:gd name="T4" fmla="*/ 240 w 519"/>
                <a:gd name="T5" fmla="*/ 278 h 557"/>
                <a:gd name="T6" fmla="*/ 240 w 519"/>
                <a:gd name="T7" fmla="*/ 297 h 557"/>
                <a:gd name="T8" fmla="*/ 259 w 519"/>
                <a:gd name="T9" fmla="*/ 538 h 557"/>
                <a:gd name="T10" fmla="*/ 314 w 519"/>
                <a:gd name="T11" fmla="*/ 538 h 557"/>
                <a:gd name="T12" fmla="*/ 296 w 519"/>
                <a:gd name="T13" fmla="*/ 278 h 557"/>
                <a:gd name="T14" fmla="*/ 296 w 519"/>
                <a:gd name="T15" fmla="*/ 278 h 557"/>
                <a:gd name="T16" fmla="*/ 500 w 519"/>
                <a:gd name="T17" fmla="*/ 242 h 557"/>
                <a:gd name="T18" fmla="*/ 481 w 519"/>
                <a:gd name="T19" fmla="*/ 204 h 557"/>
                <a:gd name="T20" fmla="*/ 296 w 519"/>
                <a:gd name="T21" fmla="*/ 223 h 557"/>
                <a:gd name="T22" fmla="*/ 259 w 519"/>
                <a:gd name="T23" fmla="*/ 19 h 557"/>
                <a:gd name="T24" fmla="*/ 222 w 519"/>
                <a:gd name="T25" fmla="*/ 38 h 557"/>
                <a:gd name="T26" fmla="*/ 240 w 519"/>
                <a:gd name="T27" fmla="*/ 242 h 557"/>
                <a:gd name="T28" fmla="*/ 37 w 519"/>
                <a:gd name="T29" fmla="*/ 278 h 557"/>
                <a:gd name="T30" fmla="*/ 37 w 519"/>
                <a:gd name="T31" fmla="*/ 31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37" y="316"/>
                  </a:moveTo>
                  <a:lnTo>
                    <a:pt x="37" y="316"/>
                  </a:lnTo>
                  <a:cubicBezTo>
                    <a:pt x="111" y="297"/>
                    <a:pt x="166" y="297"/>
                    <a:pt x="240" y="278"/>
                  </a:cubicBezTo>
                  <a:cubicBezTo>
                    <a:pt x="240" y="297"/>
                    <a:pt x="240" y="297"/>
                    <a:pt x="240" y="297"/>
                  </a:cubicBezTo>
                  <a:cubicBezTo>
                    <a:pt x="240" y="371"/>
                    <a:pt x="259" y="445"/>
                    <a:pt x="259" y="538"/>
                  </a:cubicBezTo>
                  <a:cubicBezTo>
                    <a:pt x="277" y="556"/>
                    <a:pt x="314" y="556"/>
                    <a:pt x="314" y="538"/>
                  </a:cubicBezTo>
                  <a:cubicBezTo>
                    <a:pt x="296" y="445"/>
                    <a:pt x="296" y="371"/>
                    <a:pt x="296" y="278"/>
                  </a:cubicBezTo>
                  <a:lnTo>
                    <a:pt x="296" y="278"/>
                  </a:lnTo>
                  <a:cubicBezTo>
                    <a:pt x="352" y="260"/>
                    <a:pt x="426" y="260"/>
                    <a:pt x="500" y="242"/>
                  </a:cubicBezTo>
                  <a:cubicBezTo>
                    <a:pt x="518" y="242"/>
                    <a:pt x="500" y="186"/>
                    <a:pt x="481" y="204"/>
                  </a:cubicBezTo>
                  <a:cubicBezTo>
                    <a:pt x="407" y="223"/>
                    <a:pt x="352" y="223"/>
                    <a:pt x="296" y="223"/>
                  </a:cubicBezTo>
                  <a:cubicBezTo>
                    <a:pt x="277" y="167"/>
                    <a:pt x="277" y="93"/>
                    <a:pt x="259" y="19"/>
                  </a:cubicBezTo>
                  <a:cubicBezTo>
                    <a:pt x="259" y="0"/>
                    <a:pt x="222" y="0"/>
                    <a:pt x="222" y="38"/>
                  </a:cubicBezTo>
                  <a:cubicBezTo>
                    <a:pt x="222" y="93"/>
                    <a:pt x="240" y="167"/>
                    <a:pt x="240" y="242"/>
                  </a:cubicBezTo>
                  <a:cubicBezTo>
                    <a:pt x="166" y="260"/>
                    <a:pt x="111" y="260"/>
                    <a:pt x="37" y="278"/>
                  </a:cubicBezTo>
                  <a:cubicBezTo>
                    <a:pt x="0" y="278"/>
                    <a:pt x="0" y="316"/>
                    <a:pt x="37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5" name="Freeform 489"/>
            <p:cNvSpPr>
              <a:spLocks noChangeArrowheads="1"/>
            </p:cNvSpPr>
            <p:nvPr userDrawn="1"/>
          </p:nvSpPr>
          <p:spPr bwMode="auto">
            <a:xfrm rot="4047122">
              <a:off x="497204" y="752533"/>
              <a:ext cx="173037" cy="193675"/>
            </a:xfrm>
            <a:custGeom>
              <a:avLst/>
              <a:gdLst>
                <a:gd name="T0" fmla="*/ 444 w 482"/>
                <a:gd name="T1" fmla="*/ 203 h 538"/>
                <a:gd name="T2" fmla="*/ 444 w 482"/>
                <a:gd name="T3" fmla="*/ 203 h 538"/>
                <a:gd name="T4" fmla="*/ 259 w 482"/>
                <a:gd name="T5" fmla="*/ 222 h 538"/>
                <a:gd name="T6" fmla="*/ 259 w 482"/>
                <a:gd name="T7" fmla="*/ 37 h 538"/>
                <a:gd name="T8" fmla="*/ 222 w 482"/>
                <a:gd name="T9" fmla="*/ 19 h 538"/>
                <a:gd name="T10" fmla="*/ 222 w 482"/>
                <a:gd name="T11" fmla="*/ 222 h 538"/>
                <a:gd name="T12" fmla="*/ 18 w 482"/>
                <a:gd name="T13" fmla="*/ 241 h 538"/>
                <a:gd name="T14" fmla="*/ 18 w 482"/>
                <a:gd name="T15" fmla="*/ 277 h 538"/>
                <a:gd name="T16" fmla="*/ 222 w 482"/>
                <a:gd name="T17" fmla="*/ 277 h 538"/>
                <a:gd name="T18" fmla="*/ 222 w 482"/>
                <a:gd name="T19" fmla="*/ 277 h 538"/>
                <a:gd name="T20" fmla="*/ 222 w 482"/>
                <a:gd name="T21" fmla="*/ 519 h 538"/>
                <a:gd name="T22" fmla="*/ 259 w 482"/>
                <a:gd name="T23" fmla="*/ 519 h 538"/>
                <a:gd name="T24" fmla="*/ 259 w 482"/>
                <a:gd name="T25" fmla="*/ 277 h 538"/>
                <a:gd name="T26" fmla="*/ 259 w 482"/>
                <a:gd name="T27" fmla="*/ 259 h 538"/>
                <a:gd name="T28" fmla="*/ 463 w 482"/>
                <a:gd name="T29" fmla="*/ 259 h 538"/>
                <a:gd name="T30" fmla="*/ 444 w 482"/>
                <a:gd name="T31" fmla="*/ 20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8">
                  <a:moveTo>
                    <a:pt x="444" y="203"/>
                  </a:moveTo>
                  <a:lnTo>
                    <a:pt x="444" y="203"/>
                  </a:lnTo>
                  <a:cubicBezTo>
                    <a:pt x="389" y="222"/>
                    <a:pt x="333" y="222"/>
                    <a:pt x="259" y="222"/>
                  </a:cubicBezTo>
                  <a:cubicBezTo>
                    <a:pt x="277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22" y="167"/>
                    <a:pt x="222" y="222"/>
                  </a:cubicBezTo>
                  <a:cubicBezTo>
                    <a:pt x="148" y="241"/>
                    <a:pt x="92" y="241"/>
                    <a:pt x="18" y="241"/>
                  </a:cubicBezTo>
                  <a:cubicBezTo>
                    <a:pt x="0" y="241"/>
                    <a:pt x="0" y="277"/>
                    <a:pt x="18" y="277"/>
                  </a:cubicBezTo>
                  <a:cubicBezTo>
                    <a:pt x="92" y="277"/>
                    <a:pt x="148" y="277"/>
                    <a:pt x="222" y="277"/>
                  </a:cubicBezTo>
                  <a:lnTo>
                    <a:pt x="222" y="277"/>
                  </a:lnTo>
                  <a:cubicBezTo>
                    <a:pt x="203" y="352"/>
                    <a:pt x="222" y="426"/>
                    <a:pt x="222" y="519"/>
                  </a:cubicBezTo>
                  <a:cubicBezTo>
                    <a:pt x="222" y="537"/>
                    <a:pt x="259" y="537"/>
                    <a:pt x="259" y="519"/>
                  </a:cubicBezTo>
                  <a:cubicBezTo>
                    <a:pt x="259" y="426"/>
                    <a:pt x="259" y="352"/>
                    <a:pt x="259" y="277"/>
                  </a:cubicBezTo>
                  <a:lnTo>
                    <a:pt x="259" y="259"/>
                  </a:lnTo>
                  <a:cubicBezTo>
                    <a:pt x="333" y="259"/>
                    <a:pt x="389" y="259"/>
                    <a:pt x="463" y="259"/>
                  </a:cubicBezTo>
                  <a:cubicBezTo>
                    <a:pt x="481" y="241"/>
                    <a:pt x="481" y="203"/>
                    <a:pt x="444" y="2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6" name="Freeform 490"/>
            <p:cNvSpPr>
              <a:spLocks noChangeArrowheads="1"/>
            </p:cNvSpPr>
            <p:nvPr userDrawn="1"/>
          </p:nvSpPr>
          <p:spPr bwMode="auto">
            <a:xfrm rot="4047122">
              <a:off x="905284" y="577819"/>
              <a:ext cx="187325" cy="200025"/>
            </a:xfrm>
            <a:custGeom>
              <a:avLst/>
              <a:gdLst>
                <a:gd name="T0" fmla="*/ 482 w 519"/>
                <a:gd name="T1" fmla="*/ 222 h 556"/>
                <a:gd name="T2" fmla="*/ 482 w 519"/>
                <a:gd name="T3" fmla="*/ 222 h 556"/>
                <a:gd name="T4" fmla="*/ 278 w 519"/>
                <a:gd name="T5" fmla="*/ 222 h 556"/>
                <a:gd name="T6" fmla="*/ 278 w 519"/>
                <a:gd name="T7" fmla="*/ 37 h 556"/>
                <a:gd name="T8" fmla="*/ 241 w 519"/>
                <a:gd name="T9" fmla="*/ 18 h 556"/>
                <a:gd name="T10" fmla="*/ 241 w 519"/>
                <a:gd name="T11" fmla="*/ 241 h 556"/>
                <a:gd name="T12" fmla="*/ 19 w 519"/>
                <a:gd name="T13" fmla="*/ 241 h 556"/>
                <a:gd name="T14" fmla="*/ 19 w 519"/>
                <a:gd name="T15" fmla="*/ 277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37 h 556"/>
                <a:gd name="T22" fmla="*/ 278 w 519"/>
                <a:gd name="T23" fmla="*/ 537 h 556"/>
                <a:gd name="T24" fmla="*/ 278 w 519"/>
                <a:gd name="T25" fmla="*/ 277 h 556"/>
                <a:gd name="T26" fmla="*/ 278 w 519"/>
                <a:gd name="T27" fmla="*/ 277 h 556"/>
                <a:gd name="T28" fmla="*/ 482 w 519"/>
                <a:gd name="T29" fmla="*/ 259 h 556"/>
                <a:gd name="T30" fmla="*/ 482 w 519"/>
                <a:gd name="T31" fmla="*/ 22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2" y="222"/>
                  </a:moveTo>
                  <a:lnTo>
                    <a:pt x="482" y="222"/>
                  </a:lnTo>
                  <a:cubicBezTo>
                    <a:pt x="408" y="241"/>
                    <a:pt x="352" y="222"/>
                    <a:pt x="278" y="222"/>
                  </a:cubicBezTo>
                  <a:cubicBezTo>
                    <a:pt x="296" y="166"/>
                    <a:pt x="278" y="92"/>
                    <a:pt x="278" y="37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41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96"/>
                    <a:pt x="19" y="277"/>
                  </a:cubicBezTo>
                  <a:cubicBezTo>
                    <a:pt x="93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2" y="370"/>
                    <a:pt x="222" y="444"/>
                    <a:pt x="241" y="537"/>
                  </a:cubicBezTo>
                  <a:cubicBezTo>
                    <a:pt x="241" y="555"/>
                    <a:pt x="278" y="555"/>
                    <a:pt x="278" y="537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8" y="259"/>
                    <a:pt x="500" y="222"/>
                    <a:pt x="482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7" name="Freeform 494"/>
            <p:cNvSpPr>
              <a:spLocks noChangeArrowheads="1"/>
            </p:cNvSpPr>
            <p:nvPr userDrawn="1"/>
          </p:nvSpPr>
          <p:spPr bwMode="auto">
            <a:xfrm rot="4047122">
              <a:off x="-95548" y="1351090"/>
              <a:ext cx="180975" cy="187325"/>
            </a:xfrm>
            <a:custGeom>
              <a:avLst/>
              <a:gdLst>
                <a:gd name="T0" fmla="*/ 241 w 501"/>
                <a:gd name="T1" fmla="*/ 18 h 520"/>
                <a:gd name="T2" fmla="*/ 241 w 501"/>
                <a:gd name="T3" fmla="*/ 18 h 520"/>
                <a:gd name="T4" fmla="*/ 241 w 501"/>
                <a:gd name="T5" fmla="*/ 222 h 520"/>
                <a:gd name="T6" fmla="*/ 37 w 501"/>
                <a:gd name="T7" fmla="*/ 222 h 520"/>
                <a:gd name="T8" fmla="*/ 37 w 501"/>
                <a:gd name="T9" fmla="*/ 260 h 520"/>
                <a:gd name="T10" fmla="*/ 241 w 501"/>
                <a:gd name="T11" fmla="*/ 260 h 520"/>
                <a:gd name="T12" fmla="*/ 222 w 501"/>
                <a:gd name="T13" fmla="*/ 278 h 520"/>
                <a:gd name="T14" fmla="*/ 222 w 501"/>
                <a:gd name="T15" fmla="*/ 500 h 520"/>
                <a:gd name="T16" fmla="*/ 259 w 501"/>
                <a:gd name="T17" fmla="*/ 500 h 520"/>
                <a:gd name="T18" fmla="*/ 278 w 501"/>
                <a:gd name="T19" fmla="*/ 260 h 520"/>
                <a:gd name="T20" fmla="*/ 278 w 501"/>
                <a:gd name="T21" fmla="*/ 260 h 520"/>
                <a:gd name="T22" fmla="*/ 463 w 501"/>
                <a:gd name="T23" fmla="*/ 241 h 520"/>
                <a:gd name="T24" fmla="*/ 463 w 501"/>
                <a:gd name="T25" fmla="*/ 204 h 520"/>
                <a:gd name="T26" fmla="*/ 278 w 501"/>
                <a:gd name="T27" fmla="*/ 204 h 520"/>
                <a:gd name="T28" fmla="*/ 278 w 501"/>
                <a:gd name="T29" fmla="*/ 18 h 520"/>
                <a:gd name="T30" fmla="*/ 241 w 501"/>
                <a:gd name="T31" fmla="*/ 1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20">
                  <a:moveTo>
                    <a:pt x="241" y="18"/>
                  </a:moveTo>
                  <a:lnTo>
                    <a:pt x="241" y="18"/>
                  </a:lnTo>
                  <a:cubicBezTo>
                    <a:pt x="241" y="74"/>
                    <a:pt x="241" y="148"/>
                    <a:pt x="241" y="222"/>
                  </a:cubicBezTo>
                  <a:cubicBezTo>
                    <a:pt x="167" y="222"/>
                    <a:pt x="111" y="222"/>
                    <a:pt x="37" y="222"/>
                  </a:cubicBezTo>
                  <a:cubicBezTo>
                    <a:pt x="0" y="222"/>
                    <a:pt x="0" y="260"/>
                    <a:pt x="37" y="260"/>
                  </a:cubicBezTo>
                  <a:cubicBezTo>
                    <a:pt x="93" y="260"/>
                    <a:pt x="167" y="260"/>
                    <a:pt x="241" y="260"/>
                  </a:cubicBezTo>
                  <a:cubicBezTo>
                    <a:pt x="241" y="260"/>
                    <a:pt x="241" y="260"/>
                    <a:pt x="222" y="278"/>
                  </a:cubicBezTo>
                  <a:cubicBezTo>
                    <a:pt x="222" y="352"/>
                    <a:pt x="222" y="408"/>
                    <a:pt x="222" y="500"/>
                  </a:cubicBezTo>
                  <a:cubicBezTo>
                    <a:pt x="222" y="519"/>
                    <a:pt x="259" y="519"/>
                    <a:pt x="259" y="500"/>
                  </a:cubicBezTo>
                  <a:cubicBezTo>
                    <a:pt x="259" y="408"/>
                    <a:pt x="259" y="334"/>
                    <a:pt x="278" y="260"/>
                  </a:cubicBezTo>
                  <a:lnTo>
                    <a:pt x="278" y="260"/>
                  </a:lnTo>
                  <a:cubicBezTo>
                    <a:pt x="333" y="260"/>
                    <a:pt x="407" y="260"/>
                    <a:pt x="463" y="241"/>
                  </a:cubicBezTo>
                  <a:cubicBezTo>
                    <a:pt x="500" y="241"/>
                    <a:pt x="481" y="204"/>
                    <a:pt x="463" y="204"/>
                  </a:cubicBezTo>
                  <a:cubicBezTo>
                    <a:pt x="407" y="222"/>
                    <a:pt x="333" y="204"/>
                    <a:pt x="278" y="204"/>
                  </a:cubicBezTo>
                  <a:cubicBezTo>
                    <a:pt x="278" y="148"/>
                    <a:pt x="278" y="74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Freeform 495"/>
            <p:cNvSpPr>
              <a:spLocks noChangeArrowheads="1"/>
            </p:cNvSpPr>
            <p:nvPr userDrawn="1"/>
          </p:nvSpPr>
          <p:spPr bwMode="auto">
            <a:xfrm rot="4047122">
              <a:off x="282542" y="1221811"/>
              <a:ext cx="193675" cy="200025"/>
            </a:xfrm>
            <a:custGeom>
              <a:avLst/>
              <a:gdLst>
                <a:gd name="T0" fmla="*/ 499 w 538"/>
                <a:gd name="T1" fmla="*/ 222 h 557"/>
                <a:gd name="T2" fmla="*/ 499 w 538"/>
                <a:gd name="T3" fmla="*/ 222 h 557"/>
                <a:gd name="T4" fmla="*/ 296 w 538"/>
                <a:gd name="T5" fmla="*/ 222 h 557"/>
                <a:gd name="T6" fmla="*/ 314 w 538"/>
                <a:gd name="T7" fmla="*/ 19 h 557"/>
                <a:gd name="T8" fmla="*/ 259 w 538"/>
                <a:gd name="T9" fmla="*/ 19 h 557"/>
                <a:gd name="T10" fmla="*/ 259 w 538"/>
                <a:gd name="T11" fmla="*/ 241 h 557"/>
                <a:gd name="T12" fmla="*/ 37 w 538"/>
                <a:gd name="T13" fmla="*/ 241 h 557"/>
                <a:gd name="T14" fmla="*/ 37 w 538"/>
                <a:gd name="T15" fmla="*/ 278 h 557"/>
                <a:gd name="T16" fmla="*/ 259 w 538"/>
                <a:gd name="T17" fmla="*/ 278 h 557"/>
                <a:gd name="T18" fmla="*/ 259 w 538"/>
                <a:gd name="T19" fmla="*/ 296 h 557"/>
                <a:gd name="T20" fmla="*/ 240 w 538"/>
                <a:gd name="T21" fmla="*/ 538 h 557"/>
                <a:gd name="T22" fmla="*/ 296 w 538"/>
                <a:gd name="T23" fmla="*/ 538 h 557"/>
                <a:gd name="T24" fmla="*/ 296 w 538"/>
                <a:gd name="T25" fmla="*/ 278 h 557"/>
                <a:gd name="T26" fmla="*/ 296 w 538"/>
                <a:gd name="T27" fmla="*/ 278 h 557"/>
                <a:gd name="T28" fmla="*/ 499 w 538"/>
                <a:gd name="T29" fmla="*/ 260 h 557"/>
                <a:gd name="T30" fmla="*/ 499 w 538"/>
                <a:gd name="T31" fmla="*/ 22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557">
                  <a:moveTo>
                    <a:pt x="499" y="222"/>
                  </a:moveTo>
                  <a:lnTo>
                    <a:pt x="499" y="222"/>
                  </a:lnTo>
                  <a:cubicBezTo>
                    <a:pt x="425" y="241"/>
                    <a:pt x="370" y="222"/>
                    <a:pt x="296" y="222"/>
                  </a:cubicBezTo>
                  <a:cubicBezTo>
                    <a:pt x="314" y="167"/>
                    <a:pt x="296" y="93"/>
                    <a:pt x="314" y="19"/>
                  </a:cubicBezTo>
                  <a:cubicBezTo>
                    <a:pt x="314" y="0"/>
                    <a:pt x="259" y="0"/>
                    <a:pt x="259" y="19"/>
                  </a:cubicBezTo>
                  <a:cubicBezTo>
                    <a:pt x="259" y="93"/>
                    <a:pt x="259" y="167"/>
                    <a:pt x="259" y="241"/>
                  </a:cubicBezTo>
                  <a:cubicBezTo>
                    <a:pt x="185" y="241"/>
                    <a:pt x="111" y="241"/>
                    <a:pt x="37" y="241"/>
                  </a:cubicBezTo>
                  <a:cubicBezTo>
                    <a:pt x="18" y="241"/>
                    <a:pt x="0" y="278"/>
                    <a:pt x="37" y="278"/>
                  </a:cubicBezTo>
                  <a:cubicBezTo>
                    <a:pt x="111" y="278"/>
                    <a:pt x="185" y="278"/>
                    <a:pt x="259" y="278"/>
                  </a:cubicBezTo>
                  <a:lnTo>
                    <a:pt x="259" y="296"/>
                  </a:lnTo>
                  <a:cubicBezTo>
                    <a:pt x="240" y="371"/>
                    <a:pt x="240" y="445"/>
                    <a:pt x="240" y="538"/>
                  </a:cubicBezTo>
                  <a:cubicBezTo>
                    <a:pt x="240" y="556"/>
                    <a:pt x="296" y="556"/>
                    <a:pt x="296" y="538"/>
                  </a:cubicBezTo>
                  <a:cubicBezTo>
                    <a:pt x="277" y="445"/>
                    <a:pt x="296" y="371"/>
                    <a:pt x="296" y="278"/>
                  </a:cubicBezTo>
                  <a:lnTo>
                    <a:pt x="296" y="278"/>
                  </a:lnTo>
                  <a:cubicBezTo>
                    <a:pt x="370" y="278"/>
                    <a:pt x="444" y="278"/>
                    <a:pt x="499" y="260"/>
                  </a:cubicBezTo>
                  <a:cubicBezTo>
                    <a:pt x="537" y="260"/>
                    <a:pt x="518" y="222"/>
                    <a:pt x="499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Freeform 496"/>
            <p:cNvSpPr>
              <a:spLocks noChangeArrowheads="1"/>
            </p:cNvSpPr>
            <p:nvPr userDrawn="1"/>
          </p:nvSpPr>
          <p:spPr bwMode="auto">
            <a:xfrm rot="4047122">
              <a:off x="668133" y="1066471"/>
              <a:ext cx="187325" cy="200025"/>
            </a:xfrm>
            <a:custGeom>
              <a:avLst/>
              <a:gdLst>
                <a:gd name="T0" fmla="*/ 481 w 520"/>
                <a:gd name="T1" fmla="*/ 204 h 557"/>
                <a:gd name="T2" fmla="*/ 481 w 520"/>
                <a:gd name="T3" fmla="*/ 204 h 557"/>
                <a:gd name="T4" fmla="*/ 296 w 520"/>
                <a:gd name="T5" fmla="*/ 223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23 h 557"/>
                <a:gd name="T12" fmla="*/ 37 w 520"/>
                <a:gd name="T13" fmla="*/ 259 h 557"/>
                <a:gd name="T14" fmla="*/ 37 w 520"/>
                <a:gd name="T15" fmla="*/ 297 h 557"/>
                <a:gd name="T16" fmla="*/ 241 w 520"/>
                <a:gd name="T17" fmla="*/ 278 h 557"/>
                <a:gd name="T18" fmla="*/ 241 w 520"/>
                <a:gd name="T19" fmla="*/ 297 h 557"/>
                <a:gd name="T20" fmla="*/ 259 w 520"/>
                <a:gd name="T21" fmla="*/ 519 h 557"/>
                <a:gd name="T22" fmla="*/ 296 w 520"/>
                <a:gd name="T23" fmla="*/ 519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41 h 557"/>
                <a:gd name="T30" fmla="*/ 481 w 520"/>
                <a:gd name="T31" fmla="*/ 2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04"/>
                  </a:moveTo>
                  <a:lnTo>
                    <a:pt x="481" y="204"/>
                  </a:lnTo>
                  <a:cubicBezTo>
                    <a:pt x="407" y="223"/>
                    <a:pt x="352" y="223"/>
                    <a:pt x="296" y="223"/>
                  </a:cubicBezTo>
                  <a:cubicBezTo>
                    <a:pt x="278" y="149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3"/>
                  </a:cubicBezTo>
                  <a:cubicBezTo>
                    <a:pt x="167" y="241"/>
                    <a:pt x="111" y="241"/>
                    <a:pt x="37" y="259"/>
                  </a:cubicBezTo>
                  <a:cubicBezTo>
                    <a:pt x="0" y="259"/>
                    <a:pt x="0" y="297"/>
                    <a:pt x="37" y="297"/>
                  </a:cubicBezTo>
                  <a:cubicBezTo>
                    <a:pt x="111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41" y="371"/>
                    <a:pt x="241" y="445"/>
                    <a:pt x="259" y="519"/>
                  </a:cubicBezTo>
                  <a:cubicBezTo>
                    <a:pt x="259" y="556"/>
                    <a:pt x="296" y="556"/>
                    <a:pt x="296" y="519"/>
                  </a:cubicBezTo>
                  <a:cubicBezTo>
                    <a:pt x="278" y="445"/>
                    <a:pt x="278" y="352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59"/>
                    <a:pt x="500" y="241"/>
                  </a:cubicBezTo>
                  <a:cubicBezTo>
                    <a:pt x="519" y="241"/>
                    <a:pt x="500" y="204"/>
                    <a:pt x="481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0" name="Freeform 501"/>
            <p:cNvSpPr>
              <a:spLocks noChangeArrowheads="1"/>
            </p:cNvSpPr>
            <p:nvPr userDrawn="1"/>
          </p:nvSpPr>
          <p:spPr bwMode="auto">
            <a:xfrm rot="4047122">
              <a:off x="-37540" y="1745902"/>
              <a:ext cx="180975" cy="193675"/>
            </a:xfrm>
            <a:custGeom>
              <a:avLst/>
              <a:gdLst>
                <a:gd name="T0" fmla="*/ 37 w 501"/>
                <a:gd name="T1" fmla="*/ 278 h 538"/>
                <a:gd name="T2" fmla="*/ 37 w 501"/>
                <a:gd name="T3" fmla="*/ 278 h 538"/>
                <a:gd name="T4" fmla="*/ 241 w 501"/>
                <a:gd name="T5" fmla="*/ 259 h 538"/>
                <a:gd name="T6" fmla="*/ 241 w 501"/>
                <a:gd name="T7" fmla="*/ 278 h 538"/>
                <a:gd name="T8" fmla="*/ 259 w 501"/>
                <a:gd name="T9" fmla="*/ 500 h 538"/>
                <a:gd name="T10" fmla="*/ 296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82 w 501"/>
                <a:gd name="T17" fmla="*/ 222 h 538"/>
                <a:gd name="T18" fmla="*/ 463 w 501"/>
                <a:gd name="T19" fmla="*/ 185 h 538"/>
                <a:gd name="T20" fmla="*/ 278 w 501"/>
                <a:gd name="T21" fmla="*/ 222 h 538"/>
                <a:gd name="T22" fmla="*/ 259 w 501"/>
                <a:gd name="T23" fmla="*/ 18 h 538"/>
                <a:gd name="T24" fmla="*/ 222 w 501"/>
                <a:gd name="T25" fmla="*/ 18 h 538"/>
                <a:gd name="T26" fmla="*/ 241 w 501"/>
                <a:gd name="T27" fmla="*/ 222 h 538"/>
                <a:gd name="T28" fmla="*/ 37 w 501"/>
                <a:gd name="T29" fmla="*/ 240 h 538"/>
                <a:gd name="T30" fmla="*/ 37 w 501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78"/>
                  </a:moveTo>
                  <a:lnTo>
                    <a:pt x="37" y="278"/>
                  </a:lnTo>
                  <a:cubicBezTo>
                    <a:pt x="111" y="278"/>
                    <a:pt x="167" y="278"/>
                    <a:pt x="241" y="259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41" y="352"/>
                    <a:pt x="241" y="426"/>
                    <a:pt x="259" y="500"/>
                  </a:cubicBezTo>
                  <a:cubicBezTo>
                    <a:pt x="259" y="537"/>
                    <a:pt x="296" y="537"/>
                    <a:pt x="296" y="500"/>
                  </a:cubicBezTo>
                  <a:cubicBezTo>
                    <a:pt x="278" y="426"/>
                    <a:pt x="278" y="352"/>
                    <a:pt x="278" y="259"/>
                  </a:cubicBezTo>
                  <a:lnTo>
                    <a:pt x="278" y="259"/>
                  </a:lnTo>
                  <a:cubicBezTo>
                    <a:pt x="352" y="240"/>
                    <a:pt x="408" y="240"/>
                    <a:pt x="482" y="222"/>
                  </a:cubicBezTo>
                  <a:cubicBezTo>
                    <a:pt x="500" y="222"/>
                    <a:pt x="500" y="185"/>
                    <a:pt x="463" y="185"/>
                  </a:cubicBezTo>
                  <a:cubicBezTo>
                    <a:pt x="408" y="204"/>
                    <a:pt x="352" y="204"/>
                    <a:pt x="278" y="222"/>
                  </a:cubicBezTo>
                  <a:cubicBezTo>
                    <a:pt x="278" y="148"/>
                    <a:pt x="278" y="74"/>
                    <a:pt x="259" y="18"/>
                  </a:cubicBezTo>
                  <a:cubicBezTo>
                    <a:pt x="259" y="0"/>
                    <a:pt x="222" y="0"/>
                    <a:pt x="222" y="18"/>
                  </a:cubicBezTo>
                  <a:cubicBezTo>
                    <a:pt x="222" y="92"/>
                    <a:pt x="241" y="148"/>
                    <a:pt x="241" y="222"/>
                  </a:cubicBezTo>
                  <a:cubicBezTo>
                    <a:pt x="167" y="240"/>
                    <a:pt x="111" y="240"/>
                    <a:pt x="37" y="240"/>
                  </a:cubicBezTo>
                  <a:cubicBezTo>
                    <a:pt x="0" y="240"/>
                    <a:pt x="0" y="296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1" name="Freeform 502"/>
            <p:cNvSpPr>
              <a:spLocks noChangeArrowheads="1"/>
            </p:cNvSpPr>
            <p:nvPr userDrawn="1"/>
          </p:nvSpPr>
          <p:spPr bwMode="auto">
            <a:xfrm rot="4047122">
              <a:off x="381133" y="1575821"/>
              <a:ext cx="187325" cy="200025"/>
            </a:xfrm>
            <a:custGeom>
              <a:avLst/>
              <a:gdLst>
                <a:gd name="T0" fmla="*/ 241 w 519"/>
                <a:gd name="T1" fmla="*/ 278 h 557"/>
                <a:gd name="T2" fmla="*/ 241 w 519"/>
                <a:gd name="T3" fmla="*/ 278 h 557"/>
                <a:gd name="T4" fmla="*/ 241 w 519"/>
                <a:gd name="T5" fmla="*/ 296 h 557"/>
                <a:gd name="T6" fmla="*/ 241 w 519"/>
                <a:gd name="T7" fmla="*/ 518 h 557"/>
                <a:gd name="T8" fmla="*/ 278 w 519"/>
                <a:gd name="T9" fmla="*/ 518 h 557"/>
                <a:gd name="T10" fmla="*/ 278 w 519"/>
                <a:gd name="T11" fmla="*/ 278 h 557"/>
                <a:gd name="T12" fmla="*/ 278 w 519"/>
                <a:gd name="T13" fmla="*/ 278 h 557"/>
                <a:gd name="T14" fmla="*/ 482 w 519"/>
                <a:gd name="T15" fmla="*/ 260 h 557"/>
                <a:gd name="T16" fmla="*/ 482 w 519"/>
                <a:gd name="T17" fmla="*/ 222 h 557"/>
                <a:gd name="T18" fmla="*/ 296 w 519"/>
                <a:gd name="T19" fmla="*/ 222 h 557"/>
                <a:gd name="T20" fmla="*/ 278 w 519"/>
                <a:gd name="T21" fmla="*/ 18 h 557"/>
                <a:gd name="T22" fmla="*/ 241 w 519"/>
                <a:gd name="T23" fmla="*/ 18 h 557"/>
                <a:gd name="T24" fmla="*/ 241 w 519"/>
                <a:gd name="T25" fmla="*/ 222 h 557"/>
                <a:gd name="T26" fmla="*/ 37 w 519"/>
                <a:gd name="T27" fmla="*/ 241 h 557"/>
                <a:gd name="T28" fmla="*/ 37 w 519"/>
                <a:gd name="T29" fmla="*/ 278 h 557"/>
                <a:gd name="T30" fmla="*/ 241 w 519"/>
                <a:gd name="T31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7">
                  <a:moveTo>
                    <a:pt x="241" y="278"/>
                  </a:moveTo>
                  <a:lnTo>
                    <a:pt x="241" y="278"/>
                  </a:lnTo>
                  <a:cubicBezTo>
                    <a:pt x="241" y="278"/>
                    <a:pt x="241" y="278"/>
                    <a:pt x="241" y="296"/>
                  </a:cubicBezTo>
                  <a:cubicBezTo>
                    <a:pt x="222" y="370"/>
                    <a:pt x="241" y="444"/>
                    <a:pt x="241" y="518"/>
                  </a:cubicBezTo>
                  <a:cubicBezTo>
                    <a:pt x="241" y="556"/>
                    <a:pt x="278" y="556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60"/>
                    <a:pt x="426" y="260"/>
                    <a:pt x="482" y="260"/>
                  </a:cubicBezTo>
                  <a:cubicBezTo>
                    <a:pt x="518" y="241"/>
                    <a:pt x="500" y="204"/>
                    <a:pt x="482" y="222"/>
                  </a:cubicBezTo>
                  <a:cubicBezTo>
                    <a:pt x="408" y="222"/>
                    <a:pt x="352" y="222"/>
                    <a:pt x="296" y="222"/>
                  </a:cubicBezTo>
                  <a:cubicBezTo>
                    <a:pt x="296" y="148"/>
                    <a:pt x="278" y="92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22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  <a:cubicBezTo>
                    <a:pt x="93" y="278"/>
                    <a:pt x="167" y="278"/>
                    <a:pt x="241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" name="Freeform 503"/>
            <p:cNvSpPr>
              <a:spLocks noChangeArrowheads="1"/>
            </p:cNvSpPr>
            <p:nvPr userDrawn="1"/>
          </p:nvSpPr>
          <p:spPr bwMode="auto">
            <a:xfrm rot="4047122">
              <a:off x="804360" y="1405382"/>
              <a:ext cx="173037" cy="193675"/>
            </a:xfrm>
            <a:custGeom>
              <a:avLst/>
              <a:gdLst>
                <a:gd name="T0" fmla="*/ 18 w 482"/>
                <a:gd name="T1" fmla="*/ 278 h 539"/>
                <a:gd name="T2" fmla="*/ 18 w 482"/>
                <a:gd name="T3" fmla="*/ 278 h 539"/>
                <a:gd name="T4" fmla="*/ 222 w 482"/>
                <a:gd name="T5" fmla="*/ 278 h 539"/>
                <a:gd name="T6" fmla="*/ 222 w 482"/>
                <a:gd name="T7" fmla="*/ 278 h 539"/>
                <a:gd name="T8" fmla="*/ 222 w 482"/>
                <a:gd name="T9" fmla="*/ 500 h 539"/>
                <a:gd name="T10" fmla="*/ 259 w 482"/>
                <a:gd name="T11" fmla="*/ 500 h 539"/>
                <a:gd name="T12" fmla="*/ 259 w 482"/>
                <a:gd name="T13" fmla="*/ 260 h 539"/>
                <a:gd name="T14" fmla="*/ 259 w 482"/>
                <a:gd name="T15" fmla="*/ 260 h 539"/>
                <a:gd name="T16" fmla="*/ 463 w 482"/>
                <a:gd name="T17" fmla="*/ 260 h 539"/>
                <a:gd name="T18" fmla="*/ 444 w 482"/>
                <a:gd name="T19" fmla="*/ 222 h 539"/>
                <a:gd name="T20" fmla="*/ 259 w 482"/>
                <a:gd name="T21" fmla="*/ 222 h 539"/>
                <a:gd name="T22" fmla="*/ 259 w 482"/>
                <a:gd name="T23" fmla="*/ 37 h 539"/>
                <a:gd name="T24" fmla="*/ 222 w 482"/>
                <a:gd name="T25" fmla="*/ 37 h 539"/>
                <a:gd name="T26" fmla="*/ 222 w 482"/>
                <a:gd name="T27" fmla="*/ 222 h 539"/>
                <a:gd name="T28" fmla="*/ 18 w 482"/>
                <a:gd name="T29" fmla="*/ 241 h 539"/>
                <a:gd name="T30" fmla="*/ 18 w 482"/>
                <a:gd name="T31" fmla="*/ 27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9">
                  <a:moveTo>
                    <a:pt x="18" y="278"/>
                  </a:moveTo>
                  <a:lnTo>
                    <a:pt x="18" y="278"/>
                  </a:lnTo>
                  <a:cubicBezTo>
                    <a:pt x="92" y="278"/>
                    <a:pt x="148" y="278"/>
                    <a:pt x="222" y="278"/>
                  </a:cubicBezTo>
                  <a:lnTo>
                    <a:pt x="222" y="278"/>
                  </a:lnTo>
                  <a:cubicBezTo>
                    <a:pt x="203" y="352"/>
                    <a:pt x="203" y="426"/>
                    <a:pt x="222" y="500"/>
                  </a:cubicBezTo>
                  <a:cubicBezTo>
                    <a:pt x="222" y="519"/>
                    <a:pt x="259" y="538"/>
                    <a:pt x="259" y="500"/>
                  </a:cubicBezTo>
                  <a:cubicBezTo>
                    <a:pt x="259" y="426"/>
                    <a:pt x="259" y="352"/>
                    <a:pt x="259" y="260"/>
                  </a:cubicBezTo>
                  <a:lnTo>
                    <a:pt x="259" y="260"/>
                  </a:lnTo>
                  <a:cubicBezTo>
                    <a:pt x="333" y="260"/>
                    <a:pt x="389" y="260"/>
                    <a:pt x="463" y="260"/>
                  </a:cubicBezTo>
                  <a:cubicBezTo>
                    <a:pt x="481" y="241"/>
                    <a:pt x="463" y="204"/>
                    <a:pt x="444" y="222"/>
                  </a:cubicBezTo>
                  <a:cubicBezTo>
                    <a:pt x="389" y="222"/>
                    <a:pt x="333" y="222"/>
                    <a:pt x="259" y="222"/>
                  </a:cubicBezTo>
                  <a:cubicBezTo>
                    <a:pt x="259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22" y="167"/>
                    <a:pt x="222" y="222"/>
                  </a:cubicBezTo>
                  <a:cubicBezTo>
                    <a:pt x="148" y="241"/>
                    <a:pt x="92" y="222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228"/>
            <p:cNvSpPr>
              <a:spLocks noChangeArrowheads="1"/>
            </p:cNvSpPr>
            <p:nvPr userDrawn="1"/>
          </p:nvSpPr>
          <p:spPr bwMode="auto">
            <a:xfrm rot="4047122">
              <a:off x="579824" y="-142407"/>
              <a:ext cx="187325" cy="200025"/>
            </a:xfrm>
            <a:custGeom>
              <a:avLst/>
              <a:gdLst>
                <a:gd name="T0" fmla="*/ 481 w 520"/>
                <a:gd name="T1" fmla="*/ 223 h 557"/>
                <a:gd name="T2" fmla="*/ 481 w 520"/>
                <a:gd name="T3" fmla="*/ 223 h 557"/>
                <a:gd name="T4" fmla="*/ 296 w 520"/>
                <a:gd name="T5" fmla="*/ 223 h 557"/>
                <a:gd name="T6" fmla="*/ 296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96 w 520"/>
                <a:gd name="T25" fmla="*/ 278 h 557"/>
                <a:gd name="T26" fmla="*/ 296 w 520"/>
                <a:gd name="T27" fmla="*/ 278 h 557"/>
                <a:gd name="T28" fmla="*/ 500 w 520"/>
                <a:gd name="T29" fmla="*/ 259 h 557"/>
                <a:gd name="T30" fmla="*/ 481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1" y="223"/>
                  </a:moveTo>
                  <a:lnTo>
                    <a:pt x="481" y="223"/>
                  </a:lnTo>
                  <a:cubicBezTo>
                    <a:pt x="426" y="223"/>
                    <a:pt x="352" y="223"/>
                    <a:pt x="296" y="223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59" y="167"/>
                    <a:pt x="241" y="241"/>
                  </a:cubicBezTo>
                  <a:cubicBezTo>
                    <a:pt x="167" y="241"/>
                    <a:pt x="111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41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96" y="278"/>
                  </a:cubicBezTo>
                  <a:lnTo>
                    <a:pt x="296" y="278"/>
                  </a:lnTo>
                  <a:cubicBezTo>
                    <a:pt x="352" y="259"/>
                    <a:pt x="426" y="278"/>
                    <a:pt x="500" y="259"/>
                  </a:cubicBezTo>
                  <a:cubicBezTo>
                    <a:pt x="519" y="259"/>
                    <a:pt x="519" y="223"/>
                    <a:pt x="481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  <p:sp>
        <p:nvSpPr>
          <p:cNvPr id="36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452345" y="2270163"/>
            <a:ext cx="8172302" cy="34194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lanco pagina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 userDrawn="1"/>
        </p:nvGrpSpPr>
        <p:grpSpPr>
          <a:xfrm>
            <a:off x="9659754" y="-86324"/>
            <a:ext cx="2597889" cy="1409439"/>
            <a:chOff x="9659754" y="-86324"/>
            <a:chExt cx="2597889" cy="1409439"/>
          </a:xfrm>
        </p:grpSpPr>
        <p:sp>
          <p:nvSpPr>
            <p:cNvPr id="121" name="Freeform 513"/>
            <p:cNvSpPr>
              <a:spLocks noChangeArrowheads="1"/>
            </p:cNvSpPr>
            <p:nvPr userDrawn="1"/>
          </p:nvSpPr>
          <p:spPr bwMode="auto">
            <a:xfrm rot="5400000">
              <a:off x="12109497" y="1181516"/>
              <a:ext cx="124411" cy="158787"/>
            </a:xfrm>
            <a:custGeom>
              <a:avLst/>
              <a:gdLst>
                <a:gd name="T0" fmla="*/ 185 w 334"/>
                <a:gd name="T1" fmla="*/ 0 h 427"/>
                <a:gd name="T2" fmla="*/ 185 w 334"/>
                <a:gd name="T3" fmla="*/ 0 h 427"/>
                <a:gd name="T4" fmla="*/ 185 w 334"/>
                <a:gd name="T5" fmla="*/ 0 h 427"/>
                <a:gd name="T6" fmla="*/ 167 w 334"/>
                <a:gd name="T7" fmla="*/ 0 h 427"/>
                <a:gd name="T8" fmla="*/ 167 w 334"/>
                <a:gd name="T9" fmla="*/ 0 h 427"/>
                <a:gd name="T10" fmla="*/ 37 w 334"/>
                <a:gd name="T11" fmla="*/ 315 h 427"/>
                <a:gd name="T12" fmla="*/ 0 w 334"/>
                <a:gd name="T13" fmla="*/ 389 h 427"/>
                <a:gd name="T14" fmla="*/ 0 w 334"/>
                <a:gd name="T15" fmla="*/ 407 h 427"/>
                <a:gd name="T16" fmla="*/ 19 w 334"/>
                <a:gd name="T17" fmla="*/ 426 h 427"/>
                <a:gd name="T18" fmla="*/ 93 w 334"/>
                <a:gd name="T19" fmla="*/ 426 h 427"/>
                <a:gd name="T20" fmla="*/ 259 w 334"/>
                <a:gd name="T21" fmla="*/ 426 h 427"/>
                <a:gd name="T22" fmla="*/ 297 w 334"/>
                <a:gd name="T23" fmla="*/ 426 h 427"/>
                <a:gd name="T24" fmla="*/ 333 w 334"/>
                <a:gd name="T25" fmla="*/ 426 h 427"/>
                <a:gd name="T26" fmla="*/ 333 w 334"/>
                <a:gd name="T27" fmla="*/ 389 h 427"/>
                <a:gd name="T28" fmla="*/ 241 w 334"/>
                <a:gd name="T29" fmla="*/ 130 h 427"/>
                <a:gd name="T30" fmla="*/ 185 w 334"/>
                <a:gd name="T3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cubicBezTo>
                    <a:pt x="167" y="0"/>
                    <a:pt x="167" y="0"/>
                    <a:pt x="167" y="0"/>
                  </a:cubicBezTo>
                  <a:lnTo>
                    <a:pt x="167" y="0"/>
                  </a:lnTo>
                  <a:cubicBezTo>
                    <a:pt x="130" y="111"/>
                    <a:pt x="74" y="223"/>
                    <a:pt x="37" y="315"/>
                  </a:cubicBezTo>
                  <a:cubicBezTo>
                    <a:pt x="19" y="333"/>
                    <a:pt x="19" y="371"/>
                    <a:pt x="0" y="389"/>
                  </a:cubicBezTo>
                  <a:lnTo>
                    <a:pt x="0" y="407"/>
                  </a:lnTo>
                  <a:cubicBezTo>
                    <a:pt x="0" y="426"/>
                    <a:pt x="19" y="426"/>
                    <a:pt x="19" y="426"/>
                  </a:cubicBezTo>
                  <a:cubicBezTo>
                    <a:pt x="37" y="407"/>
                    <a:pt x="74" y="426"/>
                    <a:pt x="93" y="426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26"/>
                    <a:pt x="333" y="426"/>
                  </a:cubicBezTo>
                  <a:cubicBezTo>
                    <a:pt x="333" y="407"/>
                    <a:pt x="333" y="407"/>
                    <a:pt x="333" y="389"/>
                  </a:cubicBezTo>
                  <a:cubicBezTo>
                    <a:pt x="315" y="297"/>
                    <a:pt x="278" y="223"/>
                    <a:pt x="241" y="130"/>
                  </a:cubicBezTo>
                  <a:cubicBezTo>
                    <a:pt x="223" y="93"/>
                    <a:pt x="204" y="56"/>
                    <a:pt x="185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Freeform 514"/>
            <p:cNvSpPr>
              <a:spLocks noChangeArrowheads="1"/>
            </p:cNvSpPr>
            <p:nvPr userDrawn="1"/>
          </p:nvSpPr>
          <p:spPr bwMode="auto">
            <a:xfrm rot="5400000">
              <a:off x="11701888" y="1191338"/>
              <a:ext cx="96582" cy="124411"/>
            </a:xfrm>
            <a:custGeom>
              <a:avLst/>
              <a:gdLst>
                <a:gd name="T0" fmla="*/ 18 w 260"/>
                <a:gd name="T1" fmla="*/ 297 h 334"/>
                <a:gd name="T2" fmla="*/ 18 w 260"/>
                <a:gd name="T3" fmla="*/ 297 h 334"/>
                <a:gd name="T4" fmla="*/ 74 w 260"/>
                <a:gd name="T5" fmla="*/ 315 h 334"/>
                <a:gd name="T6" fmla="*/ 204 w 260"/>
                <a:gd name="T7" fmla="*/ 315 h 334"/>
                <a:gd name="T8" fmla="*/ 222 w 260"/>
                <a:gd name="T9" fmla="*/ 333 h 334"/>
                <a:gd name="T10" fmla="*/ 259 w 260"/>
                <a:gd name="T11" fmla="*/ 333 h 334"/>
                <a:gd name="T12" fmla="*/ 259 w 260"/>
                <a:gd name="T13" fmla="*/ 297 h 334"/>
                <a:gd name="T14" fmla="*/ 204 w 260"/>
                <a:gd name="T15" fmla="*/ 93 h 334"/>
                <a:gd name="T16" fmla="*/ 166 w 260"/>
                <a:gd name="T17" fmla="*/ 0 h 334"/>
                <a:gd name="T18" fmla="*/ 166 w 260"/>
                <a:gd name="T19" fmla="*/ 0 h 334"/>
                <a:gd name="T20" fmla="*/ 166 w 260"/>
                <a:gd name="T21" fmla="*/ 0 h 334"/>
                <a:gd name="T22" fmla="*/ 166 w 260"/>
                <a:gd name="T23" fmla="*/ 0 h 334"/>
                <a:gd name="T24" fmla="*/ 37 w 260"/>
                <a:gd name="T25" fmla="*/ 223 h 334"/>
                <a:gd name="T26" fmla="*/ 18 w 260"/>
                <a:gd name="T27" fmla="*/ 278 h 334"/>
                <a:gd name="T28" fmla="*/ 0 w 260"/>
                <a:gd name="T29" fmla="*/ 297 h 334"/>
                <a:gd name="T30" fmla="*/ 18 w 260"/>
                <a:gd name="T31" fmla="*/ 29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34">
                  <a:moveTo>
                    <a:pt x="18" y="297"/>
                  </a:moveTo>
                  <a:lnTo>
                    <a:pt x="18" y="297"/>
                  </a:lnTo>
                  <a:cubicBezTo>
                    <a:pt x="37" y="297"/>
                    <a:pt x="55" y="297"/>
                    <a:pt x="74" y="315"/>
                  </a:cubicBezTo>
                  <a:cubicBezTo>
                    <a:pt x="111" y="315"/>
                    <a:pt x="166" y="315"/>
                    <a:pt x="204" y="315"/>
                  </a:cubicBezTo>
                  <a:cubicBezTo>
                    <a:pt x="204" y="333"/>
                    <a:pt x="222" y="333"/>
                    <a:pt x="222" y="333"/>
                  </a:cubicBezTo>
                  <a:cubicBezTo>
                    <a:pt x="240" y="333"/>
                    <a:pt x="240" y="333"/>
                    <a:pt x="259" y="333"/>
                  </a:cubicBezTo>
                  <a:cubicBezTo>
                    <a:pt x="259" y="315"/>
                    <a:pt x="259" y="315"/>
                    <a:pt x="259" y="297"/>
                  </a:cubicBezTo>
                  <a:cubicBezTo>
                    <a:pt x="259" y="241"/>
                    <a:pt x="240" y="167"/>
                    <a:pt x="204" y="93"/>
                  </a:cubicBezTo>
                  <a:cubicBezTo>
                    <a:pt x="185" y="75"/>
                    <a:pt x="185" y="37"/>
                    <a:pt x="166" y="0"/>
                  </a:cubicBez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ubicBezTo>
                    <a:pt x="129" y="75"/>
                    <a:pt x="74" y="149"/>
                    <a:pt x="37" y="223"/>
                  </a:cubicBezTo>
                  <a:cubicBezTo>
                    <a:pt x="18" y="241"/>
                    <a:pt x="18" y="259"/>
                    <a:pt x="18" y="278"/>
                  </a:cubicBezTo>
                  <a:cubicBezTo>
                    <a:pt x="0" y="278"/>
                    <a:pt x="0" y="297"/>
                    <a:pt x="0" y="297"/>
                  </a:cubicBezTo>
                  <a:lnTo>
                    <a:pt x="18" y="297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" name="Freeform 515"/>
            <p:cNvSpPr>
              <a:spLocks noChangeArrowheads="1"/>
            </p:cNvSpPr>
            <p:nvPr userDrawn="1"/>
          </p:nvSpPr>
          <p:spPr bwMode="auto">
            <a:xfrm rot="5400000">
              <a:off x="11284459" y="1181516"/>
              <a:ext cx="124411" cy="158787"/>
            </a:xfrm>
            <a:custGeom>
              <a:avLst/>
              <a:gdLst>
                <a:gd name="T0" fmla="*/ 241 w 334"/>
                <a:gd name="T1" fmla="*/ 130 h 427"/>
                <a:gd name="T2" fmla="*/ 241 w 334"/>
                <a:gd name="T3" fmla="*/ 130 h 427"/>
                <a:gd name="T4" fmla="*/ 185 w 334"/>
                <a:gd name="T5" fmla="*/ 0 h 427"/>
                <a:gd name="T6" fmla="*/ 185 w 334"/>
                <a:gd name="T7" fmla="*/ 0 h 427"/>
                <a:gd name="T8" fmla="*/ 167 w 334"/>
                <a:gd name="T9" fmla="*/ 0 h 427"/>
                <a:gd name="T10" fmla="*/ 167 w 334"/>
                <a:gd name="T11" fmla="*/ 0 h 427"/>
                <a:gd name="T12" fmla="*/ 37 w 334"/>
                <a:gd name="T13" fmla="*/ 315 h 427"/>
                <a:gd name="T14" fmla="*/ 0 w 334"/>
                <a:gd name="T15" fmla="*/ 371 h 427"/>
                <a:gd name="T16" fmla="*/ 0 w 334"/>
                <a:gd name="T17" fmla="*/ 408 h 427"/>
                <a:gd name="T18" fmla="*/ 19 w 334"/>
                <a:gd name="T19" fmla="*/ 408 h 427"/>
                <a:gd name="T20" fmla="*/ 93 w 334"/>
                <a:gd name="T21" fmla="*/ 408 h 427"/>
                <a:gd name="T22" fmla="*/ 259 w 334"/>
                <a:gd name="T23" fmla="*/ 426 h 427"/>
                <a:gd name="T24" fmla="*/ 297 w 334"/>
                <a:gd name="T25" fmla="*/ 426 h 427"/>
                <a:gd name="T26" fmla="*/ 315 w 334"/>
                <a:gd name="T27" fmla="*/ 426 h 427"/>
                <a:gd name="T28" fmla="*/ 333 w 334"/>
                <a:gd name="T29" fmla="*/ 389 h 427"/>
                <a:gd name="T30" fmla="*/ 241 w 334"/>
                <a:gd name="T31" fmla="*/ 13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241" y="130"/>
                  </a:moveTo>
                  <a:lnTo>
                    <a:pt x="241" y="130"/>
                  </a:lnTo>
                  <a:cubicBezTo>
                    <a:pt x="223" y="93"/>
                    <a:pt x="204" y="37"/>
                    <a:pt x="185" y="0"/>
                  </a:cubicBezTo>
                  <a:lnTo>
                    <a:pt x="185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30" y="111"/>
                    <a:pt x="74" y="204"/>
                    <a:pt x="37" y="315"/>
                  </a:cubicBezTo>
                  <a:cubicBezTo>
                    <a:pt x="19" y="333"/>
                    <a:pt x="19" y="352"/>
                    <a:pt x="0" y="371"/>
                  </a:cubicBezTo>
                  <a:cubicBezTo>
                    <a:pt x="0" y="389"/>
                    <a:pt x="0" y="408"/>
                    <a:pt x="0" y="408"/>
                  </a:cubicBezTo>
                  <a:cubicBezTo>
                    <a:pt x="0" y="408"/>
                    <a:pt x="0" y="408"/>
                    <a:pt x="19" y="408"/>
                  </a:cubicBezTo>
                  <a:cubicBezTo>
                    <a:pt x="37" y="408"/>
                    <a:pt x="74" y="408"/>
                    <a:pt x="93" y="408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lnTo>
                    <a:pt x="315" y="426"/>
                  </a:lnTo>
                  <a:cubicBezTo>
                    <a:pt x="333" y="408"/>
                    <a:pt x="333" y="408"/>
                    <a:pt x="333" y="389"/>
                  </a:cubicBezTo>
                  <a:cubicBezTo>
                    <a:pt x="315" y="297"/>
                    <a:pt x="278" y="204"/>
                    <a:pt x="241" y="13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Freeform 516"/>
            <p:cNvSpPr>
              <a:spLocks noChangeArrowheads="1"/>
            </p:cNvSpPr>
            <p:nvPr userDrawn="1"/>
          </p:nvSpPr>
          <p:spPr bwMode="auto">
            <a:xfrm rot="5400000">
              <a:off x="10889946" y="1191338"/>
              <a:ext cx="103130" cy="130959"/>
            </a:xfrm>
            <a:custGeom>
              <a:avLst/>
              <a:gdLst>
                <a:gd name="T0" fmla="*/ 166 w 279"/>
                <a:gd name="T1" fmla="*/ 0 h 353"/>
                <a:gd name="T2" fmla="*/ 166 w 279"/>
                <a:gd name="T3" fmla="*/ 0 h 353"/>
                <a:gd name="T4" fmla="*/ 166 w 279"/>
                <a:gd name="T5" fmla="*/ 0 h 353"/>
                <a:gd name="T6" fmla="*/ 166 w 279"/>
                <a:gd name="T7" fmla="*/ 0 h 353"/>
                <a:gd name="T8" fmla="*/ 166 w 279"/>
                <a:gd name="T9" fmla="*/ 0 h 353"/>
                <a:gd name="T10" fmla="*/ 37 w 279"/>
                <a:gd name="T11" fmla="*/ 259 h 353"/>
                <a:gd name="T12" fmla="*/ 0 w 279"/>
                <a:gd name="T13" fmla="*/ 296 h 353"/>
                <a:gd name="T14" fmla="*/ 0 w 279"/>
                <a:gd name="T15" fmla="*/ 333 h 353"/>
                <a:gd name="T16" fmla="*/ 18 w 279"/>
                <a:gd name="T17" fmla="*/ 333 h 353"/>
                <a:gd name="T18" fmla="*/ 74 w 279"/>
                <a:gd name="T19" fmla="*/ 333 h 353"/>
                <a:gd name="T20" fmla="*/ 204 w 279"/>
                <a:gd name="T21" fmla="*/ 352 h 353"/>
                <a:gd name="T22" fmla="*/ 240 w 279"/>
                <a:gd name="T23" fmla="*/ 352 h 353"/>
                <a:gd name="T24" fmla="*/ 259 w 279"/>
                <a:gd name="T25" fmla="*/ 352 h 353"/>
                <a:gd name="T26" fmla="*/ 278 w 279"/>
                <a:gd name="T27" fmla="*/ 333 h 353"/>
                <a:gd name="T28" fmla="*/ 204 w 279"/>
                <a:gd name="T29" fmla="*/ 111 h 353"/>
                <a:gd name="T30" fmla="*/ 166 w 279"/>
                <a:gd name="T3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3">
                  <a:moveTo>
                    <a:pt x="166" y="0"/>
                  </a:move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ubicBezTo>
                    <a:pt x="111" y="93"/>
                    <a:pt x="74" y="167"/>
                    <a:pt x="37" y="259"/>
                  </a:cubicBezTo>
                  <a:cubicBezTo>
                    <a:pt x="18" y="278"/>
                    <a:pt x="18" y="278"/>
                    <a:pt x="0" y="296"/>
                  </a:cubicBezTo>
                  <a:cubicBezTo>
                    <a:pt x="0" y="315"/>
                    <a:pt x="0" y="315"/>
                    <a:pt x="0" y="333"/>
                  </a:cubicBezTo>
                  <a:cubicBezTo>
                    <a:pt x="0" y="333"/>
                    <a:pt x="0" y="333"/>
                    <a:pt x="18" y="333"/>
                  </a:cubicBezTo>
                  <a:cubicBezTo>
                    <a:pt x="37" y="333"/>
                    <a:pt x="55" y="333"/>
                    <a:pt x="74" y="333"/>
                  </a:cubicBezTo>
                  <a:cubicBezTo>
                    <a:pt x="129" y="352"/>
                    <a:pt x="166" y="352"/>
                    <a:pt x="204" y="352"/>
                  </a:cubicBezTo>
                  <a:cubicBezTo>
                    <a:pt x="222" y="352"/>
                    <a:pt x="222" y="352"/>
                    <a:pt x="240" y="352"/>
                  </a:cubicBezTo>
                  <a:lnTo>
                    <a:pt x="259" y="352"/>
                  </a:lnTo>
                  <a:cubicBezTo>
                    <a:pt x="278" y="352"/>
                    <a:pt x="278" y="333"/>
                    <a:pt x="278" y="333"/>
                  </a:cubicBezTo>
                  <a:cubicBezTo>
                    <a:pt x="259" y="259"/>
                    <a:pt x="240" y="185"/>
                    <a:pt x="204" y="111"/>
                  </a:cubicBezTo>
                  <a:cubicBezTo>
                    <a:pt x="185" y="74"/>
                    <a:pt x="185" y="37"/>
                    <a:pt x="166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517"/>
            <p:cNvSpPr>
              <a:spLocks noChangeArrowheads="1"/>
            </p:cNvSpPr>
            <p:nvPr userDrawn="1"/>
          </p:nvSpPr>
          <p:spPr bwMode="auto">
            <a:xfrm rot="5400000">
              <a:off x="10477426" y="1171695"/>
              <a:ext cx="103130" cy="117863"/>
            </a:xfrm>
            <a:custGeom>
              <a:avLst/>
              <a:gdLst>
                <a:gd name="T0" fmla="*/ 259 w 279"/>
                <a:gd name="T1" fmla="*/ 315 h 316"/>
                <a:gd name="T2" fmla="*/ 259 w 279"/>
                <a:gd name="T3" fmla="*/ 315 h 316"/>
                <a:gd name="T4" fmla="*/ 185 w 279"/>
                <a:gd name="T5" fmla="*/ 315 h 316"/>
                <a:gd name="T6" fmla="*/ 74 w 279"/>
                <a:gd name="T7" fmla="*/ 315 h 316"/>
                <a:gd name="T8" fmla="*/ 37 w 279"/>
                <a:gd name="T9" fmla="*/ 315 h 316"/>
                <a:gd name="T10" fmla="*/ 18 w 279"/>
                <a:gd name="T11" fmla="*/ 315 h 316"/>
                <a:gd name="T12" fmla="*/ 18 w 279"/>
                <a:gd name="T13" fmla="*/ 277 h 316"/>
                <a:gd name="T14" fmla="*/ 92 w 279"/>
                <a:gd name="T15" fmla="*/ 92 h 316"/>
                <a:gd name="T16" fmla="*/ 129 w 279"/>
                <a:gd name="T17" fmla="*/ 0 h 316"/>
                <a:gd name="T18" fmla="*/ 148 w 279"/>
                <a:gd name="T19" fmla="*/ 0 h 316"/>
                <a:gd name="T20" fmla="*/ 148 w 279"/>
                <a:gd name="T21" fmla="*/ 0 h 316"/>
                <a:gd name="T22" fmla="*/ 148 w 279"/>
                <a:gd name="T23" fmla="*/ 0 h 316"/>
                <a:gd name="T24" fmla="*/ 240 w 279"/>
                <a:gd name="T25" fmla="*/ 240 h 316"/>
                <a:gd name="T26" fmla="*/ 259 w 279"/>
                <a:gd name="T27" fmla="*/ 277 h 316"/>
                <a:gd name="T28" fmla="*/ 278 w 279"/>
                <a:gd name="T29" fmla="*/ 315 h 316"/>
                <a:gd name="T30" fmla="*/ 259 w 279"/>
                <a:gd name="T3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16">
                  <a:moveTo>
                    <a:pt x="259" y="315"/>
                  </a:moveTo>
                  <a:lnTo>
                    <a:pt x="259" y="315"/>
                  </a:lnTo>
                  <a:cubicBezTo>
                    <a:pt x="240" y="315"/>
                    <a:pt x="222" y="315"/>
                    <a:pt x="185" y="315"/>
                  </a:cubicBezTo>
                  <a:cubicBezTo>
                    <a:pt x="148" y="315"/>
                    <a:pt x="111" y="315"/>
                    <a:pt x="74" y="315"/>
                  </a:cubicBezTo>
                  <a:cubicBezTo>
                    <a:pt x="55" y="315"/>
                    <a:pt x="55" y="315"/>
                    <a:pt x="37" y="315"/>
                  </a:cubicBezTo>
                  <a:lnTo>
                    <a:pt x="18" y="315"/>
                  </a:lnTo>
                  <a:cubicBezTo>
                    <a:pt x="0" y="296"/>
                    <a:pt x="18" y="296"/>
                    <a:pt x="18" y="277"/>
                  </a:cubicBezTo>
                  <a:cubicBezTo>
                    <a:pt x="37" y="222"/>
                    <a:pt x="55" y="148"/>
                    <a:pt x="92" y="92"/>
                  </a:cubicBezTo>
                  <a:cubicBezTo>
                    <a:pt x="111" y="55"/>
                    <a:pt x="129" y="18"/>
                    <a:pt x="129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85" y="74"/>
                    <a:pt x="203" y="148"/>
                    <a:pt x="240" y="240"/>
                  </a:cubicBezTo>
                  <a:cubicBezTo>
                    <a:pt x="259" y="259"/>
                    <a:pt x="259" y="259"/>
                    <a:pt x="259" y="277"/>
                  </a:cubicBezTo>
                  <a:cubicBezTo>
                    <a:pt x="259" y="296"/>
                    <a:pt x="278" y="296"/>
                    <a:pt x="278" y="315"/>
                  </a:cubicBezTo>
                  <a:cubicBezTo>
                    <a:pt x="259" y="315"/>
                    <a:pt x="259" y="315"/>
                    <a:pt x="259" y="31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518"/>
            <p:cNvSpPr>
              <a:spLocks noChangeArrowheads="1"/>
            </p:cNvSpPr>
            <p:nvPr userDrawn="1"/>
          </p:nvSpPr>
          <p:spPr bwMode="auto">
            <a:xfrm rot="5400000">
              <a:off x="10061633" y="1181516"/>
              <a:ext cx="96582" cy="130959"/>
            </a:xfrm>
            <a:custGeom>
              <a:avLst/>
              <a:gdLst>
                <a:gd name="T0" fmla="*/ 223 w 260"/>
                <a:gd name="T1" fmla="*/ 111 h 352"/>
                <a:gd name="T2" fmla="*/ 223 w 260"/>
                <a:gd name="T3" fmla="*/ 111 h 352"/>
                <a:gd name="T4" fmla="*/ 204 w 260"/>
                <a:gd name="T5" fmla="*/ 0 h 352"/>
                <a:gd name="T6" fmla="*/ 204 w 260"/>
                <a:gd name="T7" fmla="*/ 0 h 352"/>
                <a:gd name="T8" fmla="*/ 204 w 260"/>
                <a:gd name="T9" fmla="*/ 0 h 352"/>
                <a:gd name="T10" fmla="*/ 204 w 260"/>
                <a:gd name="T11" fmla="*/ 0 h 352"/>
                <a:gd name="T12" fmla="*/ 56 w 260"/>
                <a:gd name="T13" fmla="*/ 222 h 352"/>
                <a:gd name="T14" fmla="*/ 19 w 260"/>
                <a:gd name="T15" fmla="*/ 259 h 352"/>
                <a:gd name="T16" fmla="*/ 0 w 260"/>
                <a:gd name="T17" fmla="*/ 277 h 352"/>
                <a:gd name="T18" fmla="*/ 19 w 260"/>
                <a:gd name="T19" fmla="*/ 296 h 352"/>
                <a:gd name="T20" fmla="*/ 74 w 260"/>
                <a:gd name="T21" fmla="*/ 315 h 352"/>
                <a:gd name="T22" fmla="*/ 204 w 260"/>
                <a:gd name="T23" fmla="*/ 333 h 352"/>
                <a:gd name="T24" fmla="*/ 223 w 260"/>
                <a:gd name="T25" fmla="*/ 333 h 352"/>
                <a:gd name="T26" fmla="*/ 259 w 260"/>
                <a:gd name="T27" fmla="*/ 351 h 352"/>
                <a:gd name="T28" fmla="*/ 259 w 260"/>
                <a:gd name="T29" fmla="*/ 315 h 352"/>
                <a:gd name="T30" fmla="*/ 223 w 260"/>
                <a:gd name="T31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52">
                  <a:moveTo>
                    <a:pt x="223" y="111"/>
                  </a:moveTo>
                  <a:lnTo>
                    <a:pt x="223" y="111"/>
                  </a:lnTo>
                  <a:cubicBezTo>
                    <a:pt x="223" y="74"/>
                    <a:pt x="223" y="37"/>
                    <a:pt x="204" y="0"/>
                  </a:cubicBez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148" y="74"/>
                    <a:pt x="93" y="148"/>
                    <a:pt x="56" y="222"/>
                  </a:cubicBezTo>
                  <a:cubicBezTo>
                    <a:pt x="37" y="241"/>
                    <a:pt x="19" y="241"/>
                    <a:pt x="19" y="259"/>
                  </a:cubicBezTo>
                  <a:cubicBezTo>
                    <a:pt x="19" y="277"/>
                    <a:pt x="0" y="277"/>
                    <a:pt x="0" y="277"/>
                  </a:cubicBezTo>
                  <a:cubicBezTo>
                    <a:pt x="0" y="296"/>
                    <a:pt x="19" y="296"/>
                    <a:pt x="19" y="296"/>
                  </a:cubicBezTo>
                  <a:cubicBezTo>
                    <a:pt x="37" y="296"/>
                    <a:pt x="56" y="296"/>
                    <a:pt x="74" y="315"/>
                  </a:cubicBezTo>
                  <a:cubicBezTo>
                    <a:pt x="111" y="315"/>
                    <a:pt x="167" y="333"/>
                    <a:pt x="204" y="333"/>
                  </a:cubicBezTo>
                  <a:lnTo>
                    <a:pt x="223" y="333"/>
                  </a:lnTo>
                  <a:cubicBezTo>
                    <a:pt x="241" y="333"/>
                    <a:pt x="241" y="351"/>
                    <a:pt x="259" y="351"/>
                  </a:cubicBezTo>
                  <a:cubicBezTo>
                    <a:pt x="259" y="333"/>
                    <a:pt x="259" y="333"/>
                    <a:pt x="259" y="315"/>
                  </a:cubicBezTo>
                  <a:cubicBezTo>
                    <a:pt x="259" y="241"/>
                    <a:pt x="259" y="185"/>
                    <a:pt x="223" y="11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520"/>
            <p:cNvSpPr>
              <a:spLocks noChangeArrowheads="1"/>
            </p:cNvSpPr>
            <p:nvPr userDrawn="1"/>
          </p:nvSpPr>
          <p:spPr bwMode="auto">
            <a:xfrm rot="5400000">
              <a:off x="12114408" y="868853"/>
              <a:ext cx="103129" cy="130959"/>
            </a:xfrm>
            <a:custGeom>
              <a:avLst/>
              <a:gdLst>
                <a:gd name="T0" fmla="*/ 19 w 279"/>
                <a:gd name="T1" fmla="*/ 333 h 352"/>
                <a:gd name="T2" fmla="*/ 19 w 279"/>
                <a:gd name="T3" fmla="*/ 333 h 352"/>
                <a:gd name="T4" fmla="*/ 93 w 279"/>
                <a:gd name="T5" fmla="*/ 333 h 352"/>
                <a:gd name="T6" fmla="*/ 222 w 279"/>
                <a:gd name="T7" fmla="*/ 351 h 352"/>
                <a:gd name="T8" fmla="*/ 260 w 279"/>
                <a:gd name="T9" fmla="*/ 351 h 352"/>
                <a:gd name="T10" fmla="*/ 278 w 279"/>
                <a:gd name="T11" fmla="*/ 351 h 352"/>
                <a:gd name="T12" fmla="*/ 278 w 279"/>
                <a:gd name="T13" fmla="*/ 333 h 352"/>
                <a:gd name="T14" fmla="*/ 222 w 279"/>
                <a:gd name="T15" fmla="*/ 111 h 352"/>
                <a:gd name="T16" fmla="*/ 186 w 279"/>
                <a:gd name="T17" fmla="*/ 18 h 352"/>
                <a:gd name="T18" fmla="*/ 186 w 279"/>
                <a:gd name="T19" fmla="*/ 18 h 352"/>
                <a:gd name="T20" fmla="*/ 167 w 279"/>
                <a:gd name="T21" fmla="*/ 18 h 352"/>
                <a:gd name="T22" fmla="*/ 167 w 279"/>
                <a:gd name="T23" fmla="*/ 18 h 352"/>
                <a:gd name="T24" fmla="*/ 38 w 279"/>
                <a:gd name="T25" fmla="*/ 259 h 352"/>
                <a:gd name="T26" fmla="*/ 19 w 279"/>
                <a:gd name="T27" fmla="*/ 315 h 352"/>
                <a:gd name="T28" fmla="*/ 19 w 279"/>
                <a:gd name="T29" fmla="*/ 3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2">
                  <a:moveTo>
                    <a:pt x="19" y="333"/>
                  </a:moveTo>
                  <a:lnTo>
                    <a:pt x="19" y="333"/>
                  </a:lnTo>
                  <a:cubicBezTo>
                    <a:pt x="38" y="333"/>
                    <a:pt x="74" y="333"/>
                    <a:pt x="93" y="333"/>
                  </a:cubicBezTo>
                  <a:cubicBezTo>
                    <a:pt x="130" y="351"/>
                    <a:pt x="167" y="351"/>
                    <a:pt x="222" y="351"/>
                  </a:cubicBezTo>
                  <a:cubicBezTo>
                    <a:pt x="222" y="351"/>
                    <a:pt x="241" y="351"/>
                    <a:pt x="260" y="351"/>
                  </a:cubicBezTo>
                  <a:cubicBezTo>
                    <a:pt x="260" y="351"/>
                    <a:pt x="260" y="351"/>
                    <a:pt x="278" y="351"/>
                  </a:cubicBezTo>
                  <a:lnTo>
                    <a:pt x="278" y="333"/>
                  </a:lnTo>
                  <a:cubicBezTo>
                    <a:pt x="278" y="259"/>
                    <a:pt x="260" y="185"/>
                    <a:pt x="222" y="111"/>
                  </a:cubicBezTo>
                  <a:cubicBezTo>
                    <a:pt x="204" y="92"/>
                    <a:pt x="186" y="55"/>
                    <a:pt x="186" y="18"/>
                  </a:cubicBezTo>
                  <a:lnTo>
                    <a:pt x="186" y="18"/>
                  </a:lnTo>
                  <a:cubicBezTo>
                    <a:pt x="186" y="0"/>
                    <a:pt x="167" y="0"/>
                    <a:pt x="167" y="18"/>
                  </a:cubicBezTo>
                  <a:lnTo>
                    <a:pt x="167" y="18"/>
                  </a:lnTo>
                  <a:cubicBezTo>
                    <a:pt x="130" y="92"/>
                    <a:pt x="93" y="167"/>
                    <a:pt x="38" y="259"/>
                  </a:cubicBezTo>
                  <a:cubicBezTo>
                    <a:pt x="38" y="277"/>
                    <a:pt x="19" y="296"/>
                    <a:pt x="19" y="315"/>
                  </a:cubicBezTo>
                  <a:cubicBezTo>
                    <a:pt x="19" y="315"/>
                    <a:pt x="0" y="315"/>
                    <a:pt x="19" y="33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521"/>
            <p:cNvSpPr>
              <a:spLocks noChangeArrowheads="1"/>
            </p:cNvSpPr>
            <p:nvPr userDrawn="1"/>
          </p:nvSpPr>
          <p:spPr bwMode="auto">
            <a:xfrm rot="5400000">
              <a:off x="11687156" y="847572"/>
              <a:ext cx="130958" cy="171883"/>
            </a:xfrm>
            <a:custGeom>
              <a:avLst/>
              <a:gdLst>
                <a:gd name="T0" fmla="*/ 19 w 353"/>
                <a:gd name="T1" fmla="*/ 407 h 464"/>
                <a:gd name="T2" fmla="*/ 19 w 353"/>
                <a:gd name="T3" fmla="*/ 407 h 464"/>
                <a:gd name="T4" fmla="*/ 111 w 353"/>
                <a:gd name="T5" fmla="*/ 426 h 464"/>
                <a:gd name="T6" fmla="*/ 259 w 353"/>
                <a:gd name="T7" fmla="*/ 445 h 464"/>
                <a:gd name="T8" fmla="*/ 297 w 353"/>
                <a:gd name="T9" fmla="*/ 445 h 464"/>
                <a:gd name="T10" fmla="*/ 333 w 353"/>
                <a:gd name="T11" fmla="*/ 445 h 464"/>
                <a:gd name="T12" fmla="*/ 352 w 353"/>
                <a:gd name="T13" fmla="*/ 426 h 464"/>
                <a:gd name="T14" fmla="*/ 278 w 353"/>
                <a:gd name="T15" fmla="*/ 149 h 464"/>
                <a:gd name="T16" fmla="*/ 241 w 353"/>
                <a:gd name="T17" fmla="*/ 19 h 464"/>
                <a:gd name="T18" fmla="*/ 241 w 353"/>
                <a:gd name="T19" fmla="*/ 0 h 464"/>
                <a:gd name="T20" fmla="*/ 241 w 353"/>
                <a:gd name="T21" fmla="*/ 0 h 464"/>
                <a:gd name="T22" fmla="*/ 241 w 353"/>
                <a:gd name="T23" fmla="*/ 19 h 464"/>
                <a:gd name="T24" fmla="*/ 56 w 353"/>
                <a:gd name="T25" fmla="*/ 315 h 464"/>
                <a:gd name="T26" fmla="*/ 19 w 353"/>
                <a:gd name="T27" fmla="*/ 371 h 464"/>
                <a:gd name="T28" fmla="*/ 0 w 353"/>
                <a:gd name="T29" fmla="*/ 407 h 464"/>
                <a:gd name="T30" fmla="*/ 19 w 353"/>
                <a:gd name="T31" fmla="*/ 40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64">
                  <a:moveTo>
                    <a:pt x="19" y="407"/>
                  </a:moveTo>
                  <a:lnTo>
                    <a:pt x="19" y="407"/>
                  </a:lnTo>
                  <a:cubicBezTo>
                    <a:pt x="56" y="407"/>
                    <a:pt x="75" y="407"/>
                    <a:pt x="111" y="426"/>
                  </a:cubicBezTo>
                  <a:cubicBezTo>
                    <a:pt x="149" y="426"/>
                    <a:pt x="204" y="445"/>
                    <a:pt x="259" y="445"/>
                  </a:cubicBezTo>
                  <a:cubicBezTo>
                    <a:pt x="278" y="445"/>
                    <a:pt x="297" y="445"/>
                    <a:pt x="297" y="445"/>
                  </a:cubicBezTo>
                  <a:cubicBezTo>
                    <a:pt x="315" y="445"/>
                    <a:pt x="333" y="463"/>
                    <a:pt x="333" y="445"/>
                  </a:cubicBezTo>
                  <a:cubicBezTo>
                    <a:pt x="352" y="445"/>
                    <a:pt x="352" y="426"/>
                    <a:pt x="352" y="426"/>
                  </a:cubicBezTo>
                  <a:cubicBezTo>
                    <a:pt x="333" y="333"/>
                    <a:pt x="315" y="241"/>
                    <a:pt x="278" y="149"/>
                  </a:cubicBezTo>
                  <a:cubicBezTo>
                    <a:pt x="259" y="111"/>
                    <a:pt x="259" y="56"/>
                    <a:pt x="241" y="19"/>
                  </a:cubicBezTo>
                  <a:cubicBezTo>
                    <a:pt x="241" y="19"/>
                    <a:pt x="241" y="19"/>
                    <a:pt x="241" y="0"/>
                  </a:cubicBezTo>
                  <a:lnTo>
                    <a:pt x="241" y="0"/>
                  </a:lnTo>
                  <a:cubicBezTo>
                    <a:pt x="241" y="19"/>
                    <a:pt x="241" y="19"/>
                    <a:pt x="241" y="19"/>
                  </a:cubicBezTo>
                  <a:cubicBezTo>
                    <a:pt x="167" y="111"/>
                    <a:pt x="111" y="204"/>
                    <a:pt x="56" y="315"/>
                  </a:cubicBezTo>
                  <a:cubicBezTo>
                    <a:pt x="37" y="333"/>
                    <a:pt x="19" y="352"/>
                    <a:pt x="19" y="371"/>
                  </a:cubicBezTo>
                  <a:cubicBezTo>
                    <a:pt x="19" y="371"/>
                    <a:pt x="0" y="389"/>
                    <a:pt x="0" y="407"/>
                  </a:cubicBezTo>
                  <a:lnTo>
                    <a:pt x="19" y="407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522"/>
            <p:cNvSpPr>
              <a:spLocks noChangeArrowheads="1"/>
            </p:cNvSpPr>
            <p:nvPr userDrawn="1"/>
          </p:nvSpPr>
          <p:spPr bwMode="auto">
            <a:xfrm rot="5400000">
              <a:off x="11302465" y="883585"/>
              <a:ext cx="75301" cy="103130"/>
            </a:xfrm>
            <a:custGeom>
              <a:avLst/>
              <a:gdLst>
                <a:gd name="T0" fmla="*/ 203 w 204"/>
                <a:gd name="T1" fmla="*/ 240 h 279"/>
                <a:gd name="T2" fmla="*/ 203 w 204"/>
                <a:gd name="T3" fmla="*/ 240 h 279"/>
                <a:gd name="T4" fmla="*/ 166 w 204"/>
                <a:gd name="T5" fmla="*/ 92 h 279"/>
                <a:gd name="T6" fmla="*/ 148 w 204"/>
                <a:gd name="T7" fmla="*/ 0 h 279"/>
                <a:gd name="T8" fmla="*/ 148 w 204"/>
                <a:gd name="T9" fmla="*/ 0 h 279"/>
                <a:gd name="T10" fmla="*/ 129 w 204"/>
                <a:gd name="T11" fmla="*/ 0 h 279"/>
                <a:gd name="T12" fmla="*/ 129 w 204"/>
                <a:gd name="T13" fmla="*/ 0 h 279"/>
                <a:gd name="T14" fmla="*/ 18 w 204"/>
                <a:gd name="T15" fmla="*/ 185 h 279"/>
                <a:gd name="T16" fmla="*/ 0 w 204"/>
                <a:gd name="T17" fmla="*/ 222 h 279"/>
                <a:gd name="T18" fmla="*/ 0 w 204"/>
                <a:gd name="T19" fmla="*/ 240 h 279"/>
                <a:gd name="T20" fmla="*/ 0 w 204"/>
                <a:gd name="T21" fmla="*/ 240 h 279"/>
                <a:gd name="T22" fmla="*/ 55 w 204"/>
                <a:gd name="T23" fmla="*/ 240 h 279"/>
                <a:gd name="T24" fmla="*/ 148 w 204"/>
                <a:gd name="T25" fmla="*/ 259 h 279"/>
                <a:gd name="T26" fmla="*/ 184 w 204"/>
                <a:gd name="T27" fmla="*/ 259 h 279"/>
                <a:gd name="T28" fmla="*/ 203 w 204"/>
                <a:gd name="T29" fmla="*/ 259 h 279"/>
                <a:gd name="T30" fmla="*/ 203 w 204"/>
                <a:gd name="T31" fmla="*/ 24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79">
                  <a:moveTo>
                    <a:pt x="203" y="240"/>
                  </a:moveTo>
                  <a:lnTo>
                    <a:pt x="203" y="240"/>
                  </a:lnTo>
                  <a:cubicBezTo>
                    <a:pt x="203" y="185"/>
                    <a:pt x="184" y="130"/>
                    <a:pt x="166" y="92"/>
                  </a:cubicBezTo>
                  <a:cubicBezTo>
                    <a:pt x="148" y="56"/>
                    <a:pt x="148" y="37"/>
                    <a:pt x="148" y="0"/>
                  </a:cubicBezTo>
                  <a:lnTo>
                    <a:pt x="148" y="0"/>
                  </a:lnTo>
                  <a:cubicBezTo>
                    <a:pt x="129" y="0"/>
                    <a:pt x="129" y="0"/>
                    <a:pt x="129" y="0"/>
                  </a:cubicBezTo>
                  <a:lnTo>
                    <a:pt x="129" y="0"/>
                  </a:lnTo>
                  <a:cubicBezTo>
                    <a:pt x="92" y="56"/>
                    <a:pt x="55" y="130"/>
                    <a:pt x="18" y="185"/>
                  </a:cubicBezTo>
                  <a:cubicBezTo>
                    <a:pt x="18" y="185"/>
                    <a:pt x="18" y="204"/>
                    <a:pt x="0" y="222"/>
                  </a:cubicBezTo>
                  <a:cubicBezTo>
                    <a:pt x="0" y="222"/>
                    <a:pt x="0" y="222"/>
                    <a:pt x="0" y="240"/>
                  </a:cubicBezTo>
                  <a:lnTo>
                    <a:pt x="0" y="240"/>
                  </a:lnTo>
                  <a:cubicBezTo>
                    <a:pt x="18" y="240"/>
                    <a:pt x="36" y="240"/>
                    <a:pt x="55" y="240"/>
                  </a:cubicBezTo>
                  <a:cubicBezTo>
                    <a:pt x="92" y="259"/>
                    <a:pt x="129" y="259"/>
                    <a:pt x="148" y="259"/>
                  </a:cubicBezTo>
                  <a:cubicBezTo>
                    <a:pt x="166" y="259"/>
                    <a:pt x="166" y="259"/>
                    <a:pt x="184" y="259"/>
                  </a:cubicBezTo>
                  <a:cubicBezTo>
                    <a:pt x="184" y="259"/>
                    <a:pt x="184" y="278"/>
                    <a:pt x="203" y="259"/>
                  </a:cubicBezTo>
                  <a:cubicBezTo>
                    <a:pt x="203" y="259"/>
                    <a:pt x="203" y="259"/>
                    <a:pt x="203" y="24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523"/>
            <p:cNvSpPr>
              <a:spLocks noChangeArrowheads="1"/>
            </p:cNvSpPr>
            <p:nvPr userDrawn="1"/>
          </p:nvSpPr>
          <p:spPr bwMode="auto">
            <a:xfrm rot="5400000">
              <a:off x="10883398" y="868853"/>
              <a:ext cx="103129" cy="130959"/>
            </a:xfrm>
            <a:custGeom>
              <a:avLst/>
              <a:gdLst>
                <a:gd name="T0" fmla="*/ 186 w 279"/>
                <a:gd name="T1" fmla="*/ 0 h 352"/>
                <a:gd name="T2" fmla="*/ 186 w 279"/>
                <a:gd name="T3" fmla="*/ 0 h 352"/>
                <a:gd name="T4" fmla="*/ 186 w 279"/>
                <a:gd name="T5" fmla="*/ 0 h 352"/>
                <a:gd name="T6" fmla="*/ 186 w 279"/>
                <a:gd name="T7" fmla="*/ 0 h 352"/>
                <a:gd name="T8" fmla="*/ 186 w 279"/>
                <a:gd name="T9" fmla="*/ 0 h 352"/>
                <a:gd name="T10" fmla="*/ 38 w 279"/>
                <a:gd name="T11" fmla="*/ 240 h 352"/>
                <a:gd name="T12" fmla="*/ 0 w 279"/>
                <a:gd name="T13" fmla="*/ 296 h 352"/>
                <a:gd name="T14" fmla="*/ 0 w 279"/>
                <a:gd name="T15" fmla="*/ 314 h 352"/>
                <a:gd name="T16" fmla="*/ 19 w 279"/>
                <a:gd name="T17" fmla="*/ 314 h 352"/>
                <a:gd name="T18" fmla="*/ 74 w 279"/>
                <a:gd name="T19" fmla="*/ 333 h 352"/>
                <a:gd name="T20" fmla="*/ 204 w 279"/>
                <a:gd name="T21" fmla="*/ 351 h 352"/>
                <a:gd name="T22" fmla="*/ 241 w 279"/>
                <a:gd name="T23" fmla="*/ 351 h 352"/>
                <a:gd name="T24" fmla="*/ 260 w 279"/>
                <a:gd name="T25" fmla="*/ 351 h 352"/>
                <a:gd name="T26" fmla="*/ 278 w 279"/>
                <a:gd name="T27" fmla="*/ 333 h 352"/>
                <a:gd name="T28" fmla="*/ 222 w 279"/>
                <a:gd name="T29" fmla="*/ 111 h 352"/>
                <a:gd name="T30" fmla="*/ 186 w 279"/>
                <a:gd name="T3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2">
                  <a:moveTo>
                    <a:pt x="186" y="0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30" y="74"/>
                    <a:pt x="93" y="166"/>
                    <a:pt x="38" y="240"/>
                  </a:cubicBezTo>
                  <a:cubicBezTo>
                    <a:pt x="38" y="259"/>
                    <a:pt x="19" y="277"/>
                    <a:pt x="0" y="296"/>
                  </a:cubicBezTo>
                  <a:cubicBezTo>
                    <a:pt x="0" y="296"/>
                    <a:pt x="0" y="296"/>
                    <a:pt x="0" y="314"/>
                  </a:cubicBezTo>
                  <a:cubicBezTo>
                    <a:pt x="0" y="314"/>
                    <a:pt x="0" y="314"/>
                    <a:pt x="19" y="314"/>
                  </a:cubicBezTo>
                  <a:cubicBezTo>
                    <a:pt x="38" y="314"/>
                    <a:pt x="56" y="314"/>
                    <a:pt x="74" y="333"/>
                  </a:cubicBezTo>
                  <a:cubicBezTo>
                    <a:pt x="112" y="333"/>
                    <a:pt x="167" y="351"/>
                    <a:pt x="204" y="351"/>
                  </a:cubicBezTo>
                  <a:cubicBezTo>
                    <a:pt x="222" y="351"/>
                    <a:pt x="222" y="351"/>
                    <a:pt x="241" y="351"/>
                  </a:cubicBezTo>
                  <a:lnTo>
                    <a:pt x="260" y="351"/>
                  </a:lnTo>
                  <a:cubicBezTo>
                    <a:pt x="278" y="351"/>
                    <a:pt x="278" y="351"/>
                    <a:pt x="278" y="333"/>
                  </a:cubicBezTo>
                  <a:cubicBezTo>
                    <a:pt x="260" y="259"/>
                    <a:pt x="260" y="185"/>
                    <a:pt x="222" y="111"/>
                  </a:cubicBezTo>
                  <a:cubicBezTo>
                    <a:pt x="222" y="74"/>
                    <a:pt x="204" y="37"/>
                    <a:pt x="186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524"/>
            <p:cNvSpPr>
              <a:spLocks noChangeArrowheads="1"/>
            </p:cNvSpPr>
            <p:nvPr userDrawn="1"/>
          </p:nvSpPr>
          <p:spPr bwMode="auto">
            <a:xfrm rot="5400000">
              <a:off x="10456146" y="847572"/>
              <a:ext cx="124411" cy="165336"/>
            </a:xfrm>
            <a:custGeom>
              <a:avLst/>
              <a:gdLst>
                <a:gd name="T0" fmla="*/ 278 w 334"/>
                <a:gd name="T1" fmla="*/ 148 h 445"/>
                <a:gd name="T2" fmla="*/ 278 w 334"/>
                <a:gd name="T3" fmla="*/ 148 h 445"/>
                <a:gd name="T4" fmla="*/ 241 w 334"/>
                <a:gd name="T5" fmla="*/ 18 h 445"/>
                <a:gd name="T6" fmla="*/ 241 w 334"/>
                <a:gd name="T7" fmla="*/ 0 h 445"/>
                <a:gd name="T8" fmla="*/ 223 w 334"/>
                <a:gd name="T9" fmla="*/ 0 h 445"/>
                <a:gd name="T10" fmla="*/ 223 w 334"/>
                <a:gd name="T11" fmla="*/ 18 h 445"/>
                <a:gd name="T12" fmla="*/ 56 w 334"/>
                <a:gd name="T13" fmla="*/ 296 h 445"/>
                <a:gd name="T14" fmla="*/ 19 w 334"/>
                <a:gd name="T15" fmla="*/ 352 h 445"/>
                <a:gd name="T16" fmla="*/ 19 w 334"/>
                <a:gd name="T17" fmla="*/ 388 h 445"/>
                <a:gd name="T18" fmla="*/ 19 w 334"/>
                <a:gd name="T19" fmla="*/ 388 h 445"/>
                <a:gd name="T20" fmla="*/ 111 w 334"/>
                <a:gd name="T21" fmla="*/ 407 h 445"/>
                <a:gd name="T22" fmla="*/ 259 w 334"/>
                <a:gd name="T23" fmla="*/ 426 h 445"/>
                <a:gd name="T24" fmla="*/ 297 w 334"/>
                <a:gd name="T25" fmla="*/ 426 h 445"/>
                <a:gd name="T26" fmla="*/ 333 w 334"/>
                <a:gd name="T27" fmla="*/ 426 h 445"/>
                <a:gd name="T28" fmla="*/ 333 w 334"/>
                <a:gd name="T29" fmla="*/ 407 h 445"/>
                <a:gd name="T30" fmla="*/ 278 w 334"/>
                <a:gd name="T31" fmla="*/ 14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45">
                  <a:moveTo>
                    <a:pt x="278" y="148"/>
                  </a:moveTo>
                  <a:lnTo>
                    <a:pt x="278" y="148"/>
                  </a:lnTo>
                  <a:cubicBezTo>
                    <a:pt x="259" y="92"/>
                    <a:pt x="259" y="55"/>
                    <a:pt x="241" y="18"/>
                  </a:cubicBezTo>
                  <a:lnTo>
                    <a:pt x="241" y="0"/>
                  </a:lnTo>
                  <a:cubicBezTo>
                    <a:pt x="241" y="0"/>
                    <a:pt x="241" y="0"/>
                    <a:pt x="223" y="0"/>
                  </a:cubicBezTo>
                  <a:lnTo>
                    <a:pt x="223" y="18"/>
                  </a:lnTo>
                  <a:cubicBezTo>
                    <a:pt x="167" y="111"/>
                    <a:pt x="111" y="203"/>
                    <a:pt x="56" y="296"/>
                  </a:cubicBezTo>
                  <a:cubicBezTo>
                    <a:pt x="37" y="314"/>
                    <a:pt x="37" y="333"/>
                    <a:pt x="19" y="352"/>
                  </a:cubicBezTo>
                  <a:cubicBezTo>
                    <a:pt x="19" y="370"/>
                    <a:pt x="0" y="370"/>
                    <a:pt x="19" y="388"/>
                  </a:cubicBezTo>
                  <a:lnTo>
                    <a:pt x="19" y="388"/>
                  </a:lnTo>
                  <a:cubicBezTo>
                    <a:pt x="56" y="388"/>
                    <a:pt x="75" y="388"/>
                    <a:pt x="111" y="407"/>
                  </a:cubicBezTo>
                  <a:cubicBezTo>
                    <a:pt x="167" y="407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44"/>
                    <a:pt x="333" y="426"/>
                  </a:cubicBezTo>
                  <a:lnTo>
                    <a:pt x="333" y="407"/>
                  </a:lnTo>
                  <a:cubicBezTo>
                    <a:pt x="333" y="314"/>
                    <a:pt x="315" y="222"/>
                    <a:pt x="278" y="14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525"/>
            <p:cNvSpPr>
              <a:spLocks noChangeArrowheads="1"/>
            </p:cNvSpPr>
            <p:nvPr userDrawn="1"/>
          </p:nvSpPr>
          <p:spPr bwMode="auto">
            <a:xfrm rot="5400000">
              <a:off x="10073092" y="883585"/>
              <a:ext cx="75301" cy="103130"/>
            </a:xfrm>
            <a:custGeom>
              <a:avLst/>
              <a:gdLst>
                <a:gd name="T0" fmla="*/ 166 w 204"/>
                <a:gd name="T1" fmla="*/ 92 h 279"/>
                <a:gd name="T2" fmla="*/ 166 w 204"/>
                <a:gd name="T3" fmla="*/ 92 h 279"/>
                <a:gd name="T4" fmla="*/ 148 w 204"/>
                <a:gd name="T5" fmla="*/ 0 h 279"/>
                <a:gd name="T6" fmla="*/ 148 w 204"/>
                <a:gd name="T7" fmla="*/ 0 h 279"/>
                <a:gd name="T8" fmla="*/ 129 w 204"/>
                <a:gd name="T9" fmla="*/ 0 h 279"/>
                <a:gd name="T10" fmla="*/ 129 w 204"/>
                <a:gd name="T11" fmla="*/ 0 h 279"/>
                <a:gd name="T12" fmla="*/ 18 w 204"/>
                <a:gd name="T13" fmla="*/ 185 h 279"/>
                <a:gd name="T14" fmla="*/ 0 w 204"/>
                <a:gd name="T15" fmla="*/ 222 h 279"/>
                <a:gd name="T16" fmla="*/ 0 w 204"/>
                <a:gd name="T17" fmla="*/ 240 h 279"/>
                <a:gd name="T18" fmla="*/ 0 w 204"/>
                <a:gd name="T19" fmla="*/ 240 h 279"/>
                <a:gd name="T20" fmla="*/ 55 w 204"/>
                <a:gd name="T21" fmla="*/ 240 h 279"/>
                <a:gd name="T22" fmla="*/ 148 w 204"/>
                <a:gd name="T23" fmla="*/ 259 h 279"/>
                <a:gd name="T24" fmla="*/ 166 w 204"/>
                <a:gd name="T25" fmla="*/ 259 h 279"/>
                <a:gd name="T26" fmla="*/ 184 w 204"/>
                <a:gd name="T27" fmla="*/ 278 h 279"/>
                <a:gd name="T28" fmla="*/ 203 w 204"/>
                <a:gd name="T29" fmla="*/ 259 h 279"/>
                <a:gd name="T30" fmla="*/ 166 w 204"/>
                <a:gd name="T31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79">
                  <a:moveTo>
                    <a:pt x="166" y="92"/>
                  </a:moveTo>
                  <a:lnTo>
                    <a:pt x="166" y="92"/>
                  </a:lnTo>
                  <a:cubicBezTo>
                    <a:pt x="148" y="55"/>
                    <a:pt x="148" y="37"/>
                    <a:pt x="148" y="0"/>
                  </a:cubicBezTo>
                  <a:lnTo>
                    <a:pt x="148" y="0"/>
                  </a:lnTo>
                  <a:lnTo>
                    <a:pt x="129" y="0"/>
                  </a:lnTo>
                  <a:lnTo>
                    <a:pt x="129" y="0"/>
                  </a:lnTo>
                  <a:cubicBezTo>
                    <a:pt x="92" y="74"/>
                    <a:pt x="55" y="129"/>
                    <a:pt x="18" y="185"/>
                  </a:cubicBezTo>
                  <a:cubicBezTo>
                    <a:pt x="18" y="185"/>
                    <a:pt x="18" y="204"/>
                    <a:pt x="0" y="222"/>
                  </a:cubicBezTo>
                  <a:cubicBezTo>
                    <a:pt x="0" y="222"/>
                    <a:pt x="0" y="222"/>
                    <a:pt x="0" y="240"/>
                  </a:cubicBezTo>
                  <a:lnTo>
                    <a:pt x="0" y="240"/>
                  </a:lnTo>
                  <a:cubicBezTo>
                    <a:pt x="18" y="240"/>
                    <a:pt x="36" y="240"/>
                    <a:pt x="55" y="240"/>
                  </a:cubicBezTo>
                  <a:cubicBezTo>
                    <a:pt x="92" y="259"/>
                    <a:pt x="110" y="259"/>
                    <a:pt x="148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84" y="259"/>
                    <a:pt x="184" y="278"/>
                    <a:pt x="184" y="278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184" y="204"/>
                    <a:pt x="184" y="148"/>
                    <a:pt x="166" y="9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527"/>
            <p:cNvSpPr>
              <a:spLocks noChangeArrowheads="1"/>
            </p:cNvSpPr>
            <p:nvPr userDrawn="1"/>
          </p:nvSpPr>
          <p:spPr bwMode="auto">
            <a:xfrm rot="5400000">
              <a:off x="12107041" y="545550"/>
              <a:ext cx="109678" cy="152239"/>
            </a:xfrm>
            <a:custGeom>
              <a:avLst/>
              <a:gdLst>
                <a:gd name="T0" fmla="*/ 222 w 297"/>
                <a:gd name="T1" fmla="*/ 130 h 409"/>
                <a:gd name="T2" fmla="*/ 222 w 297"/>
                <a:gd name="T3" fmla="*/ 130 h 409"/>
                <a:gd name="T4" fmla="*/ 166 w 297"/>
                <a:gd name="T5" fmla="*/ 19 h 409"/>
                <a:gd name="T6" fmla="*/ 166 w 297"/>
                <a:gd name="T7" fmla="*/ 0 h 409"/>
                <a:gd name="T8" fmla="*/ 166 w 297"/>
                <a:gd name="T9" fmla="*/ 0 h 409"/>
                <a:gd name="T10" fmla="*/ 166 w 297"/>
                <a:gd name="T11" fmla="*/ 19 h 409"/>
                <a:gd name="T12" fmla="*/ 36 w 297"/>
                <a:gd name="T13" fmla="*/ 296 h 409"/>
                <a:gd name="T14" fmla="*/ 0 w 297"/>
                <a:gd name="T15" fmla="*/ 352 h 409"/>
                <a:gd name="T16" fmla="*/ 0 w 297"/>
                <a:gd name="T17" fmla="*/ 370 h 409"/>
                <a:gd name="T18" fmla="*/ 0 w 297"/>
                <a:gd name="T19" fmla="*/ 389 h 409"/>
                <a:gd name="T20" fmla="*/ 92 w 297"/>
                <a:gd name="T21" fmla="*/ 389 h 409"/>
                <a:gd name="T22" fmla="*/ 222 w 297"/>
                <a:gd name="T23" fmla="*/ 389 h 409"/>
                <a:gd name="T24" fmla="*/ 259 w 297"/>
                <a:gd name="T25" fmla="*/ 389 h 409"/>
                <a:gd name="T26" fmla="*/ 296 w 297"/>
                <a:gd name="T27" fmla="*/ 389 h 409"/>
                <a:gd name="T28" fmla="*/ 296 w 297"/>
                <a:gd name="T29" fmla="*/ 370 h 409"/>
                <a:gd name="T30" fmla="*/ 222 w 297"/>
                <a:gd name="T31" fmla="*/ 13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409">
                  <a:moveTo>
                    <a:pt x="222" y="130"/>
                  </a:moveTo>
                  <a:lnTo>
                    <a:pt x="222" y="130"/>
                  </a:lnTo>
                  <a:cubicBezTo>
                    <a:pt x="204" y="93"/>
                    <a:pt x="185" y="56"/>
                    <a:pt x="166" y="19"/>
                  </a:cubicBezTo>
                  <a:lnTo>
                    <a:pt x="166" y="0"/>
                  </a:lnTo>
                  <a:lnTo>
                    <a:pt x="166" y="0"/>
                  </a:lnTo>
                  <a:cubicBezTo>
                    <a:pt x="166" y="19"/>
                    <a:pt x="166" y="19"/>
                    <a:pt x="166" y="19"/>
                  </a:cubicBezTo>
                  <a:cubicBezTo>
                    <a:pt x="110" y="111"/>
                    <a:pt x="74" y="204"/>
                    <a:pt x="36" y="296"/>
                  </a:cubicBezTo>
                  <a:cubicBezTo>
                    <a:pt x="18" y="315"/>
                    <a:pt x="18" y="334"/>
                    <a:pt x="0" y="352"/>
                  </a:cubicBezTo>
                  <a:lnTo>
                    <a:pt x="0" y="370"/>
                  </a:lnTo>
                  <a:cubicBezTo>
                    <a:pt x="0" y="389"/>
                    <a:pt x="0" y="389"/>
                    <a:pt x="0" y="389"/>
                  </a:cubicBezTo>
                  <a:cubicBezTo>
                    <a:pt x="36" y="370"/>
                    <a:pt x="55" y="389"/>
                    <a:pt x="92" y="389"/>
                  </a:cubicBezTo>
                  <a:cubicBezTo>
                    <a:pt x="129" y="389"/>
                    <a:pt x="185" y="389"/>
                    <a:pt x="222" y="389"/>
                  </a:cubicBezTo>
                  <a:cubicBezTo>
                    <a:pt x="240" y="389"/>
                    <a:pt x="259" y="389"/>
                    <a:pt x="259" y="389"/>
                  </a:cubicBezTo>
                  <a:cubicBezTo>
                    <a:pt x="278" y="389"/>
                    <a:pt x="278" y="408"/>
                    <a:pt x="296" y="389"/>
                  </a:cubicBezTo>
                  <a:lnTo>
                    <a:pt x="296" y="370"/>
                  </a:lnTo>
                  <a:cubicBezTo>
                    <a:pt x="278" y="278"/>
                    <a:pt x="259" y="204"/>
                    <a:pt x="222" y="13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528"/>
            <p:cNvSpPr>
              <a:spLocks noChangeArrowheads="1"/>
            </p:cNvSpPr>
            <p:nvPr userDrawn="1"/>
          </p:nvSpPr>
          <p:spPr bwMode="auto">
            <a:xfrm rot="5400000">
              <a:off x="11711711" y="569285"/>
              <a:ext cx="75301" cy="96582"/>
            </a:xfrm>
            <a:custGeom>
              <a:avLst/>
              <a:gdLst>
                <a:gd name="T0" fmla="*/ 186 w 205"/>
                <a:gd name="T1" fmla="*/ 241 h 261"/>
                <a:gd name="T2" fmla="*/ 186 w 205"/>
                <a:gd name="T3" fmla="*/ 241 h 261"/>
                <a:gd name="T4" fmla="*/ 149 w 205"/>
                <a:gd name="T5" fmla="*/ 74 h 261"/>
                <a:gd name="T6" fmla="*/ 130 w 205"/>
                <a:gd name="T7" fmla="*/ 0 h 261"/>
                <a:gd name="T8" fmla="*/ 130 w 205"/>
                <a:gd name="T9" fmla="*/ 0 h 261"/>
                <a:gd name="T10" fmla="*/ 130 w 205"/>
                <a:gd name="T11" fmla="*/ 0 h 261"/>
                <a:gd name="T12" fmla="*/ 130 w 205"/>
                <a:gd name="T13" fmla="*/ 0 h 261"/>
                <a:gd name="T14" fmla="*/ 19 w 205"/>
                <a:gd name="T15" fmla="*/ 167 h 261"/>
                <a:gd name="T16" fmla="*/ 0 w 205"/>
                <a:gd name="T17" fmla="*/ 204 h 261"/>
                <a:gd name="T18" fmla="*/ 0 w 205"/>
                <a:gd name="T19" fmla="*/ 222 h 261"/>
                <a:gd name="T20" fmla="*/ 0 w 205"/>
                <a:gd name="T21" fmla="*/ 222 h 261"/>
                <a:gd name="T22" fmla="*/ 56 w 205"/>
                <a:gd name="T23" fmla="*/ 241 h 261"/>
                <a:gd name="T24" fmla="*/ 149 w 205"/>
                <a:gd name="T25" fmla="*/ 241 h 261"/>
                <a:gd name="T26" fmla="*/ 168 w 205"/>
                <a:gd name="T27" fmla="*/ 260 h 261"/>
                <a:gd name="T28" fmla="*/ 186 w 205"/>
                <a:gd name="T29" fmla="*/ 260 h 261"/>
                <a:gd name="T30" fmla="*/ 186 w 205"/>
                <a:gd name="T31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61">
                  <a:moveTo>
                    <a:pt x="186" y="241"/>
                  </a:moveTo>
                  <a:lnTo>
                    <a:pt x="186" y="241"/>
                  </a:lnTo>
                  <a:cubicBezTo>
                    <a:pt x="186" y="186"/>
                    <a:pt x="186" y="130"/>
                    <a:pt x="149" y="74"/>
                  </a:cubicBezTo>
                  <a:cubicBezTo>
                    <a:pt x="149" y="56"/>
                    <a:pt x="149" y="19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6"/>
                    <a:pt x="56" y="112"/>
                    <a:pt x="19" y="167"/>
                  </a:cubicBezTo>
                  <a:cubicBezTo>
                    <a:pt x="19" y="186"/>
                    <a:pt x="19" y="186"/>
                    <a:pt x="0" y="204"/>
                  </a:cubicBezTo>
                  <a:lnTo>
                    <a:pt x="0" y="222"/>
                  </a:lnTo>
                  <a:lnTo>
                    <a:pt x="0" y="222"/>
                  </a:lnTo>
                  <a:cubicBezTo>
                    <a:pt x="19" y="222"/>
                    <a:pt x="38" y="222"/>
                    <a:pt x="56" y="241"/>
                  </a:cubicBezTo>
                  <a:cubicBezTo>
                    <a:pt x="93" y="241"/>
                    <a:pt x="112" y="241"/>
                    <a:pt x="149" y="241"/>
                  </a:cubicBezTo>
                  <a:lnTo>
                    <a:pt x="168" y="260"/>
                  </a:lnTo>
                  <a:lnTo>
                    <a:pt x="186" y="260"/>
                  </a:lnTo>
                  <a:cubicBezTo>
                    <a:pt x="204" y="241"/>
                    <a:pt x="186" y="241"/>
                    <a:pt x="186" y="2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529"/>
            <p:cNvSpPr>
              <a:spLocks noChangeArrowheads="1"/>
            </p:cNvSpPr>
            <p:nvPr userDrawn="1"/>
          </p:nvSpPr>
          <p:spPr bwMode="auto">
            <a:xfrm rot="5400000">
              <a:off x="11291825" y="563556"/>
              <a:ext cx="96582" cy="116226"/>
            </a:xfrm>
            <a:custGeom>
              <a:avLst/>
              <a:gdLst>
                <a:gd name="T0" fmla="*/ 148 w 261"/>
                <a:gd name="T1" fmla="*/ 0 h 315"/>
                <a:gd name="T2" fmla="*/ 148 w 261"/>
                <a:gd name="T3" fmla="*/ 0 h 315"/>
                <a:gd name="T4" fmla="*/ 148 w 261"/>
                <a:gd name="T5" fmla="*/ 0 h 315"/>
                <a:gd name="T6" fmla="*/ 148 w 261"/>
                <a:gd name="T7" fmla="*/ 0 h 315"/>
                <a:gd name="T8" fmla="*/ 148 w 261"/>
                <a:gd name="T9" fmla="*/ 0 h 315"/>
                <a:gd name="T10" fmla="*/ 18 w 261"/>
                <a:gd name="T11" fmla="*/ 222 h 315"/>
                <a:gd name="T12" fmla="*/ 0 w 261"/>
                <a:gd name="T13" fmla="*/ 277 h 315"/>
                <a:gd name="T14" fmla="*/ 0 w 261"/>
                <a:gd name="T15" fmla="*/ 296 h 315"/>
                <a:gd name="T16" fmla="*/ 0 w 261"/>
                <a:gd name="T17" fmla="*/ 296 h 315"/>
                <a:gd name="T18" fmla="*/ 74 w 261"/>
                <a:gd name="T19" fmla="*/ 296 h 315"/>
                <a:gd name="T20" fmla="*/ 186 w 261"/>
                <a:gd name="T21" fmla="*/ 314 h 315"/>
                <a:gd name="T22" fmla="*/ 222 w 261"/>
                <a:gd name="T23" fmla="*/ 314 h 315"/>
                <a:gd name="T24" fmla="*/ 241 w 261"/>
                <a:gd name="T25" fmla="*/ 314 h 315"/>
                <a:gd name="T26" fmla="*/ 241 w 261"/>
                <a:gd name="T27" fmla="*/ 296 h 315"/>
                <a:gd name="T28" fmla="*/ 186 w 261"/>
                <a:gd name="T29" fmla="*/ 92 h 315"/>
                <a:gd name="T30" fmla="*/ 148 w 261"/>
                <a:gd name="T3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15">
                  <a:moveTo>
                    <a:pt x="148" y="0"/>
                  </a:move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74"/>
                    <a:pt x="74" y="148"/>
                    <a:pt x="18" y="222"/>
                  </a:cubicBezTo>
                  <a:cubicBezTo>
                    <a:pt x="18" y="240"/>
                    <a:pt x="18" y="258"/>
                    <a:pt x="0" y="277"/>
                  </a:cubicBezTo>
                  <a:lnTo>
                    <a:pt x="0" y="296"/>
                  </a:lnTo>
                  <a:lnTo>
                    <a:pt x="0" y="296"/>
                  </a:lnTo>
                  <a:cubicBezTo>
                    <a:pt x="37" y="296"/>
                    <a:pt x="56" y="296"/>
                    <a:pt x="74" y="296"/>
                  </a:cubicBezTo>
                  <a:cubicBezTo>
                    <a:pt x="111" y="314"/>
                    <a:pt x="148" y="314"/>
                    <a:pt x="186" y="314"/>
                  </a:cubicBezTo>
                  <a:cubicBezTo>
                    <a:pt x="204" y="314"/>
                    <a:pt x="204" y="314"/>
                    <a:pt x="222" y="314"/>
                  </a:cubicBezTo>
                  <a:lnTo>
                    <a:pt x="241" y="314"/>
                  </a:lnTo>
                  <a:cubicBezTo>
                    <a:pt x="260" y="314"/>
                    <a:pt x="241" y="296"/>
                    <a:pt x="241" y="296"/>
                  </a:cubicBezTo>
                  <a:cubicBezTo>
                    <a:pt x="241" y="222"/>
                    <a:pt x="222" y="148"/>
                    <a:pt x="186" y="92"/>
                  </a:cubicBezTo>
                  <a:cubicBezTo>
                    <a:pt x="167" y="55"/>
                    <a:pt x="167" y="18"/>
                    <a:pt x="148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530"/>
            <p:cNvSpPr>
              <a:spLocks noChangeArrowheads="1"/>
            </p:cNvSpPr>
            <p:nvPr userDrawn="1"/>
          </p:nvSpPr>
          <p:spPr bwMode="auto">
            <a:xfrm rot="5400000">
              <a:off x="10899767" y="569285"/>
              <a:ext cx="62205" cy="83486"/>
            </a:xfrm>
            <a:custGeom>
              <a:avLst/>
              <a:gdLst>
                <a:gd name="T0" fmla="*/ 0 w 169"/>
                <a:gd name="T1" fmla="*/ 185 h 223"/>
                <a:gd name="T2" fmla="*/ 0 w 169"/>
                <a:gd name="T3" fmla="*/ 185 h 223"/>
                <a:gd name="T4" fmla="*/ 56 w 169"/>
                <a:gd name="T5" fmla="*/ 203 h 223"/>
                <a:gd name="T6" fmla="*/ 130 w 169"/>
                <a:gd name="T7" fmla="*/ 222 h 223"/>
                <a:gd name="T8" fmla="*/ 149 w 169"/>
                <a:gd name="T9" fmla="*/ 222 h 223"/>
                <a:gd name="T10" fmla="*/ 168 w 169"/>
                <a:gd name="T11" fmla="*/ 222 h 223"/>
                <a:gd name="T12" fmla="*/ 168 w 169"/>
                <a:gd name="T13" fmla="*/ 203 h 223"/>
                <a:gd name="T14" fmla="*/ 149 w 169"/>
                <a:gd name="T15" fmla="*/ 74 h 223"/>
                <a:gd name="T16" fmla="*/ 130 w 169"/>
                <a:gd name="T17" fmla="*/ 0 h 223"/>
                <a:gd name="T18" fmla="*/ 130 w 169"/>
                <a:gd name="T19" fmla="*/ 0 h 223"/>
                <a:gd name="T20" fmla="*/ 130 w 169"/>
                <a:gd name="T21" fmla="*/ 0 h 223"/>
                <a:gd name="T22" fmla="*/ 130 w 169"/>
                <a:gd name="T23" fmla="*/ 0 h 223"/>
                <a:gd name="T24" fmla="*/ 19 w 169"/>
                <a:gd name="T25" fmla="*/ 148 h 223"/>
                <a:gd name="T26" fmla="*/ 0 w 169"/>
                <a:gd name="T27" fmla="*/ 166 h 223"/>
                <a:gd name="T28" fmla="*/ 0 w 169"/>
                <a:gd name="T29" fmla="*/ 18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223">
                  <a:moveTo>
                    <a:pt x="0" y="185"/>
                  </a:moveTo>
                  <a:lnTo>
                    <a:pt x="0" y="185"/>
                  </a:lnTo>
                  <a:cubicBezTo>
                    <a:pt x="19" y="185"/>
                    <a:pt x="38" y="203"/>
                    <a:pt x="56" y="203"/>
                  </a:cubicBezTo>
                  <a:cubicBezTo>
                    <a:pt x="74" y="203"/>
                    <a:pt x="93" y="203"/>
                    <a:pt x="130" y="222"/>
                  </a:cubicBezTo>
                  <a:lnTo>
                    <a:pt x="149" y="222"/>
                  </a:lnTo>
                  <a:lnTo>
                    <a:pt x="168" y="222"/>
                  </a:lnTo>
                  <a:cubicBezTo>
                    <a:pt x="168" y="222"/>
                    <a:pt x="168" y="222"/>
                    <a:pt x="168" y="203"/>
                  </a:cubicBezTo>
                  <a:cubicBezTo>
                    <a:pt x="168" y="166"/>
                    <a:pt x="168" y="111"/>
                    <a:pt x="149" y="74"/>
                  </a:cubicBezTo>
                  <a:cubicBezTo>
                    <a:pt x="130" y="55"/>
                    <a:pt x="130" y="18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5"/>
                    <a:pt x="56" y="92"/>
                    <a:pt x="19" y="148"/>
                  </a:cubicBezTo>
                  <a:cubicBezTo>
                    <a:pt x="19" y="148"/>
                    <a:pt x="19" y="166"/>
                    <a:pt x="0" y="166"/>
                  </a:cubicBezTo>
                  <a:cubicBezTo>
                    <a:pt x="0" y="185"/>
                    <a:pt x="0" y="185"/>
                    <a:pt x="0" y="18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531"/>
            <p:cNvSpPr>
              <a:spLocks noChangeArrowheads="1"/>
            </p:cNvSpPr>
            <p:nvPr userDrawn="1"/>
          </p:nvSpPr>
          <p:spPr bwMode="auto">
            <a:xfrm rot="5400000">
              <a:off x="10459419" y="543093"/>
              <a:ext cx="124411" cy="158788"/>
            </a:xfrm>
            <a:custGeom>
              <a:avLst/>
              <a:gdLst>
                <a:gd name="T0" fmla="*/ 185 w 334"/>
                <a:gd name="T1" fmla="*/ 0 h 427"/>
                <a:gd name="T2" fmla="*/ 185 w 334"/>
                <a:gd name="T3" fmla="*/ 0 h 427"/>
                <a:gd name="T4" fmla="*/ 185 w 334"/>
                <a:gd name="T5" fmla="*/ 0 h 427"/>
                <a:gd name="T6" fmla="*/ 185 w 334"/>
                <a:gd name="T7" fmla="*/ 0 h 427"/>
                <a:gd name="T8" fmla="*/ 185 w 334"/>
                <a:gd name="T9" fmla="*/ 0 h 427"/>
                <a:gd name="T10" fmla="*/ 37 w 334"/>
                <a:gd name="T11" fmla="*/ 314 h 427"/>
                <a:gd name="T12" fmla="*/ 0 w 334"/>
                <a:gd name="T13" fmla="*/ 370 h 427"/>
                <a:gd name="T14" fmla="*/ 0 w 334"/>
                <a:gd name="T15" fmla="*/ 407 h 427"/>
                <a:gd name="T16" fmla="*/ 19 w 334"/>
                <a:gd name="T17" fmla="*/ 407 h 427"/>
                <a:gd name="T18" fmla="*/ 93 w 334"/>
                <a:gd name="T19" fmla="*/ 426 h 427"/>
                <a:gd name="T20" fmla="*/ 259 w 334"/>
                <a:gd name="T21" fmla="*/ 426 h 427"/>
                <a:gd name="T22" fmla="*/ 297 w 334"/>
                <a:gd name="T23" fmla="*/ 426 h 427"/>
                <a:gd name="T24" fmla="*/ 333 w 334"/>
                <a:gd name="T25" fmla="*/ 426 h 427"/>
                <a:gd name="T26" fmla="*/ 333 w 334"/>
                <a:gd name="T27" fmla="*/ 388 h 427"/>
                <a:gd name="T28" fmla="*/ 241 w 334"/>
                <a:gd name="T29" fmla="*/ 129 h 427"/>
                <a:gd name="T30" fmla="*/ 185 w 334"/>
                <a:gd name="T3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111"/>
                    <a:pt x="93" y="203"/>
                    <a:pt x="37" y="314"/>
                  </a:cubicBezTo>
                  <a:cubicBezTo>
                    <a:pt x="19" y="333"/>
                    <a:pt x="19" y="352"/>
                    <a:pt x="0" y="370"/>
                  </a:cubicBezTo>
                  <a:cubicBezTo>
                    <a:pt x="0" y="388"/>
                    <a:pt x="0" y="407"/>
                    <a:pt x="0" y="407"/>
                  </a:cubicBezTo>
                  <a:cubicBezTo>
                    <a:pt x="0" y="426"/>
                    <a:pt x="0" y="407"/>
                    <a:pt x="19" y="407"/>
                  </a:cubicBezTo>
                  <a:cubicBezTo>
                    <a:pt x="37" y="407"/>
                    <a:pt x="74" y="407"/>
                    <a:pt x="93" y="426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26"/>
                    <a:pt x="333" y="426"/>
                  </a:cubicBezTo>
                  <a:cubicBezTo>
                    <a:pt x="333" y="426"/>
                    <a:pt x="333" y="407"/>
                    <a:pt x="333" y="388"/>
                  </a:cubicBezTo>
                  <a:cubicBezTo>
                    <a:pt x="315" y="314"/>
                    <a:pt x="297" y="222"/>
                    <a:pt x="241" y="129"/>
                  </a:cubicBezTo>
                  <a:cubicBezTo>
                    <a:pt x="223" y="92"/>
                    <a:pt x="204" y="55"/>
                    <a:pt x="185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532"/>
            <p:cNvSpPr>
              <a:spLocks noChangeArrowheads="1"/>
            </p:cNvSpPr>
            <p:nvPr userDrawn="1"/>
          </p:nvSpPr>
          <p:spPr bwMode="auto">
            <a:xfrm rot="5400000">
              <a:off x="10047719" y="550460"/>
              <a:ext cx="124411" cy="144054"/>
            </a:xfrm>
            <a:custGeom>
              <a:avLst/>
              <a:gdLst>
                <a:gd name="T0" fmla="*/ 241 w 334"/>
                <a:gd name="T1" fmla="*/ 111 h 390"/>
                <a:gd name="T2" fmla="*/ 241 w 334"/>
                <a:gd name="T3" fmla="*/ 111 h 390"/>
                <a:gd name="T4" fmla="*/ 185 w 334"/>
                <a:gd name="T5" fmla="*/ 0 h 390"/>
                <a:gd name="T6" fmla="*/ 185 w 334"/>
                <a:gd name="T7" fmla="*/ 0 h 390"/>
                <a:gd name="T8" fmla="*/ 185 w 334"/>
                <a:gd name="T9" fmla="*/ 0 h 390"/>
                <a:gd name="T10" fmla="*/ 185 w 334"/>
                <a:gd name="T11" fmla="*/ 0 h 390"/>
                <a:gd name="T12" fmla="*/ 37 w 334"/>
                <a:gd name="T13" fmla="*/ 278 h 390"/>
                <a:gd name="T14" fmla="*/ 19 w 334"/>
                <a:gd name="T15" fmla="*/ 352 h 390"/>
                <a:gd name="T16" fmla="*/ 19 w 334"/>
                <a:gd name="T17" fmla="*/ 370 h 390"/>
                <a:gd name="T18" fmla="*/ 19 w 334"/>
                <a:gd name="T19" fmla="*/ 370 h 390"/>
                <a:gd name="T20" fmla="*/ 93 w 334"/>
                <a:gd name="T21" fmla="*/ 389 h 390"/>
                <a:gd name="T22" fmla="*/ 241 w 334"/>
                <a:gd name="T23" fmla="*/ 389 h 390"/>
                <a:gd name="T24" fmla="*/ 278 w 334"/>
                <a:gd name="T25" fmla="*/ 389 h 390"/>
                <a:gd name="T26" fmla="*/ 315 w 334"/>
                <a:gd name="T27" fmla="*/ 389 h 390"/>
                <a:gd name="T28" fmla="*/ 315 w 334"/>
                <a:gd name="T29" fmla="*/ 370 h 390"/>
                <a:gd name="T30" fmla="*/ 241 w 334"/>
                <a:gd name="T31" fmla="*/ 11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390">
                  <a:moveTo>
                    <a:pt x="241" y="111"/>
                  </a:moveTo>
                  <a:lnTo>
                    <a:pt x="241" y="111"/>
                  </a:lnTo>
                  <a:cubicBezTo>
                    <a:pt x="223" y="74"/>
                    <a:pt x="204" y="37"/>
                    <a:pt x="185" y="0"/>
                  </a:cubicBez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93"/>
                    <a:pt x="93" y="185"/>
                    <a:pt x="37" y="278"/>
                  </a:cubicBezTo>
                  <a:cubicBezTo>
                    <a:pt x="37" y="296"/>
                    <a:pt x="19" y="315"/>
                    <a:pt x="19" y="352"/>
                  </a:cubicBezTo>
                  <a:cubicBezTo>
                    <a:pt x="19" y="352"/>
                    <a:pt x="0" y="370"/>
                    <a:pt x="19" y="370"/>
                  </a:cubicBezTo>
                  <a:lnTo>
                    <a:pt x="19" y="370"/>
                  </a:lnTo>
                  <a:cubicBezTo>
                    <a:pt x="55" y="370"/>
                    <a:pt x="74" y="370"/>
                    <a:pt x="93" y="389"/>
                  </a:cubicBezTo>
                  <a:cubicBezTo>
                    <a:pt x="148" y="389"/>
                    <a:pt x="204" y="389"/>
                    <a:pt x="241" y="389"/>
                  </a:cubicBezTo>
                  <a:cubicBezTo>
                    <a:pt x="259" y="389"/>
                    <a:pt x="278" y="389"/>
                    <a:pt x="278" y="389"/>
                  </a:cubicBezTo>
                  <a:cubicBezTo>
                    <a:pt x="297" y="389"/>
                    <a:pt x="315" y="389"/>
                    <a:pt x="315" y="389"/>
                  </a:cubicBezTo>
                  <a:cubicBezTo>
                    <a:pt x="333" y="389"/>
                    <a:pt x="315" y="370"/>
                    <a:pt x="315" y="370"/>
                  </a:cubicBezTo>
                  <a:cubicBezTo>
                    <a:pt x="297" y="278"/>
                    <a:pt x="278" y="204"/>
                    <a:pt x="241" y="11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2" name="Freeform 534"/>
            <p:cNvSpPr>
              <a:spLocks noChangeArrowheads="1"/>
            </p:cNvSpPr>
            <p:nvPr userDrawn="1"/>
          </p:nvSpPr>
          <p:spPr bwMode="auto">
            <a:xfrm rot="5400000">
              <a:off x="12109497" y="218972"/>
              <a:ext cx="130958" cy="165335"/>
            </a:xfrm>
            <a:custGeom>
              <a:avLst/>
              <a:gdLst>
                <a:gd name="T0" fmla="*/ 259 w 353"/>
                <a:gd name="T1" fmla="*/ 148 h 445"/>
                <a:gd name="T2" fmla="*/ 259 w 353"/>
                <a:gd name="T3" fmla="*/ 148 h 445"/>
                <a:gd name="T4" fmla="*/ 204 w 353"/>
                <a:gd name="T5" fmla="*/ 0 h 445"/>
                <a:gd name="T6" fmla="*/ 204 w 353"/>
                <a:gd name="T7" fmla="*/ 0 h 445"/>
                <a:gd name="T8" fmla="*/ 204 w 353"/>
                <a:gd name="T9" fmla="*/ 0 h 445"/>
                <a:gd name="T10" fmla="*/ 204 w 353"/>
                <a:gd name="T11" fmla="*/ 0 h 445"/>
                <a:gd name="T12" fmla="*/ 37 w 353"/>
                <a:gd name="T13" fmla="*/ 315 h 445"/>
                <a:gd name="T14" fmla="*/ 18 w 353"/>
                <a:gd name="T15" fmla="*/ 389 h 445"/>
                <a:gd name="T16" fmla="*/ 0 w 353"/>
                <a:gd name="T17" fmla="*/ 407 h 445"/>
                <a:gd name="T18" fmla="*/ 18 w 353"/>
                <a:gd name="T19" fmla="*/ 425 h 445"/>
                <a:gd name="T20" fmla="*/ 111 w 353"/>
                <a:gd name="T21" fmla="*/ 425 h 445"/>
                <a:gd name="T22" fmla="*/ 259 w 353"/>
                <a:gd name="T23" fmla="*/ 444 h 445"/>
                <a:gd name="T24" fmla="*/ 314 w 353"/>
                <a:gd name="T25" fmla="*/ 444 h 445"/>
                <a:gd name="T26" fmla="*/ 333 w 353"/>
                <a:gd name="T27" fmla="*/ 444 h 445"/>
                <a:gd name="T28" fmla="*/ 352 w 353"/>
                <a:gd name="T29" fmla="*/ 407 h 445"/>
                <a:gd name="T30" fmla="*/ 259 w 353"/>
                <a:gd name="T31" fmla="*/ 14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259" y="148"/>
                  </a:moveTo>
                  <a:lnTo>
                    <a:pt x="259" y="148"/>
                  </a:lnTo>
                  <a:cubicBezTo>
                    <a:pt x="240" y="92"/>
                    <a:pt x="222" y="55"/>
                    <a:pt x="204" y="0"/>
                  </a:cubicBez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148" y="111"/>
                    <a:pt x="92" y="222"/>
                    <a:pt x="37" y="315"/>
                  </a:cubicBezTo>
                  <a:cubicBezTo>
                    <a:pt x="37" y="333"/>
                    <a:pt x="18" y="351"/>
                    <a:pt x="18" y="389"/>
                  </a:cubicBezTo>
                  <a:cubicBezTo>
                    <a:pt x="0" y="389"/>
                    <a:pt x="0" y="407"/>
                    <a:pt x="0" y="407"/>
                  </a:cubicBezTo>
                  <a:cubicBezTo>
                    <a:pt x="0" y="425"/>
                    <a:pt x="18" y="425"/>
                    <a:pt x="18" y="425"/>
                  </a:cubicBezTo>
                  <a:cubicBezTo>
                    <a:pt x="56" y="407"/>
                    <a:pt x="74" y="425"/>
                    <a:pt x="111" y="425"/>
                  </a:cubicBezTo>
                  <a:cubicBezTo>
                    <a:pt x="166" y="425"/>
                    <a:pt x="204" y="444"/>
                    <a:pt x="259" y="444"/>
                  </a:cubicBezTo>
                  <a:cubicBezTo>
                    <a:pt x="278" y="444"/>
                    <a:pt x="296" y="444"/>
                    <a:pt x="314" y="444"/>
                  </a:cubicBezTo>
                  <a:lnTo>
                    <a:pt x="333" y="444"/>
                  </a:lnTo>
                  <a:cubicBezTo>
                    <a:pt x="352" y="444"/>
                    <a:pt x="352" y="425"/>
                    <a:pt x="352" y="407"/>
                  </a:cubicBezTo>
                  <a:cubicBezTo>
                    <a:pt x="333" y="315"/>
                    <a:pt x="296" y="222"/>
                    <a:pt x="259" y="14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3" name="Freeform 535"/>
            <p:cNvSpPr>
              <a:spLocks noChangeArrowheads="1"/>
            </p:cNvSpPr>
            <p:nvPr userDrawn="1"/>
          </p:nvSpPr>
          <p:spPr bwMode="auto">
            <a:xfrm rot="5400000">
              <a:off x="11708436" y="228793"/>
              <a:ext cx="103130" cy="130959"/>
            </a:xfrm>
            <a:custGeom>
              <a:avLst/>
              <a:gdLst>
                <a:gd name="T0" fmla="*/ 19 w 279"/>
                <a:gd name="T1" fmla="*/ 315 h 353"/>
                <a:gd name="T2" fmla="*/ 19 w 279"/>
                <a:gd name="T3" fmla="*/ 315 h 353"/>
                <a:gd name="T4" fmla="*/ 93 w 279"/>
                <a:gd name="T5" fmla="*/ 334 h 353"/>
                <a:gd name="T6" fmla="*/ 222 w 279"/>
                <a:gd name="T7" fmla="*/ 352 h 353"/>
                <a:gd name="T8" fmla="*/ 241 w 279"/>
                <a:gd name="T9" fmla="*/ 352 h 353"/>
                <a:gd name="T10" fmla="*/ 278 w 279"/>
                <a:gd name="T11" fmla="*/ 352 h 353"/>
                <a:gd name="T12" fmla="*/ 278 w 279"/>
                <a:gd name="T13" fmla="*/ 334 h 353"/>
                <a:gd name="T14" fmla="*/ 222 w 279"/>
                <a:gd name="T15" fmla="*/ 112 h 353"/>
                <a:gd name="T16" fmla="*/ 186 w 279"/>
                <a:gd name="T17" fmla="*/ 0 h 353"/>
                <a:gd name="T18" fmla="*/ 186 w 279"/>
                <a:gd name="T19" fmla="*/ 0 h 353"/>
                <a:gd name="T20" fmla="*/ 186 w 279"/>
                <a:gd name="T21" fmla="*/ 0 h 353"/>
                <a:gd name="T22" fmla="*/ 186 w 279"/>
                <a:gd name="T23" fmla="*/ 0 h 353"/>
                <a:gd name="T24" fmla="*/ 56 w 279"/>
                <a:gd name="T25" fmla="*/ 241 h 353"/>
                <a:gd name="T26" fmla="*/ 19 w 279"/>
                <a:gd name="T27" fmla="*/ 296 h 353"/>
                <a:gd name="T28" fmla="*/ 19 w 279"/>
                <a:gd name="T29" fmla="*/ 3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3">
                  <a:moveTo>
                    <a:pt x="19" y="315"/>
                  </a:moveTo>
                  <a:lnTo>
                    <a:pt x="19" y="315"/>
                  </a:lnTo>
                  <a:cubicBezTo>
                    <a:pt x="38" y="315"/>
                    <a:pt x="74" y="334"/>
                    <a:pt x="93" y="334"/>
                  </a:cubicBezTo>
                  <a:cubicBezTo>
                    <a:pt x="130" y="334"/>
                    <a:pt x="167" y="352"/>
                    <a:pt x="222" y="352"/>
                  </a:cubicBezTo>
                  <a:lnTo>
                    <a:pt x="241" y="352"/>
                  </a:lnTo>
                  <a:cubicBezTo>
                    <a:pt x="260" y="352"/>
                    <a:pt x="260" y="352"/>
                    <a:pt x="278" y="352"/>
                  </a:cubicBezTo>
                  <a:lnTo>
                    <a:pt x="278" y="334"/>
                  </a:lnTo>
                  <a:cubicBezTo>
                    <a:pt x="278" y="260"/>
                    <a:pt x="260" y="186"/>
                    <a:pt x="222" y="112"/>
                  </a:cubicBezTo>
                  <a:cubicBezTo>
                    <a:pt x="222" y="74"/>
                    <a:pt x="204" y="37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48" y="93"/>
                    <a:pt x="93" y="167"/>
                    <a:pt x="56" y="241"/>
                  </a:cubicBezTo>
                  <a:cubicBezTo>
                    <a:pt x="38" y="260"/>
                    <a:pt x="38" y="278"/>
                    <a:pt x="19" y="296"/>
                  </a:cubicBezTo>
                  <a:cubicBezTo>
                    <a:pt x="19" y="296"/>
                    <a:pt x="0" y="315"/>
                    <a:pt x="19" y="31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" name="Freeform 536"/>
            <p:cNvSpPr>
              <a:spLocks noChangeArrowheads="1"/>
            </p:cNvSpPr>
            <p:nvPr userDrawn="1"/>
          </p:nvSpPr>
          <p:spPr bwMode="auto">
            <a:xfrm rot="5400000">
              <a:off x="11285277" y="218153"/>
              <a:ext cx="116226" cy="152239"/>
            </a:xfrm>
            <a:custGeom>
              <a:avLst/>
              <a:gdLst>
                <a:gd name="T0" fmla="*/ 0 w 315"/>
                <a:gd name="T1" fmla="*/ 352 h 408"/>
                <a:gd name="T2" fmla="*/ 0 w 315"/>
                <a:gd name="T3" fmla="*/ 352 h 408"/>
                <a:gd name="T4" fmla="*/ 18 w 315"/>
                <a:gd name="T5" fmla="*/ 352 h 408"/>
                <a:gd name="T6" fmla="*/ 92 w 315"/>
                <a:gd name="T7" fmla="*/ 370 h 408"/>
                <a:gd name="T8" fmla="*/ 240 w 315"/>
                <a:gd name="T9" fmla="*/ 407 h 408"/>
                <a:gd name="T10" fmla="*/ 278 w 315"/>
                <a:gd name="T11" fmla="*/ 407 h 408"/>
                <a:gd name="T12" fmla="*/ 296 w 315"/>
                <a:gd name="T13" fmla="*/ 407 h 408"/>
                <a:gd name="T14" fmla="*/ 314 w 315"/>
                <a:gd name="T15" fmla="*/ 389 h 408"/>
                <a:gd name="T16" fmla="*/ 259 w 315"/>
                <a:gd name="T17" fmla="*/ 130 h 408"/>
                <a:gd name="T18" fmla="*/ 222 w 315"/>
                <a:gd name="T19" fmla="*/ 0 h 408"/>
                <a:gd name="T20" fmla="*/ 222 w 315"/>
                <a:gd name="T21" fmla="*/ 0 h 408"/>
                <a:gd name="T22" fmla="*/ 222 w 315"/>
                <a:gd name="T23" fmla="*/ 0 h 408"/>
                <a:gd name="T24" fmla="*/ 222 w 315"/>
                <a:gd name="T25" fmla="*/ 0 h 408"/>
                <a:gd name="T26" fmla="*/ 56 w 315"/>
                <a:gd name="T27" fmla="*/ 278 h 408"/>
                <a:gd name="T28" fmla="*/ 18 w 315"/>
                <a:gd name="T29" fmla="*/ 333 h 408"/>
                <a:gd name="T30" fmla="*/ 0 w 315"/>
                <a:gd name="T31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5" h="408">
                  <a:moveTo>
                    <a:pt x="0" y="352"/>
                  </a:moveTo>
                  <a:lnTo>
                    <a:pt x="0" y="352"/>
                  </a:lnTo>
                  <a:cubicBezTo>
                    <a:pt x="0" y="352"/>
                    <a:pt x="0" y="352"/>
                    <a:pt x="18" y="352"/>
                  </a:cubicBezTo>
                  <a:cubicBezTo>
                    <a:pt x="37" y="352"/>
                    <a:pt x="74" y="370"/>
                    <a:pt x="92" y="370"/>
                  </a:cubicBezTo>
                  <a:cubicBezTo>
                    <a:pt x="148" y="389"/>
                    <a:pt x="185" y="389"/>
                    <a:pt x="240" y="407"/>
                  </a:cubicBezTo>
                  <a:cubicBezTo>
                    <a:pt x="259" y="407"/>
                    <a:pt x="259" y="407"/>
                    <a:pt x="278" y="407"/>
                  </a:cubicBezTo>
                  <a:lnTo>
                    <a:pt x="296" y="407"/>
                  </a:lnTo>
                  <a:cubicBezTo>
                    <a:pt x="314" y="407"/>
                    <a:pt x="314" y="389"/>
                    <a:pt x="314" y="389"/>
                  </a:cubicBezTo>
                  <a:cubicBezTo>
                    <a:pt x="314" y="296"/>
                    <a:pt x="296" y="204"/>
                    <a:pt x="259" y="130"/>
                  </a:cubicBezTo>
                  <a:cubicBezTo>
                    <a:pt x="240" y="92"/>
                    <a:pt x="240" y="37"/>
                    <a:pt x="222" y="0"/>
                  </a:cubicBez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cubicBezTo>
                    <a:pt x="166" y="92"/>
                    <a:pt x="111" y="185"/>
                    <a:pt x="56" y="278"/>
                  </a:cubicBezTo>
                  <a:cubicBezTo>
                    <a:pt x="37" y="296"/>
                    <a:pt x="18" y="314"/>
                    <a:pt x="18" y="333"/>
                  </a:cubicBezTo>
                  <a:cubicBezTo>
                    <a:pt x="0" y="333"/>
                    <a:pt x="0" y="352"/>
                    <a:pt x="0" y="35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5" name="Freeform 537"/>
            <p:cNvSpPr>
              <a:spLocks noChangeArrowheads="1"/>
            </p:cNvSpPr>
            <p:nvPr userDrawn="1"/>
          </p:nvSpPr>
          <p:spPr bwMode="auto">
            <a:xfrm rot="5400000">
              <a:off x="10876031" y="214879"/>
              <a:ext cx="109678" cy="152240"/>
            </a:xfrm>
            <a:custGeom>
              <a:avLst/>
              <a:gdLst>
                <a:gd name="T0" fmla="*/ 18 w 297"/>
                <a:gd name="T1" fmla="*/ 352 h 409"/>
                <a:gd name="T2" fmla="*/ 18 w 297"/>
                <a:gd name="T3" fmla="*/ 352 h 409"/>
                <a:gd name="T4" fmla="*/ 92 w 297"/>
                <a:gd name="T5" fmla="*/ 370 h 409"/>
                <a:gd name="T6" fmla="*/ 222 w 297"/>
                <a:gd name="T7" fmla="*/ 408 h 409"/>
                <a:gd name="T8" fmla="*/ 259 w 297"/>
                <a:gd name="T9" fmla="*/ 408 h 409"/>
                <a:gd name="T10" fmla="*/ 296 w 297"/>
                <a:gd name="T11" fmla="*/ 408 h 409"/>
                <a:gd name="T12" fmla="*/ 296 w 297"/>
                <a:gd name="T13" fmla="*/ 389 h 409"/>
                <a:gd name="T14" fmla="*/ 259 w 297"/>
                <a:gd name="T15" fmla="*/ 130 h 409"/>
                <a:gd name="T16" fmla="*/ 240 w 297"/>
                <a:gd name="T17" fmla="*/ 19 h 409"/>
                <a:gd name="T18" fmla="*/ 240 w 297"/>
                <a:gd name="T19" fmla="*/ 0 h 409"/>
                <a:gd name="T20" fmla="*/ 222 w 297"/>
                <a:gd name="T21" fmla="*/ 0 h 409"/>
                <a:gd name="T22" fmla="*/ 222 w 297"/>
                <a:gd name="T23" fmla="*/ 19 h 409"/>
                <a:gd name="T24" fmla="*/ 56 w 297"/>
                <a:gd name="T25" fmla="*/ 259 h 409"/>
                <a:gd name="T26" fmla="*/ 0 w 297"/>
                <a:gd name="T27" fmla="*/ 315 h 409"/>
                <a:gd name="T28" fmla="*/ 0 w 297"/>
                <a:gd name="T29" fmla="*/ 352 h 409"/>
                <a:gd name="T30" fmla="*/ 18 w 297"/>
                <a:gd name="T31" fmla="*/ 35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409">
                  <a:moveTo>
                    <a:pt x="18" y="352"/>
                  </a:moveTo>
                  <a:lnTo>
                    <a:pt x="18" y="352"/>
                  </a:lnTo>
                  <a:cubicBezTo>
                    <a:pt x="37" y="352"/>
                    <a:pt x="56" y="352"/>
                    <a:pt x="92" y="370"/>
                  </a:cubicBezTo>
                  <a:cubicBezTo>
                    <a:pt x="130" y="389"/>
                    <a:pt x="185" y="389"/>
                    <a:pt x="222" y="408"/>
                  </a:cubicBezTo>
                  <a:cubicBezTo>
                    <a:pt x="240" y="408"/>
                    <a:pt x="259" y="408"/>
                    <a:pt x="259" y="408"/>
                  </a:cubicBezTo>
                  <a:cubicBezTo>
                    <a:pt x="278" y="408"/>
                    <a:pt x="278" y="408"/>
                    <a:pt x="296" y="408"/>
                  </a:cubicBezTo>
                  <a:lnTo>
                    <a:pt x="296" y="389"/>
                  </a:lnTo>
                  <a:cubicBezTo>
                    <a:pt x="296" y="296"/>
                    <a:pt x="296" y="222"/>
                    <a:pt x="259" y="130"/>
                  </a:cubicBezTo>
                  <a:cubicBezTo>
                    <a:pt x="259" y="93"/>
                    <a:pt x="240" y="56"/>
                    <a:pt x="240" y="19"/>
                  </a:cubicBezTo>
                  <a:lnTo>
                    <a:pt x="240" y="0"/>
                  </a:lnTo>
                  <a:cubicBezTo>
                    <a:pt x="240" y="0"/>
                    <a:pt x="240" y="0"/>
                    <a:pt x="222" y="0"/>
                  </a:cubicBezTo>
                  <a:cubicBezTo>
                    <a:pt x="222" y="0"/>
                    <a:pt x="222" y="0"/>
                    <a:pt x="222" y="19"/>
                  </a:cubicBezTo>
                  <a:cubicBezTo>
                    <a:pt x="166" y="93"/>
                    <a:pt x="111" y="185"/>
                    <a:pt x="56" y="259"/>
                  </a:cubicBezTo>
                  <a:cubicBezTo>
                    <a:pt x="37" y="278"/>
                    <a:pt x="18" y="296"/>
                    <a:pt x="0" y="315"/>
                  </a:cubicBezTo>
                  <a:cubicBezTo>
                    <a:pt x="0" y="315"/>
                    <a:pt x="0" y="333"/>
                    <a:pt x="0" y="352"/>
                  </a:cubicBezTo>
                  <a:cubicBezTo>
                    <a:pt x="0" y="352"/>
                    <a:pt x="0" y="352"/>
                    <a:pt x="18" y="35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6" name="Freeform 538"/>
            <p:cNvSpPr>
              <a:spLocks noChangeArrowheads="1"/>
            </p:cNvSpPr>
            <p:nvPr userDrawn="1"/>
          </p:nvSpPr>
          <p:spPr bwMode="auto">
            <a:xfrm rot="5400000">
              <a:off x="10467605" y="240252"/>
              <a:ext cx="109677" cy="130959"/>
            </a:xfrm>
            <a:custGeom>
              <a:avLst/>
              <a:gdLst>
                <a:gd name="T0" fmla="*/ 203 w 297"/>
                <a:gd name="T1" fmla="*/ 111 h 352"/>
                <a:gd name="T2" fmla="*/ 203 w 297"/>
                <a:gd name="T3" fmla="*/ 111 h 352"/>
                <a:gd name="T4" fmla="*/ 148 w 297"/>
                <a:gd name="T5" fmla="*/ 0 h 352"/>
                <a:gd name="T6" fmla="*/ 148 w 297"/>
                <a:gd name="T7" fmla="*/ 0 h 352"/>
                <a:gd name="T8" fmla="*/ 148 w 297"/>
                <a:gd name="T9" fmla="*/ 0 h 352"/>
                <a:gd name="T10" fmla="*/ 148 w 297"/>
                <a:gd name="T11" fmla="*/ 0 h 352"/>
                <a:gd name="T12" fmla="*/ 37 w 297"/>
                <a:gd name="T13" fmla="*/ 259 h 352"/>
                <a:gd name="T14" fmla="*/ 0 w 297"/>
                <a:gd name="T15" fmla="*/ 315 h 352"/>
                <a:gd name="T16" fmla="*/ 0 w 297"/>
                <a:gd name="T17" fmla="*/ 333 h 352"/>
                <a:gd name="T18" fmla="*/ 19 w 297"/>
                <a:gd name="T19" fmla="*/ 351 h 352"/>
                <a:gd name="T20" fmla="*/ 93 w 297"/>
                <a:gd name="T21" fmla="*/ 351 h 352"/>
                <a:gd name="T22" fmla="*/ 222 w 297"/>
                <a:gd name="T23" fmla="*/ 351 h 352"/>
                <a:gd name="T24" fmla="*/ 259 w 297"/>
                <a:gd name="T25" fmla="*/ 351 h 352"/>
                <a:gd name="T26" fmla="*/ 277 w 297"/>
                <a:gd name="T27" fmla="*/ 351 h 352"/>
                <a:gd name="T28" fmla="*/ 277 w 297"/>
                <a:gd name="T29" fmla="*/ 315 h 352"/>
                <a:gd name="T30" fmla="*/ 203 w 297"/>
                <a:gd name="T31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352">
                  <a:moveTo>
                    <a:pt x="203" y="111"/>
                  </a:moveTo>
                  <a:lnTo>
                    <a:pt x="203" y="111"/>
                  </a:lnTo>
                  <a:cubicBezTo>
                    <a:pt x="185" y="74"/>
                    <a:pt x="167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92"/>
                    <a:pt x="74" y="166"/>
                    <a:pt x="37" y="259"/>
                  </a:cubicBezTo>
                  <a:cubicBezTo>
                    <a:pt x="19" y="277"/>
                    <a:pt x="19" y="296"/>
                    <a:pt x="0" y="315"/>
                  </a:cubicBezTo>
                  <a:lnTo>
                    <a:pt x="0" y="333"/>
                  </a:lnTo>
                  <a:cubicBezTo>
                    <a:pt x="0" y="351"/>
                    <a:pt x="19" y="351"/>
                    <a:pt x="19" y="351"/>
                  </a:cubicBezTo>
                  <a:cubicBezTo>
                    <a:pt x="37" y="333"/>
                    <a:pt x="55" y="351"/>
                    <a:pt x="93" y="351"/>
                  </a:cubicBezTo>
                  <a:cubicBezTo>
                    <a:pt x="129" y="351"/>
                    <a:pt x="185" y="351"/>
                    <a:pt x="222" y="351"/>
                  </a:cubicBezTo>
                  <a:cubicBezTo>
                    <a:pt x="241" y="351"/>
                    <a:pt x="241" y="351"/>
                    <a:pt x="259" y="351"/>
                  </a:cubicBezTo>
                  <a:lnTo>
                    <a:pt x="277" y="351"/>
                  </a:lnTo>
                  <a:cubicBezTo>
                    <a:pt x="296" y="351"/>
                    <a:pt x="296" y="333"/>
                    <a:pt x="277" y="315"/>
                  </a:cubicBezTo>
                  <a:cubicBezTo>
                    <a:pt x="277" y="240"/>
                    <a:pt x="241" y="166"/>
                    <a:pt x="203" y="11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7" name="Freeform 539"/>
            <p:cNvSpPr>
              <a:spLocks noChangeArrowheads="1"/>
            </p:cNvSpPr>
            <p:nvPr userDrawn="1"/>
          </p:nvSpPr>
          <p:spPr bwMode="auto">
            <a:xfrm rot="5400000">
              <a:off x="10079640" y="256622"/>
              <a:ext cx="75301" cy="90034"/>
            </a:xfrm>
            <a:custGeom>
              <a:avLst/>
              <a:gdLst>
                <a:gd name="T0" fmla="*/ 148 w 205"/>
                <a:gd name="T1" fmla="*/ 74 h 241"/>
                <a:gd name="T2" fmla="*/ 148 w 205"/>
                <a:gd name="T3" fmla="*/ 74 h 241"/>
                <a:gd name="T4" fmla="*/ 130 w 205"/>
                <a:gd name="T5" fmla="*/ 0 h 241"/>
                <a:gd name="T6" fmla="*/ 111 w 205"/>
                <a:gd name="T7" fmla="*/ 0 h 241"/>
                <a:gd name="T8" fmla="*/ 111 w 205"/>
                <a:gd name="T9" fmla="*/ 0 h 241"/>
                <a:gd name="T10" fmla="*/ 111 w 205"/>
                <a:gd name="T11" fmla="*/ 0 h 241"/>
                <a:gd name="T12" fmla="*/ 18 w 205"/>
                <a:gd name="T13" fmla="*/ 166 h 241"/>
                <a:gd name="T14" fmla="*/ 0 w 205"/>
                <a:gd name="T15" fmla="*/ 204 h 241"/>
                <a:gd name="T16" fmla="*/ 0 w 205"/>
                <a:gd name="T17" fmla="*/ 222 h 241"/>
                <a:gd name="T18" fmla="*/ 0 w 205"/>
                <a:gd name="T19" fmla="*/ 240 h 241"/>
                <a:gd name="T20" fmla="*/ 56 w 205"/>
                <a:gd name="T21" fmla="*/ 240 h 241"/>
                <a:gd name="T22" fmla="*/ 148 w 205"/>
                <a:gd name="T23" fmla="*/ 240 h 241"/>
                <a:gd name="T24" fmla="*/ 166 w 205"/>
                <a:gd name="T25" fmla="*/ 240 h 241"/>
                <a:gd name="T26" fmla="*/ 185 w 205"/>
                <a:gd name="T27" fmla="*/ 240 h 241"/>
                <a:gd name="T28" fmla="*/ 204 w 205"/>
                <a:gd name="T29" fmla="*/ 222 h 241"/>
                <a:gd name="T30" fmla="*/ 148 w 205"/>
                <a:gd name="T31" fmla="*/ 7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41">
                  <a:moveTo>
                    <a:pt x="148" y="74"/>
                  </a:moveTo>
                  <a:lnTo>
                    <a:pt x="148" y="74"/>
                  </a:lnTo>
                  <a:cubicBezTo>
                    <a:pt x="148" y="55"/>
                    <a:pt x="130" y="18"/>
                    <a:pt x="130" y="0"/>
                  </a:cubicBezTo>
                  <a:cubicBezTo>
                    <a:pt x="130" y="0"/>
                    <a:pt x="130" y="0"/>
                    <a:pt x="111" y="0"/>
                  </a:cubicBezTo>
                  <a:lnTo>
                    <a:pt x="111" y="0"/>
                  </a:lnTo>
                  <a:lnTo>
                    <a:pt x="111" y="0"/>
                  </a:lnTo>
                  <a:cubicBezTo>
                    <a:pt x="92" y="55"/>
                    <a:pt x="56" y="111"/>
                    <a:pt x="18" y="166"/>
                  </a:cubicBezTo>
                  <a:cubicBezTo>
                    <a:pt x="18" y="185"/>
                    <a:pt x="0" y="204"/>
                    <a:pt x="0" y="204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8" y="222"/>
                    <a:pt x="37" y="240"/>
                    <a:pt x="56" y="240"/>
                  </a:cubicBezTo>
                  <a:cubicBezTo>
                    <a:pt x="92" y="240"/>
                    <a:pt x="111" y="240"/>
                    <a:pt x="148" y="240"/>
                  </a:cubicBezTo>
                  <a:cubicBezTo>
                    <a:pt x="166" y="240"/>
                    <a:pt x="166" y="240"/>
                    <a:pt x="166" y="240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204" y="240"/>
                    <a:pt x="204" y="240"/>
                    <a:pt x="204" y="222"/>
                  </a:cubicBezTo>
                  <a:cubicBezTo>
                    <a:pt x="185" y="166"/>
                    <a:pt x="166" y="129"/>
                    <a:pt x="148" y="7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9" name="Freeform 541"/>
            <p:cNvSpPr>
              <a:spLocks noChangeArrowheads="1"/>
            </p:cNvSpPr>
            <p:nvPr userDrawn="1"/>
          </p:nvSpPr>
          <p:spPr bwMode="auto">
            <a:xfrm rot="5400000">
              <a:off x="12127504" y="-65864"/>
              <a:ext cx="68753" cy="83487"/>
            </a:xfrm>
            <a:custGeom>
              <a:avLst/>
              <a:gdLst>
                <a:gd name="T0" fmla="*/ 130 w 187"/>
                <a:gd name="T1" fmla="*/ 222 h 223"/>
                <a:gd name="T2" fmla="*/ 130 w 187"/>
                <a:gd name="T3" fmla="*/ 222 h 223"/>
                <a:gd name="T4" fmla="*/ 167 w 187"/>
                <a:gd name="T5" fmla="*/ 222 h 223"/>
                <a:gd name="T6" fmla="*/ 167 w 187"/>
                <a:gd name="T7" fmla="*/ 222 h 223"/>
                <a:gd name="T8" fmla="*/ 186 w 187"/>
                <a:gd name="T9" fmla="*/ 222 h 223"/>
                <a:gd name="T10" fmla="*/ 149 w 187"/>
                <a:gd name="T11" fmla="*/ 74 h 223"/>
                <a:gd name="T12" fmla="*/ 130 w 187"/>
                <a:gd name="T13" fmla="*/ 0 h 223"/>
                <a:gd name="T14" fmla="*/ 130 w 187"/>
                <a:gd name="T15" fmla="*/ 0 h 223"/>
                <a:gd name="T16" fmla="*/ 130 w 187"/>
                <a:gd name="T17" fmla="*/ 0 h 223"/>
                <a:gd name="T18" fmla="*/ 130 w 187"/>
                <a:gd name="T19" fmla="*/ 0 h 223"/>
                <a:gd name="T20" fmla="*/ 38 w 187"/>
                <a:gd name="T21" fmla="*/ 148 h 223"/>
                <a:gd name="T22" fmla="*/ 19 w 187"/>
                <a:gd name="T23" fmla="*/ 185 h 223"/>
                <a:gd name="T24" fmla="*/ 0 w 187"/>
                <a:gd name="T25" fmla="*/ 185 h 223"/>
                <a:gd name="T26" fmla="*/ 19 w 187"/>
                <a:gd name="T27" fmla="*/ 203 h 223"/>
                <a:gd name="T28" fmla="*/ 56 w 187"/>
                <a:gd name="T29" fmla="*/ 203 h 223"/>
                <a:gd name="T30" fmla="*/ 130 w 187"/>
                <a:gd name="T31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23">
                  <a:moveTo>
                    <a:pt x="130" y="222"/>
                  </a:moveTo>
                  <a:lnTo>
                    <a:pt x="130" y="222"/>
                  </a:lnTo>
                  <a:cubicBezTo>
                    <a:pt x="149" y="222"/>
                    <a:pt x="149" y="222"/>
                    <a:pt x="167" y="222"/>
                  </a:cubicBezTo>
                  <a:lnTo>
                    <a:pt x="167" y="222"/>
                  </a:lnTo>
                  <a:cubicBezTo>
                    <a:pt x="186" y="222"/>
                    <a:pt x="186" y="222"/>
                    <a:pt x="186" y="222"/>
                  </a:cubicBezTo>
                  <a:cubicBezTo>
                    <a:pt x="186" y="167"/>
                    <a:pt x="167" y="111"/>
                    <a:pt x="149" y="74"/>
                  </a:cubicBezTo>
                  <a:cubicBezTo>
                    <a:pt x="149" y="55"/>
                    <a:pt x="149" y="18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5"/>
                    <a:pt x="74" y="93"/>
                    <a:pt x="38" y="148"/>
                  </a:cubicBezTo>
                  <a:cubicBezTo>
                    <a:pt x="19" y="148"/>
                    <a:pt x="19" y="167"/>
                    <a:pt x="19" y="185"/>
                  </a:cubicBezTo>
                  <a:lnTo>
                    <a:pt x="0" y="185"/>
                  </a:lnTo>
                  <a:cubicBezTo>
                    <a:pt x="0" y="203"/>
                    <a:pt x="19" y="203"/>
                    <a:pt x="19" y="203"/>
                  </a:cubicBezTo>
                  <a:cubicBezTo>
                    <a:pt x="38" y="203"/>
                    <a:pt x="38" y="203"/>
                    <a:pt x="56" y="203"/>
                  </a:cubicBezTo>
                  <a:cubicBezTo>
                    <a:pt x="74" y="203"/>
                    <a:pt x="112" y="222"/>
                    <a:pt x="130" y="2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0" name="Freeform 542"/>
            <p:cNvSpPr>
              <a:spLocks noChangeArrowheads="1"/>
            </p:cNvSpPr>
            <p:nvPr userDrawn="1"/>
          </p:nvSpPr>
          <p:spPr bwMode="auto">
            <a:xfrm rot="5400000">
              <a:off x="11705163" y="-77322"/>
              <a:ext cx="103129" cy="124411"/>
            </a:xfrm>
            <a:custGeom>
              <a:avLst/>
              <a:gdLst>
                <a:gd name="T0" fmla="*/ 18 w 279"/>
                <a:gd name="T1" fmla="*/ 315 h 334"/>
                <a:gd name="T2" fmla="*/ 18 w 279"/>
                <a:gd name="T3" fmla="*/ 315 h 334"/>
                <a:gd name="T4" fmla="*/ 74 w 279"/>
                <a:gd name="T5" fmla="*/ 333 h 334"/>
                <a:gd name="T6" fmla="*/ 204 w 279"/>
                <a:gd name="T7" fmla="*/ 333 h 334"/>
                <a:gd name="T8" fmla="*/ 241 w 279"/>
                <a:gd name="T9" fmla="*/ 333 h 334"/>
                <a:gd name="T10" fmla="*/ 259 w 279"/>
                <a:gd name="T11" fmla="*/ 333 h 334"/>
                <a:gd name="T12" fmla="*/ 259 w 279"/>
                <a:gd name="T13" fmla="*/ 315 h 334"/>
                <a:gd name="T14" fmla="*/ 204 w 279"/>
                <a:gd name="T15" fmla="*/ 93 h 334"/>
                <a:gd name="T16" fmla="*/ 148 w 279"/>
                <a:gd name="T17" fmla="*/ 0 h 334"/>
                <a:gd name="T18" fmla="*/ 148 w 279"/>
                <a:gd name="T19" fmla="*/ 0 h 334"/>
                <a:gd name="T20" fmla="*/ 148 w 279"/>
                <a:gd name="T21" fmla="*/ 0 h 334"/>
                <a:gd name="T22" fmla="*/ 148 w 279"/>
                <a:gd name="T23" fmla="*/ 0 h 334"/>
                <a:gd name="T24" fmla="*/ 37 w 279"/>
                <a:gd name="T25" fmla="*/ 241 h 334"/>
                <a:gd name="T26" fmla="*/ 0 w 279"/>
                <a:gd name="T27" fmla="*/ 296 h 334"/>
                <a:gd name="T28" fmla="*/ 0 w 279"/>
                <a:gd name="T29" fmla="*/ 315 h 334"/>
                <a:gd name="T30" fmla="*/ 18 w 279"/>
                <a:gd name="T31" fmla="*/ 3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34">
                  <a:moveTo>
                    <a:pt x="18" y="315"/>
                  </a:moveTo>
                  <a:lnTo>
                    <a:pt x="18" y="315"/>
                  </a:lnTo>
                  <a:cubicBezTo>
                    <a:pt x="37" y="315"/>
                    <a:pt x="56" y="315"/>
                    <a:pt x="74" y="333"/>
                  </a:cubicBezTo>
                  <a:cubicBezTo>
                    <a:pt x="130" y="333"/>
                    <a:pt x="167" y="333"/>
                    <a:pt x="204" y="333"/>
                  </a:cubicBezTo>
                  <a:cubicBezTo>
                    <a:pt x="222" y="333"/>
                    <a:pt x="222" y="333"/>
                    <a:pt x="241" y="333"/>
                  </a:cubicBezTo>
                  <a:lnTo>
                    <a:pt x="259" y="333"/>
                  </a:lnTo>
                  <a:cubicBezTo>
                    <a:pt x="278" y="333"/>
                    <a:pt x="278" y="315"/>
                    <a:pt x="259" y="315"/>
                  </a:cubicBezTo>
                  <a:cubicBezTo>
                    <a:pt x="259" y="241"/>
                    <a:pt x="222" y="167"/>
                    <a:pt x="204" y="93"/>
                  </a:cubicBezTo>
                  <a:cubicBezTo>
                    <a:pt x="185" y="74"/>
                    <a:pt x="167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74"/>
                    <a:pt x="74" y="167"/>
                    <a:pt x="37" y="241"/>
                  </a:cubicBezTo>
                  <a:cubicBezTo>
                    <a:pt x="18" y="259"/>
                    <a:pt x="18" y="277"/>
                    <a:pt x="0" y="296"/>
                  </a:cubicBezTo>
                  <a:lnTo>
                    <a:pt x="0" y="315"/>
                  </a:lnTo>
                  <a:cubicBezTo>
                    <a:pt x="0" y="333"/>
                    <a:pt x="0" y="315"/>
                    <a:pt x="18" y="31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1" name="Freeform 543"/>
            <p:cNvSpPr>
              <a:spLocks noChangeArrowheads="1"/>
            </p:cNvSpPr>
            <p:nvPr userDrawn="1"/>
          </p:nvSpPr>
          <p:spPr bwMode="auto">
            <a:xfrm rot="5400000">
              <a:off x="11302465" y="-80596"/>
              <a:ext cx="90033" cy="117863"/>
            </a:xfrm>
            <a:custGeom>
              <a:avLst/>
              <a:gdLst>
                <a:gd name="T0" fmla="*/ 0 w 242"/>
                <a:gd name="T1" fmla="*/ 277 h 316"/>
                <a:gd name="T2" fmla="*/ 0 w 242"/>
                <a:gd name="T3" fmla="*/ 277 h 316"/>
                <a:gd name="T4" fmla="*/ 74 w 242"/>
                <a:gd name="T5" fmla="*/ 277 h 316"/>
                <a:gd name="T6" fmla="*/ 167 w 242"/>
                <a:gd name="T7" fmla="*/ 315 h 316"/>
                <a:gd name="T8" fmla="*/ 204 w 242"/>
                <a:gd name="T9" fmla="*/ 315 h 316"/>
                <a:gd name="T10" fmla="*/ 222 w 242"/>
                <a:gd name="T11" fmla="*/ 315 h 316"/>
                <a:gd name="T12" fmla="*/ 222 w 242"/>
                <a:gd name="T13" fmla="*/ 296 h 316"/>
                <a:gd name="T14" fmla="*/ 185 w 242"/>
                <a:gd name="T15" fmla="*/ 111 h 316"/>
                <a:gd name="T16" fmla="*/ 167 w 242"/>
                <a:gd name="T17" fmla="*/ 0 h 316"/>
                <a:gd name="T18" fmla="*/ 167 w 242"/>
                <a:gd name="T19" fmla="*/ 0 h 316"/>
                <a:gd name="T20" fmla="*/ 167 w 242"/>
                <a:gd name="T21" fmla="*/ 0 h 316"/>
                <a:gd name="T22" fmla="*/ 167 w 242"/>
                <a:gd name="T23" fmla="*/ 0 h 316"/>
                <a:gd name="T24" fmla="*/ 37 w 242"/>
                <a:gd name="T25" fmla="*/ 203 h 316"/>
                <a:gd name="T26" fmla="*/ 0 w 242"/>
                <a:gd name="T27" fmla="*/ 259 h 316"/>
                <a:gd name="T28" fmla="*/ 0 w 242"/>
                <a:gd name="T29" fmla="*/ 27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316">
                  <a:moveTo>
                    <a:pt x="0" y="277"/>
                  </a:moveTo>
                  <a:lnTo>
                    <a:pt x="0" y="277"/>
                  </a:lnTo>
                  <a:cubicBezTo>
                    <a:pt x="18" y="277"/>
                    <a:pt x="56" y="277"/>
                    <a:pt x="74" y="277"/>
                  </a:cubicBezTo>
                  <a:cubicBezTo>
                    <a:pt x="92" y="296"/>
                    <a:pt x="130" y="296"/>
                    <a:pt x="167" y="315"/>
                  </a:cubicBezTo>
                  <a:cubicBezTo>
                    <a:pt x="185" y="315"/>
                    <a:pt x="185" y="315"/>
                    <a:pt x="204" y="315"/>
                  </a:cubicBezTo>
                  <a:lnTo>
                    <a:pt x="222" y="315"/>
                  </a:lnTo>
                  <a:cubicBezTo>
                    <a:pt x="241" y="315"/>
                    <a:pt x="222" y="296"/>
                    <a:pt x="222" y="296"/>
                  </a:cubicBezTo>
                  <a:cubicBezTo>
                    <a:pt x="222" y="222"/>
                    <a:pt x="222" y="167"/>
                    <a:pt x="185" y="111"/>
                  </a:cubicBezTo>
                  <a:cubicBezTo>
                    <a:pt x="185" y="74"/>
                    <a:pt x="167" y="37"/>
                    <a:pt x="167" y="0"/>
                  </a:cubicBez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11" y="74"/>
                    <a:pt x="74" y="148"/>
                    <a:pt x="37" y="203"/>
                  </a:cubicBezTo>
                  <a:cubicBezTo>
                    <a:pt x="18" y="222"/>
                    <a:pt x="18" y="241"/>
                    <a:pt x="0" y="259"/>
                  </a:cubicBezTo>
                  <a:cubicBezTo>
                    <a:pt x="0" y="259"/>
                    <a:pt x="0" y="259"/>
                    <a:pt x="0" y="27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2" name="Freeform 544"/>
            <p:cNvSpPr>
              <a:spLocks noChangeArrowheads="1"/>
            </p:cNvSpPr>
            <p:nvPr userDrawn="1"/>
          </p:nvSpPr>
          <p:spPr bwMode="auto">
            <a:xfrm rot="5400000">
              <a:off x="10870302" y="-100239"/>
              <a:ext cx="137506" cy="165335"/>
            </a:xfrm>
            <a:custGeom>
              <a:avLst/>
              <a:gdLst>
                <a:gd name="T0" fmla="*/ 223 w 372"/>
                <a:gd name="T1" fmla="*/ 0 h 446"/>
                <a:gd name="T2" fmla="*/ 223 w 372"/>
                <a:gd name="T3" fmla="*/ 0 h 446"/>
                <a:gd name="T4" fmla="*/ 223 w 372"/>
                <a:gd name="T5" fmla="*/ 0 h 446"/>
                <a:gd name="T6" fmla="*/ 223 w 372"/>
                <a:gd name="T7" fmla="*/ 0 h 446"/>
                <a:gd name="T8" fmla="*/ 223 w 372"/>
                <a:gd name="T9" fmla="*/ 0 h 446"/>
                <a:gd name="T10" fmla="*/ 56 w 372"/>
                <a:gd name="T11" fmla="*/ 315 h 446"/>
                <a:gd name="T12" fmla="*/ 19 w 372"/>
                <a:gd name="T13" fmla="*/ 389 h 446"/>
                <a:gd name="T14" fmla="*/ 19 w 372"/>
                <a:gd name="T15" fmla="*/ 426 h 446"/>
                <a:gd name="T16" fmla="*/ 19 w 372"/>
                <a:gd name="T17" fmla="*/ 426 h 446"/>
                <a:gd name="T18" fmla="*/ 112 w 372"/>
                <a:gd name="T19" fmla="*/ 426 h 446"/>
                <a:gd name="T20" fmla="*/ 278 w 372"/>
                <a:gd name="T21" fmla="*/ 445 h 446"/>
                <a:gd name="T22" fmla="*/ 334 w 372"/>
                <a:gd name="T23" fmla="*/ 445 h 446"/>
                <a:gd name="T24" fmla="*/ 352 w 372"/>
                <a:gd name="T25" fmla="*/ 445 h 446"/>
                <a:gd name="T26" fmla="*/ 371 w 372"/>
                <a:gd name="T27" fmla="*/ 407 h 446"/>
                <a:gd name="T28" fmla="*/ 278 w 372"/>
                <a:gd name="T29" fmla="*/ 130 h 446"/>
                <a:gd name="T30" fmla="*/ 223 w 372"/>
                <a:gd name="T3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446">
                  <a:moveTo>
                    <a:pt x="223" y="0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ubicBezTo>
                    <a:pt x="167" y="111"/>
                    <a:pt x="112" y="222"/>
                    <a:pt x="56" y="315"/>
                  </a:cubicBezTo>
                  <a:cubicBezTo>
                    <a:pt x="38" y="352"/>
                    <a:pt x="38" y="370"/>
                    <a:pt x="19" y="389"/>
                  </a:cubicBezTo>
                  <a:cubicBezTo>
                    <a:pt x="19" y="389"/>
                    <a:pt x="0" y="407"/>
                    <a:pt x="19" y="426"/>
                  </a:cubicBezTo>
                  <a:lnTo>
                    <a:pt x="19" y="426"/>
                  </a:lnTo>
                  <a:cubicBezTo>
                    <a:pt x="56" y="426"/>
                    <a:pt x="93" y="426"/>
                    <a:pt x="112" y="426"/>
                  </a:cubicBezTo>
                  <a:cubicBezTo>
                    <a:pt x="167" y="445"/>
                    <a:pt x="223" y="445"/>
                    <a:pt x="278" y="445"/>
                  </a:cubicBezTo>
                  <a:cubicBezTo>
                    <a:pt x="297" y="445"/>
                    <a:pt x="315" y="445"/>
                    <a:pt x="334" y="445"/>
                  </a:cubicBezTo>
                  <a:lnTo>
                    <a:pt x="352" y="445"/>
                  </a:lnTo>
                  <a:cubicBezTo>
                    <a:pt x="371" y="445"/>
                    <a:pt x="371" y="426"/>
                    <a:pt x="371" y="407"/>
                  </a:cubicBezTo>
                  <a:cubicBezTo>
                    <a:pt x="352" y="315"/>
                    <a:pt x="315" y="222"/>
                    <a:pt x="278" y="130"/>
                  </a:cubicBezTo>
                  <a:cubicBezTo>
                    <a:pt x="260" y="93"/>
                    <a:pt x="241" y="37"/>
                    <a:pt x="2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" name="Freeform 545"/>
            <p:cNvSpPr>
              <a:spLocks noChangeArrowheads="1"/>
            </p:cNvSpPr>
            <p:nvPr userDrawn="1"/>
          </p:nvSpPr>
          <p:spPr bwMode="auto">
            <a:xfrm rot="5400000">
              <a:off x="10484792" y="-65045"/>
              <a:ext cx="90034" cy="103130"/>
            </a:xfrm>
            <a:custGeom>
              <a:avLst/>
              <a:gdLst>
                <a:gd name="T0" fmla="*/ 19 w 242"/>
                <a:gd name="T1" fmla="*/ 278 h 279"/>
                <a:gd name="T2" fmla="*/ 19 w 242"/>
                <a:gd name="T3" fmla="*/ 278 h 279"/>
                <a:gd name="T4" fmla="*/ 74 w 242"/>
                <a:gd name="T5" fmla="*/ 278 h 279"/>
                <a:gd name="T6" fmla="*/ 186 w 242"/>
                <a:gd name="T7" fmla="*/ 278 h 279"/>
                <a:gd name="T8" fmla="*/ 204 w 242"/>
                <a:gd name="T9" fmla="*/ 278 h 279"/>
                <a:gd name="T10" fmla="*/ 223 w 242"/>
                <a:gd name="T11" fmla="*/ 278 h 279"/>
                <a:gd name="T12" fmla="*/ 241 w 242"/>
                <a:gd name="T13" fmla="*/ 259 h 279"/>
                <a:gd name="T14" fmla="*/ 167 w 242"/>
                <a:gd name="T15" fmla="*/ 93 h 279"/>
                <a:gd name="T16" fmla="*/ 130 w 242"/>
                <a:gd name="T17" fmla="*/ 0 h 279"/>
                <a:gd name="T18" fmla="*/ 130 w 242"/>
                <a:gd name="T19" fmla="*/ 0 h 279"/>
                <a:gd name="T20" fmla="*/ 130 w 242"/>
                <a:gd name="T21" fmla="*/ 0 h 279"/>
                <a:gd name="T22" fmla="*/ 130 w 242"/>
                <a:gd name="T23" fmla="*/ 0 h 279"/>
                <a:gd name="T24" fmla="*/ 38 w 242"/>
                <a:gd name="T25" fmla="*/ 204 h 279"/>
                <a:gd name="T26" fmla="*/ 19 w 242"/>
                <a:gd name="T27" fmla="*/ 259 h 279"/>
                <a:gd name="T28" fmla="*/ 0 w 242"/>
                <a:gd name="T29" fmla="*/ 278 h 279"/>
                <a:gd name="T30" fmla="*/ 19 w 242"/>
                <a:gd name="T31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279">
                  <a:moveTo>
                    <a:pt x="19" y="278"/>
                  </a:moveTo>
                  <a:lnTo>
                    <a:pt x="19" y="278"/>
                  </a:lnTo>
                  <a:cubicBezTo>
                    <a:pt x="38" y="278"/>
                    <a:pt x="56" y="278"/>
                    <a:pt x="74" y="278"/>
                  </a:cubicBezTo>
                  <a:cubicBezTo>
                    <a:pt x="112" y="278"/>
                    <a:pt x="149" y="278"/>
                    <a:pt x="186" y="278"/>
                  </a:cubicBezTo>
                  <a:lnTo>
                    <a:pt x="204" y="278"/>
                  </a:lnTo>
                  <a:cubicBezTo>
                    <a:pt x="223" y="278"/>
                    <a:pt x="223" y="278"/>
                    <a:pt x="223" y="278"/>
                  </a:cubicBezTo>
                  <a:cubicBezTo>
                    <a:pt x="241" y="278"/>
                    <a:pt x="241" y="278"/>
                    <a:pt x="241" y="259"/>
                  </a:cubicBezTo>
                  <a:cubicBezTo>
                    <a:pt x="223" y="204"/>
                    <a:pt x="204" y="148"/>
                    <a:pt x="167" y="93"/>
                  </a:cubicBezTo>
                  <a:cubicBezTo>
                    <a:pt x="149" y="56"/>
                    <a:pt x="149" y="37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74"/>
                    <a:pt x="56" y="148"/>
                    <a:pt x="38" y="204"/>
                  </a:cubicBezTo>
                  <a:cubicBezTo>
                    <a:pt x="19" y="222"/>
                    <a:pt x="19" y="241"/>
                    <a:pt x="19" y="259"/>
                  </a:cubicBezTo>
                  <a:lnTo>
                    <a:pt x="0" y="278"/>
                  </a:lnTo>
                  <a:cubicBezTo>
                    <a:pt x="19" y="278"/>
                    <a:pt x="19" y="278"/>
                    <a:pt x="19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" name="Freeform 546"/>
            <p:cNvSpPr>
              <a:spLocks noChangeArrowheads="1"/>
            </p:cNvSpPr>
            <p:nvPr userDrawn="1"/>
          </p:nvSpPr>
          <p:spPr bwMode="auto">
            <a:xfrm rot="5400000">
              <a:off x="10055085" y="-96965"/>
              <a:ext cx="130958" cy="165335"/>
            </a:xfrm>
            <a:custGeom>
              <a:avLst/>
              <a:gdLst>
                <a:gd name="T0" fmla="*/ 185 w 353"/>
                <a:gd name="T1" fmla="*/ 0 h 445"/>
                <a:gd name="T2" fmla="*/ 185 w 353"/>
                <a:gd name="T3" fmla="*/ 0 h 445"/>
                <a:gd name="T4" fmla="*/ 185 w 353"/>
                <a:gd name="T5" fmla="*/ 0 h 445"/>
                <a:gd name="T6" fmla="*/ 185 w 353"/>
                <a:gd name="T7" fmla="*/ 0 h 445"/>
                <a:gd name="T8" fmla="*/ 185 w 353"/>
                <a:gd name="T9" fmla="*/ 0 h 445"/>
                <a:gd name="T10" fmla="*/ 37 w 353"/>
                <a:gd name="T11" fmla="*/ 333 h 445"/>
                <a:gd name="T12" fmla="*/ 19 w 353"/>
                <a:gd name="T13" fmla="*/ 389 h 445"/>
                <a:gd name="T14" fmla="*/ 0 w 353"/>
                <a:gd name="T15" fmla="*/ 425 h 445"/>
                <a:gd name="T16" fmla="*/ 19 w 353"/>
                <a:gd name="T17" fmla="*/ 425 h 445"/>
                <a:gd name="T18" fmla="*/ 111 w 353"/>
                <a:gd name="T19" fmla="*/ 425 h 445"/>
                <a:gd name="T20" fmla="*/ 278 w 353"/>
                <a:gd name="T21" fmla="*/ 425 h 445"/>
                <a:gd name="T22" fmla="*/ 315 w 353"/>
                <a:gd name="T23" fmla="*/ 425 h 445"/>
                <a:gd name="T24" fmla="*/ 333 w 353"/>
                <a:gd name="T25" fmla="*/ 425 h 445"/>
                <a:gd name="T26" fmla="*/ 352 w 353"/>
                <a:gd name="T27" fmla="*/ 407 h 445"/>
                <a:gd name="T28" fmla="*/ 259 w 353"/>
                <a:gd name="T29" fmla="*/ 129 h 445"/>
                <a:gd name="T30" fmla="*/ 185 w 353"/>
                <a:gd name="T3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111"/>
                    <a:pt x="93" y="222"/>
                    <a:pt x="37" y="333"/>
                  </a:cubicBezTo>
                  <a:cubicBezTo>
                    <a:pt x="37" y="351"/>
                    <a:pt x="19" y="370"/>
                    <a:pt x="19" y="389"/>
                  </a:cubicBezTo>
                  <a:cubicBezTo>
                    <a:pt x="19" y="407"/>
                    <a:pt x="0" y="407"/>
                    <a:pt x="0" y="425"/>
                  </a:cubicBezTo>
                  <a:cubicBezTo>
                    <a:pt x="19" y="425"/>
                    <a:pt x="19" y="425"/>
                    <a:pt x="19" y="425"/>
                  </a:cubicBezTo>
                  <a:cubicBezTo>
                    <a:pt x="55" y="425"/>
                    <a:pt x="74" y="425"/>
                    <a:pt x="111" y="425"/>
                  </a:cubicBezTo>
                  <a:cubicBezTo>
                    <a:pt x="167" y="425"/>
                    <a:pt x="222" y="425"/>
                    <a:pt x="278" y="425"/>
                  </a:cubicBezTo>
                  <a:cubicBezTo>
                    <a:pt x="278" y="425"/>
                    <a:pt x="296" y="425"/>
                    <a:pt x="315" y="425"/>
                  </a:cubicBezTo>
                  <a:cubicBezTo>
                    <a:pt x="315" y="425"/>
                    <a:pt x="333" y="444"/>
                    <a:pt x="333" y="425"/>
                  </a:cubicBezTo>
                  <a:cubicBezTo>
                    <a:pt x="352" y="425"/>
                    <a:pt x="352" y="407"/>
                    <a:pt x="352" y="407"/>
                  </a:cubicBezTo>
                  <a:cubicBezTo>
                    <a:pt x="333" y="315"/>
                    <a:pt x="296" y="222"/>
                    <a:pt x="259" y="129"/>
                  </a:cubicBezTo>
                  <a:cubicBezTo>
                    <a:pt x="222" y="92"/>
                    <a:pt x="204" y="55"/>
                    <a:pt x="185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" name="Freeform 575"/>
            <p:cNvSpPr>
              <a:spLocks noChangeArrowheads="1"/>
            </p:cNvSpPr>
            <p:nvPr userDrawn="1"/>
          </p:nvSpPr>
          <p:spPr bwMode="auto">
            <a:xfrm rot="5400000">
              <a:off x="9676942" y="1174968"/>
              <a:ext cx="117863" cy="152240"/>
            </a:xfrm>
            <a:custGeom>
              <a:avLst/>
              <a:gdLst>
                <a:gd name="T0" fmla="*/ 18 w 316"/>
                <a:gd name="T1" fmla="*/ 352 h 408"/>
                <a:gd name="T2" fmla="*/ 18 w 316"/>
                <a:gd name="T3" fmla="*/ 352 h 408"/>
                <a:gd name="T4" fmla="*/ 92 w 316"/>
                <a:gd name="T5" fmla="*/ 371 h 408"/>
                <a:gd name="T6" fmla="*/ 241 w 316"/>
                <a:gd name="T7" fmla="*/ 407 h 408"/>
                <a:gd name="T8" fmla="*/ 277 w 316"/>
                <a:gd name="T9" fmla="*/ 407 h 408"/>
                <a:gd name="T10" fmla="*/ 296 w 316"/>
                <a:gd name="T11" fmla="*/ 407 h 408"/>
                <a:gd name="T12" fmla="*/ 315 w 316"/>
                <a:gd name="T13" fmla="*/ 389 h 408"/>
                <a:gd name="T14" fmla="*/ 259 w 316"/>
                <a:gd name="T15" fmla="*/ 130 h 408"/>
                <a:gd name="T16" fmla="*/ 241 w 316"/>
                <a:gd name="T17" fmla="*/ 0 h 408"/>
                <a:gd name="T18" fmla="*/ 222 w 316"/>
                <a:gd name="T19" fmla="*/ 0 h 408"/>
                <a:gd name="T20" fmla="*/ 222 w 316"/>
                <a:gd name="T21" fmla="*/ 0 h 408"/>
                <a:gd name="T22" fmla="*/ 222 w 316"/>
                <a:gd name="T23" fmla="*/ 0 h 408"/>
                <a:gd name="T24" fmla="*/ 37 w 316"/>
                <a:gd name="T25" fmla="*/ 259 h 408"/>
                <a:gd name="T26" fmla="*/ 0 w 316"/>
                <a:gd name="T27" fmla="*/ 333 h 408"/>
                <a:gd name="T28" fmla="*/ 0 w 316"/>
                <a:gd name="T29" fmla="*/ 352 h 408"/>
                <a:gd name="T30" fmla="*/ 18 w 316"/>
                <a:gd name="T31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408">
                  <a:moveTo>
                    <a:pt x="18" y="352"/>
                  </a:moveTo>
                  <a:lnTo>
                    <a:pt x="18" y="352"/>
                  </a:lnTo>
                  <a:cubicBezTo>
                    <a:pt x="37" y="352"/>
                    <a:pt x="55" y="371"/>
                    <a:pt x="92" y="371"/>
                  </a:cubicBezTo>
                  <a:cubicBezTo>
                    <a:pt x="129" y="389"/>
                    <a:pt x="185" y="389"/>
                    <a:pt x="241" y="407"/>
                  </a:cubicBezTo>
                  <a:cubicBezTo>
                    <a:pt x="241" y="407"/>
                    <a:pt x="259" y="407"/>
                    <a:pt x="277" y="407"/>
                  </a:cubicBezTo>
                  <a:lnTo>
                    <a:pt x="296" y="407"/>
                  </a:lnTo>
                  <a:cubicBezTo>
                    <a:pt x="315" y="407"/>
                    <a:pt x="315" y="389"/>
                    <a:pt x="315" y="389"/>
                  </a:cubicBezTo>
                  <a:cubicBezTo>
                    <a:pt x="315" y="297"/>
                    <a:pt x="296" y="204"/>
                    <a:pt x="259" y="130"/>
                  </a:cubicBezTo>
                  <a:cubicBezTo>
                    <a:pt x="259" y="93"/>
                    <a:pt x="241" y="37"/>
                    <a:pt x="241" y="0"/>
                  </a:cubicBezTo>
                  <a:cubicBezTo>
                    <a:pt x="241" y="0"/>
                    <a:pt x="241" y="0"/>
                    <a:pt x="222" y="0"/>
                  </a:cubicBezTo>
                  <a:lnTo>
                    <a:pt x="222" y="0"/>
                  </a:lnTo>
                  <a:lnTo>
                    <a:pt x="222" y="0"/>
                  </a:lnTo>
                  <a:cubicBezTo>
                    <a:pt x="166" y="93"/>
                    <a:pt x="111" y="185"/>
                    <a:pt x="37" y="259"/>
                  </a:cubicBezTo>
                  <a:cubicBezTo>
                    <a:pt x="37" y="278"/>
                    <a:pt x="18" y="297"/>
                    <a:pt x="0" y="333"/>
                  </a:cubicBezTo>
                  <a:lnTo>
                    <a:pt x="0" y="352"/>
                  </a:lnTo>
                  <a:cubicBezTo>
                    <a:pt x="0" y="352"/>
                    <a:pt x="0" y="352"/>
                    <a:pt x="18" y="35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7" name="Freeform 582"/>
            <p:cNvSpPr>
              <a:spLocks noChangeArrowheads="1"/>
            </p:cNvSpPr>
            <p:nvPr userDrawn="1"/>
          </p:nvSpPr>
          <p:spPr bwMode="auto">
            <a:xfrm rot="5400000">
              <a:off x="9680216" y="868853"/>
              <a:ext cx="103129" cy="130959"/>
            </a:xfrm>
            <a:custGeom>
              <a:avLst/>
              <a:gdLst>
                <a:gd name="T0" fmla="*/ 19 w 279"/>
                <a:gd name="T1" fmla="*/ 315 h 353"/>
                <a:gd name="T2" fmla="*/ 19 w 279"/>
                <a:gd name="T3" fmla="*/ 315 h 353"/>
                <a:gd name="T4" fmla="*/ 93 w 279"/>
                <a:gd name="T5" fmla="*/ 334 h 353"/>
                <a:gd name="T6" fmla="*/ 204 w 279"/>
                <a:gd name="T7" fmla="*/ 334 h 353"/>
                <a:gd name="T8" fmla="*/ 241 w 279"/>
                <a:gd name="T9" fmla="*/ 352 h 353"/>
                <a:gd name="T10" fmla="*/ 260 w 279"/>
                <a:gd name="T11" fmla="*/ 352 h 353"/>
                <a:gd name="T12" fmla="*/ 278 w 279"/>
                <a:gd name="T13" fmla="*/ 315 h 353"/>
                <a:gd name="T14" fmla="*/ 222 w 279"/>
                <a:gd name="T15" fmla="*/ 111 h 353"/>
                <a:gd name="T16" fmla="*/ 186 w 279"/>
                <a:gd name="T17" fmla="*/ 0 h 353"/>
                <a:gd name="T18" fmla="*/ 186 w 279"/>
                <a:gd name="T19" fmla="*/ 0 h 353"/>
                <a:gd name="T20" fmla="*/ 186 w 279"/>
                <a:gd name="T21" fmla="*/ 0 h 353"/>
                <a:gd name="T22" fmla="*/ 186 w 279"/>
                <a:gd name="T23" fmla="*/ 0 h 353"/>
                <a:gd name="T24" fmla="*/ 38 w 279"/>
                <a:gd name="T25" fmla="*/ 241 h 353"/>
                <a:gd name="T26" fmla="*/ 19 w 279"/>
                <a:gd name="T27" fmla="*/ 296 h 353"/>
                <a:gd name="T28" fmla="*/ 19 w 279"/>
                <a:gd name="T29" fmla="*/ 3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3">
                  <a:moveTo>
                    <a:pt x="19" y="315"/>
                  </a:moveTo>
                  <a:lnTo>
                    <a:pt x="19" y="315"/>
                  </a:lnTo>
                  <a:cubicBezTo>
                    <a:pt x="38" y="315"/>
                    <a:pt x="74" y="315"/>
                    <a:pt x="93" y="334"/>
                  </a:cubicBezTo>
                  <a:cubicBezTo>
                    <a:pt x="130" y="334"/>
                    <a:pt x="167" y="334"/>
                    <a:pt x="204" y="334"/>
                  </a:cubicBezTo>
                  <a:cubicBezTo>
                    <a:pt x="222" y="334"/>
                    <a:pt x="241" y="352"/>
                    <a:pt x="241" y="352"/>
                  </a:cubicBezTo>
                  <a:lnTo>
                    <a:pt x="260" y="352"/>
                  </a:lnTo>
                  <a:cubicBezTo>
                    <a:pt x="278" y="334"/>
                    <a:pt x="278" y="334"/>
                    <a:pt x="278" y="315"/>
                  </a:cubicBezTo>
                  <a:cubicBezTo>
                    <a:pt x="260" y="241"/>
                    <a:pt x="241" y="185"/>
                    <a:pt x="222" y="111"/>
                  </a:cubicBezTo>
                  <a:cubicBezTo>
                    <a:pt x="204" y="74"/>
                    <a:pt x="204" y="37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30" y="93"/>
                    <a:pt x="93" y="167"/>
                    <a:pt x="38" y="241"/>
                  </a:cubicBezTo>
                  <a:cubicBezTo>
                    <a:pt x="38" y="260"/>
                    <a:pt x="19" y="278"/>
                    <a:pt x="19" y="296"/>
                  </a:cubicBezTo>
                  <a:cubicBezTo>
                    <a:pt x="19" y="296"/>
                    <a:pt x="0" y="315"/>
                    <a:pt x="19" y="31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8" name="Freeform 589"/>
            <p:cNvSpPr>
              <a:spLocks noChangeArrowheads="1"/>
            </p:cNvSpPr>
            <p:nvPr userDrawn="1"/>
          </p:nvSpPr>
          <p:spPr bwMode="auto">
            <a:xfrm rot="5400000">
              <a:off x="9694131" y="579926"/>
              <a:ext cx="62205" cy="75301"/>
            </a:xfrm>
            <a:custGeom>
              <a:avLst/>
              <a:gdLst>
                <a:gd name="T0" fmla="*/ 19 w 168"/>
                <a:gd name="T1" fmla="*/ 185 h 204"/>
                <a:gd name="T2" fmla="*/ 19 w 168"/>
                <a:gd name="T3" fmla="*/ 185 h 204"/>
                <a:gd name="T4" fmla="*/ 55 w 168"/>
                <a:gd name="T5" fmla="*/ 203 h 204"/>
                <a:gd name="T6" fmla="*/ 130 w 168"/>
                <a:gd name="T7" fmla="*/ 203 h 204"/>
                <a:gd name="T8" fmla="*/ 149 w 168"/>
                <a:gd name="T9" fmla="*/ 203 h 204"/>
                <a:gd name="T10" fmla="*/ 167 w 168"/>
                <a:gd name="T11" fmla="*/ 203 h 204"/>
                <a:gd name="T12" fmla="*/ 167 w 168"/>
                <a:gd name="T13" fmla="*/ 185 h 204"/>
                <a:gd name="T14" fmla="*/ 130 w 168"/>
                <a:gd name="T15" fmla="*/ 74 h 204"/>
                <a:gd name="T16" fmla="*/ 111 w 168"/>
                <a:gd name="T17" fmla="*/ 0 h 204"/>
                <a:gd name="T18" fmla="*/ 111 w 168"/>
                <a:gd name="T19" fmla="*/ 0 h 204"/>
                <a:gd name="T20" fmla="*/ 111 w 168"/>
                <a:gd name="T21" fmla="*/ 0 h 204"/>
                <a:gd name="T22" fmla="*/ 93 w 168"/>
                <a:gd name="T23" fmla="*/ 0 h 204"/>
                <a:gd name="T24" fmla="*/ 19 w 168"/>
                <a:gd name="T25" fmla="*/ 148 h 204"/>
                <a:gd name="T26" fmla="*/ 0 w 168"/>
                <a:gd name="T27" fmla="*/ 167 h 204"/>
                <a:gd name="T28" fmla="*/ 0 w 168"/>
                <a:gd name="T29" fmla="*/ 185 h 204"/>
                <a:gd name="T30" fmla="*/ 19 w 168"/>
                <a:gd name="T31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04">
                  <a:moveTo>
                    <a:pt x="19" y="185"/>
                  </a:moveTo>
                  <a:lnTo>
                    <a:pt x="19" y="185"/>
                  </a:lnTo>
                  <a:cubicBezTo>
                    <a:pt x="19" y="185"/>
                    <a:pt x="37" y="203"/>
                    <a:pt x="55" y="203"/>
                  </a:cubicBezTo>
                  <a:cubicBezTo>
                    <a:pt x="74" y="203"/>
                    <a:pt x="93" y="203"/>
                    <a:pt x="130" y="203"/>
                  </a:cubicBezTo>
                  <a:cubicBezTo>
                    <a:pt x="130" y="203"/>
                    <a:pt x="130" y="203"/>
                    <a:pt x="149" y="203"/>
                  </a:cubicBezTo>
                  <a:cubicBezTo>
                    <a:pt x="149" y="203"/>
                    <a:pt x="149" y="203"/>
                    <a:pt x="167" y="203"/>
                  </a:cubicBezTo>
                  <a:cubicBezTo>
                    <a:pt x="167" y="203"/>
                    <a:pt x="167" y="203"/>
                    <a:pt x="167" y="185"/>
                  </a:cubicBezTo>
                  <a:cubicBezTo>
                    <a:pt x="149" y="148"/>
                    <a:pt x="149" y="111"/>
                    <a:pt x="130" y="74"/>
                  </a:cubicBezTo>
                  <a:cubicBezTo>
                    <a:pt x="111" y="37"/>
                    <a:pt x="111" y="18"/>
                    <a:pt x="111" y="0"/>
                  </a:cubicBezTo>
                  <a:lnTo>
                    <a:pt x="111" y="0"/>
                  </a:lnTo>
                  <a:lnTo>
                    <a:pt x="111" y="0"/>
                  </a:lnTo>
                  <a:cubicBezTo>
                    <a:pt x="111" y="0"/>
                    <a:pt x="111" y="0"/>
                    <a:pt x="93" y="0"/>
                  </a:cubicBezTo>
                  <a:cubicBezTo>
                    <a:pt x="74" y="55"/>
                    <a:pt x="55" y="92"/>
                    <a:pt x="19" y="148"/>
                  </a:cubicBezTo>
                  <a:cubicBezTo>
                    <a:pt x="19" y="148"/>
                    <a:pt x="19" y="167"/>
                    <a:pt x="0" y="16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19" y="18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9" name="Freeform 596"/>
            <p:cNvSpPr>
              <a:spLocks noChangeArrowheads="1"/>
            </p:cNvSpPr>
            <p:nvPr userDrawn="1"/>
          </p:nvSpPr>
          <p:spPr bwMode="auto">
            <a:xfrm rot="5400000">
              <a:off x="9700679" y="244345"/>
              <a:ext cx="90033" cy="116225"/>
            </a:xfrm>
            <a:custGeom>
              <a:avLst/>
              <a:gdLst>
                <a:gd name="T0" fmla="*/ 0 w 241"/>
                <a:gd name="T1" fmla="*/ 296 h 315"/>
                <a:gd name="T2" fmla="*/ 0 w 241"/>
                <a:gd name="T3" fmla="*/ 296 h 315"/>
                <a:gd name="T4" fmla="*/ 74 w 241"/>
                <a:gd name="T5" fmla="*/ 296 h 315"/>
                <a:gd name="T6" fmla="*/ 184 w 241"/>
                <a:gd name="T7" fmla="*/ 314 h 315"/>
                <a:gd name="T8" fmla="*/ 203 w 241"/>
                <a:gd name="T9" fmla="*/ 314 h 315"/>
                <a:gd name="T10" fmla="*/ 240 w 241"/>
                <a:gd name="T11" fmla="*/ 314 h 315"/>
                <a:gd name="T12" fmla="*/ 240 w 241"/>
                <a:gd name="T13" fmla="*/ 296 h 315"/>
                <a:gd name="T14" fmla="*/ 184 w 241"/>
                <a:gd name="T15" fmla="*/ 92 h 315"/>
                <a:gd name="T16" fmla="*/ 148 w 241"/>
                <a:gd name="T17" fmla="*/ 0 h 315"/>
                <a:gd name="T18" fmla="*/ 148 w 241"/>
                <a:gd name="T19" fmla="*/ 0 h 315"/>
                <a:gd name="T20" fmla="*/ 148 w 241"/>
                <a:gd name="T21" fmla="*/ 0 h 315"/>
                <a:gd name="T22" fmla="*/ 148 w 241"/>
                <a:gd name="T23" fmla="*/ 0 h 315"/>
                <a:gd name="T24" fmla="*/ 18 w 241"/>
                <a:gd name="T25" fmla="*/ 222 h 315"/>
                <a:gd name="T26" fmla="*/ 0 w 241"/>
                <a:gd name="T27" fmla="*/ 278 h 315"/>
                <a:gd name="T28" fmla="*/ 0 w 241"/>
                <a:gd name="T29" fmla="*/ 29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315">
                  <a:moveTo>
                    <a:pt x="0" y="296"/>
                  </a:moveTo>
                  <a:lnTo>
                    <a:pt x="0" y="296"/>
                  </a:lnTo>
                  <a:cubicBezTo>
                    <a:pt x="18" y="296"/>
                    <a:pt x="55" y="296"/>
                    <a:pt x="74" y="296"/>
                  </a:cubicBezTo>
                  <a:cubicBezTo>
                    <a:pt x="110" y="314"/>
                    <a:pt x="148" y="314"/>
                    <a:pt x="184" y="314"/>
                  </a:cubicBezTo>
                  <a:lnTo>
                    <a:pt x="203" y="314"/>
                  </a:lnTo>
                  <a:cubicBezTo>
                    <a:pt x="222" y="314"/>
                    <a:pt x="222" y="314"/>
                    <a:pt x="240" y="314"/>
                  </a:cubicBezTo>
                  <a:lnTo>
                    <a:pt x="240" y="296"/>
                  </a:lnTo>
                  <a:cubicBezTo>
                    <a:pt x="222" y="222"/>
                    <a:pt x="203" y="166"/>
                    <a:pt x="184" y="92"/>
                  </a:cubicBezTo>
                  <a:cubicBezTo>
                    <a:pt x="166" y="74"/>
                    <a:pt x="166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0" y="74"/>
                    <a:pt x="55" y="148"/>
                    <a:pt x="18" y="222"/>
                  </a:cubicBezTo>
                  <a:cubicBezTo>
                    <a:pt x="18" y="240"/>
                    <a:pt x="0" y="259"/>
                    <a:pt x="0" y="278"/>
                  </a:cubicBezTo>
                  <a:cubicBezTo>
                    <a:pt x="0" y="278"/>
                    <a:pt x="0" y="278"/>
                    <a:pt x="0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0" name="Freeform 603"/>
            <p:cNvSpPr>
              <a:spLocks noChangeArrowheads="1"/>
            </p:cNvSpPr>
            <p:nvPr userDrawn="1"/>
          </p:nvSpPr>
          <p:spPr bwMode="auto">
            <a:xfrm rot="5400000">
              <a:off x="9680216" y="-87144"/>
              <a:ext cx="109677" cy="137506"/>
            </a:xfrm>
            <a:custGeom>
              <a:avLst/>
              <a:gdLst>
                <a:gd name="T0" fmla="*/ 18 w 297"/>
                <a:gd name="T1" fmla="*/ 333 h 371"/>
                <a:gd name="T2" fmla="*/ 18 w 297"/>
                <a:gd name="T3" fmla="*/ 333 h 371"/>
                <a:gd name="T4" fmla="*/ 92 w 297"/>
                <a:gd name="T5" fmla="*/ 352 h 371"/>
                <a:gd name="T6" fmla="*/ 222 w 297"/>
                <a:gd name="T7" fmla="*/ 352 h 371"/>
                <a:gd name="T8" fmla="*/ 259 w 297"/>
                <a:gd name="T9" fmla="*/ 352 h 371"/>
                <a:gd name="T10" fmla="*/ 277 w 297"/>
                <a:gd name="T11" fmla="*/ 370 h 371"/>
                <a:gd name="T12" fmla="*/ 277 w 297"/>
                <a:gd name="T13" fmla="*/ 333 h 371"/>
                <a:gd name="T14" fmla="*/ 222 w 297"/>
                <a:gd name="T15" fmla="*/ 111 h 371"/>
                <a:gd name="T16" fmla="*/ 185 w 297"/>
                <a:gd name="T17" fmla="*/ 0 h 371"/>
                <a:gd name="T18" fmla="*/ 185 w 297"/>
                <a:gd name="T19" fmla="*/ 0 h 371"/>
                <a:gd name="T20" fmla="*/ 185 w 297"/>
                <a:gd name="T21" fmla="*/ 0 h 371"/>
                <a:gd name="T22" fmla="*/ 166 w 297"/>
                <a:gd name="T23" fmla="*/ 0 h 371"/>
                <a:gd name="T24" fmla="*/ 36 w 297"/>
                <a:gd name="T25" fmla="*/ 259 h 371"/>
                <a:gd name="T26" fmla="*/ 18 w 297"/>
                <a:gd name="T27" fmla="*/ 314 h 371"/>
                <a:gd name="T28" fmla="*/ 0 w 297"/>
                <a:gd name="T29" fmla="*/ 333 h 371"/>
                <a:gd name="T30" fmla="*/ 18 w 297"/>
                <a:gd name="T31" fmla="*/ 33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371">
                  <a:moveTo>
                    <a:pt x="18" y="333"/>
                  </a:moveTo>
                  <a:lnTo>
                    <a:pt x="18" y="333"/>
                  </a:lnTo>
                  <a:cubicBezTo>
                    <a:pt x="36" y="333"/>
                    <a:pt x="55" y="333"/>
                    <a:pt x="92" y="352"/>
                  </a:cubicBezTo>
                  <a:cubicBezTo>
                    <a:pt x="129" y="352"/>
                    <a:pt x="185" y="352"/>
                    <a:pt x="222" y="352"/>
                  </a:cubicBezTo>
                  <a:cubicBezTo>
                    <a:pt x="240" y="352"/>
                    <a:pt x="240" y="352"/>
                    <a:pt x="259" y="352"/>
                  </a:cubicBezTo>
                  <a:lnTo>
                    <a:pt x="277" y="370"/>
                  </a:lnTo>
                  <a:cubicBezTo>
                    <a:pt x="296" y="352"/>
                    <a:pt x="296" y="352"/>
                    <a:pt x="277" y="333"/>
                  </a:cubicBezTo>
                  <a:cubicBezTo>
                    <a:pt x="277" y="259"/>
                    <a:pt x="259" y="185"/>
                    <a:pt x="222" y="111"/>
                  </a:cubicBezTo>
                  <a:cubicBezTo>
                    <a:pt x="203" y="74"/>
                    <a:pt x="203" y="37"/>
                    <a:pt x="185" y="0"/>
                  </a:cubicBezTo>
                  <a:lnTo>
                    <a:pt x="185" y="0"/>
                  </a:lnTo>
                  <a:lnTo>
                    <a:pt x="185" y="0"/>
                  </a:lnTo>
                  <a:cubicBezTo>
                    <a:pt x="166" y="0"/>
                    <a:pt x="166" y="0"/>
                    <a:pt x="166" y="0"/>
                  </a:cubicBezTo>
                  <a:cubicBezTo>
                    <a:pt x="129" y="92"/>
                    <a:pt x="92" y="166"/>
                    <a:pt x="36" y="259"/>
                  </a:cubicBezTo>
                  <a:cubicBezTo>
                    <a:pt x="36" y="278"/>
                    <a:pt x="18" y="296"/>
                    <a:pt x="18" y="314"/>
                  </a:cubicBezTo>
                  <a:cubicBezTo>
                    <a:pt x="0" y="314"/>
                    <a:pt x="0" y="333"/>
                    <a:pt x="0" y="333"/>
                  </a:cubicBezTo>
                  <a:lnTo>
                    <a:pt x="18" y="33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55300" cy="133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814507" y="428693"/>
            <a:ext cx="8172302" cy="725411"/>
          </a:xfrm>
        </p:spPr>
        <p:txBody>
          <a:bodyPr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9" name="Tekstvak 58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blanco</a:t>
            </a:r>
            <a:r>
              <a:rPr lang="nl-NL" sz="1800" b="1" baseline="0">
                <a:solidFill>
                  <a:schemeClr val="tx1"/>
                </a:solidFill>
              </a:rPr>
              <a:t> pagina </a:t>
            </a:r>
            <a:r>
              <a:rPr lang="nl-NL" sz="1800" b="1">
                <a:solidFill>
                  <a:schemeClr val="tx1"/>
                </a:solidFill>
              </a:rPr>
              <a:t>- blauw</a:t>
            </a:r>
          </a:p>
        </p:txBody>
      </p:sp>
      <p:pic>
        <p:nvPicPr>
          <p:cNvPr id="49" name="Afbeelding 48">
            <a:hlinkClick r:id="rId3" action="ppaction://hlinksldjump"/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29"/>
          <a:stretch/>
        </p:blipFill>
        <p:spPr>
          <a:xfrm>
            <a:off x="11426058" y="5607231"/>
            <a:ext cx="384941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lanco pagina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4"/>
          <p:cNvGrpSpPr/>
          <p:nvPr userDrawn="1"/>
        </p:nvGrpSpPr>
        <p:grpSpPr>
          <a:xfrm>
            <a:off x="9659754" y="-86324"/>
            <a:ext cx="2597889" cy="1409439"/>
            <a:chOff x="9659754" y="-86324"/>
            <a:chExt cx="2597889" cy="1409439"/>
          </a:xfrm>
          <a:solidFill>
            <a:schemeClr val="accent6"/>
          </a:solidFill>
        </p:grpSpPr>
        <p:sp>
          <p:nvSpPr>
            <p:cNvPr id="121" name="Freeform 513"/>
            <p:cNvSpPr>
              <a:spLocks noChangeArrowheads="1"/>
            </p:cNvSpPr>
            <p:nvPr userDrawn="1"/>
          </p:nvSpPr>
          <p:spPr bwMode="auto">
            <a:xfrm rot="5400000">
              <a:off x="12109497" y="1181516"/>
              <a:ext cx="124411" cy="158787"/>
            </a:xfrm>
            <a:custGeom>
              <a:avLst/>
              <a:gdLst>
                <a:gd name="T0" fmla="*/ 185 w 334"/>
                <a:gd name="T1" fmla="*/ 0 h 427"/>
                <a:gd name="T2" fmla="*/ 185 w 334"/>
                <a:gd name="T3" fmla="*/ 0 h 427"/>
                <a:gd name="T4" fmla="*/ 185 w 334"/>
                <a:gd name="T5" fmla="*/ 0 h 427"/>
                <a:gd name="T6" fmla="*/ 167 w 334"/>
                <a:gd name="T7" fmla="*/ 0 h 427"/>
                <a:gd name="T8" fmla="*/ 167 w 334"/>
                <a:gd name="T9" fmla="*/ 0 h 427"/>
                <a:gd name="T10" fmla="*/ 37 w 334"/>
                <a:gd name="T11" fmla="*/ 315 h 427"/>
                <a:gd name="T12" fmla="*/ 0 w 334"/>
                <a:gd name="T13" fmla="*/ 389 h 427"/>
                <a:gd name="T14" fmla="*/ 0 w 334"/>
                <a:gd name="T15" fmla="*/ 407 h 427"/>
                <a:gd name="T16" fmla="*/ 19 w 334"/>
                <a:gd name="T17" fmla="*/ 426 h 427"/>
                <a:gd name="T18" fmla="*/ 93 w 334"/>
                <a:gd name="T19" fmla="*/ 426 h 427"/>
                <a:gd name="T20" fmla="*/ 259 w 334"/>
                <a:gd name="T21" fmla="*/ 426 h 427"/>
                <a:gd name="T22" fmla="*/ 297 w 334"/>
                <a:gd name="T23" fmla="*/ 426 h 427"/>
                <a:gd name="T24" fmla="*/ 333 w 334"/>
                <a:gd name="T25" fmla="*/ 426 h 427"/>
                <a:gd name="T26" fmla="*/ 333 w 334"/>
                <a:gd name="T27" fmla="*/ 389 h 427"/>
                <a:gd name="T28" fmla="*/ 241 w 334"/>
                <a:gd name="T29" fmla="*/ 130 h 427"/>
                <a:gd name="T30" fmla="*/ 185 w 334"/>
                <a:gd name="T3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cubicBezTo>
                    <a:pt x="167" y="0"/>
                    <a:pt x="167" y="0"/>
                    <a:pt x="167" y="0"/>
                  </a:cubicBezTo>
                  <a:lnTo>
                    <a:pt x="167" y="0"/>
                  </a:lnTo>
                  <a:cubicBezTo>
                    <a:pt x="130" y="111"/>
                    <a:pt x="74" y="223"/>
                    <a:pt x="37" y="315"/>
                  </a:cubicBezTo>
                  <a:cubicBezTo>
                    <a:pt x="19" y="333"/>
                    <a:pt x="19" y="371"/>
                    <a:pt x="0" y="389"/>
                  </a:cubicBezTo>
                  <a:lnTo>
                    <a:pt x="0" y="407"/>
                  </a:lnTo>
                  <a:cubicBezTo>
                    <a:pt x="0" y="426"/>
                    <a:pt x="19" y="426"/>
                    <a:pt x="19" y="426"/>
                  </a:cubicBezTo>
                  <a:cubicBezTo>
                    <a:pt x="37" y="407"/>
                    <a:pt x="74" y="426"/>
                    <a:pt x="93" y="426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26"/>
                    <a:pt x="333" y="426"/>
                  </a:cubicBezTo>
                  <a:cubicBezTo>
                    <a:pt x="333" y="407"/>
                    <a:pt x="333" y="407"/>
                    <a:pt x="333" y="389"/>
                  </a:cubicBezTo>
                  <a:cubicBezTo>
                    <a:pt x="315" y="297"/>
                    <a:pt x="278" y="223"/>
                    <a:pt x="241" y="130"/>
                  </a:cubicBezTo>
                  <a:cubicBezTo>
                    <a:pt x="223" y="93"/>
                    <a:pt x="204" y="56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2" name="Freeform 514"/>
            <p:cNvSpPr>
              <a:spLocks noChangeArrowheads="1"/>
            </p:cNvSpPr>
            <p:nvPr userDrawn="1"/>
          </p:nvSpPr>
          <p:spPr bwMode="auto">
            <a:xfrm rot="5400000">
              <a:off x="11701888" y="1191338"/>
              <a:ext cx="96582" cy="124411"/>
            </a:xfrm>
            <a:custGeom>
              <a:avLst/>
              <a:gdLst>
                <a:gd name="T0" fmla="*/ 18 w 260"/>
                <a:gd name="T1" fmla="*/ 297 h 334"/>
                <a:gd name="T2" fmla="*/ 18 w 260"/>
                <a:gd name="T3" fmla="*/ 297 h 334"/>
                <a:gd name="T4" fmla="*/ 74 w 260"/>
                <a:gd name="T5" fmla="*/ 315 h 334"/>
                <a:gd name="T6" fmla="*/ 204 w 260"/>
                <a:gd name="T7" fmla="*/ 315 h 334"/>
                <a:gd name="T8" fmla="*/ 222 w 260"/>
                <a:gd name="T9" fmla="*/ 333 h 334"/>
                <a:gd name="T10" fmla="*/ 259 w 260"/>
                <a:gd name="T11" fmla="*/ 333 h 334"/>
                <a:gd name="T12" fmla="*/ 259 w 260"/>
                <a:gd name="T13" fmla="*/ 297 h 334"/>
                <a:gd name="T14" fmla="*/ 204 w 260"/>
                <a:gd name="T15" fmla="*/ 93 h 334"/>
                <a:gd name="T16" fmla="*/ 166 w 260"/>
                <a:gd name="T17" fmla="*/ 0 h 334"/>
                <a:gd name="T18" fmla="*/ 166 w 260"/>
                <a:gd name="T19" fmla="*/ 0 h 334"/>
                <a:gd name="T20" fmla="*/ 166 w 260"/>
                <a:gd name="T21" fmla="*/ 0 h 334"/>
                <a:gd name="T22" fmla="*/ 166 w 260"/>
                <a:gd name="T23" fmla="*/ 0 h 334"/>
                <a:gd name="T24" fmla="*/ 37 w 260"/>
                <a:gd name="T25" fmla="*/ 223 h 334"/>
                <a:gd name="T26" fmla="*/ 18 w 260"/>
                <a:gd name="T27" fmla="*/ 278 h 334"/>
                <a:gd name="T28" fmla="*/ 0 w 260"/>
                <a:gd name="T29" fmla="*/ 297 h 334"/>
                <a:gd name="T30" fmla="*/ 18 w 260"/>
                <a:gd name="T31" fmla="*/ 29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34">
                  <a:moveTo>
                    <a:pt x="18" y="297"/>
                  </a:moveTo>
                  <a:lnTo>
                    <a:pt x="18" y="297"/>
                  </a:lnTo>
                  <a:cubicBezTo>
                    <a:pt x="37" y="297"/>
                    <a:pt x="55" y="297"/>
                    <a:pt x="74" y="315"/>
                  </a:cubicBezTo>
                  <a:cubicBezTo>
                    <a:pt x="111" y="315"/>
                    <a:pt x="166" y="315"/>
                    <a:pt x="204" y="315"/>
                  </a:cubicBezTo>
                  <a:cubicBezTo>
                    <a:pt x="204" y="333"/>
                    <a:pt x="222" y="333"/>
                    <a:pt x="222" y="333"/>
                  </a:cubicBezTo>
                  <a:cubicBezTo>
                    <a:pt x="240" y="333"/>
                    <a:pt x="240" y="333"/>
                    <a:pt x="259" y="333"/>
                  </a:cubicBezTo>
                  <a:cubicBezTo>
                    <a:pt x="259" y="315"/>
                    <a:pt x="259" y="315"/>
                    <a:pt x="259" y="297"/>
                  </a:cubicBezTo>
                  <a:cubicBezTo>
                    <a:pt x="259" y="241"/>
                    <a:pt x="240" y="167"/>
                    <a:pt x="204" y="93"/>
                  </a:cubicBezTo>
                  <a:cubicBezTo>
                    <a:pt x="185" y="75"/>
                    <a:pt x="185" y="37"/>
                    <a:pt x="166" y="0"/>
                  </a:cubicBez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ubicBezTo>
                    <a:pt x="129" y="75"/>
                    <a:pt x="74" y="149"/>
                    <a:pt x="37" y="223"/>
                  </a:cubicBezTo>
                  <a:cubicBezTo>
                    <a:pt x="18" y="241"/>
                    <a:pt x="18" y="259"/>
                    <a:pt x="18" y="278"/>
                  </a:cubicBezTo>
                  <a:cubicBezTo>
                    <a:pt x="0" y="278"/>
                    <a:pt x="0" y="297"/>
                    <a:pt x="0" y="297"/>
                  </a:cubicBezTo>
                  <a:lnTo>
                    <a:pt x="18" y="29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" name="Freeform 515"/>
            <p:cNvSpPr>
              <a:spLocks noChangeArrowheads="1"/>
            </p:cNvSpPr>
            <p:nvPr userDrawn="1"/>
          </p:nvSpPr>
          <p:spPr bwMode="auto">
            <a:xfrm rot="5400000">
              <a:off x="11284459" y="1181516"/>
              <a:ext cx="124411" cy="158787"/>
            </a:xfrm>
            <a:custGeom>
              <a:avLst/>
              <a:gdLst>
                <a:gd name="T0" fmla="*/ 241 w 334"/>
                <a:gd name="T1" fmla="*/ 130 h 427"/>
                <a:gd name="T2" fmla="*/ 241 w 334"/>
                <a:gd name="T3" fmla="*/ 130 h 427"/>
                <a:gd name="T4" fmla="*/ 185 w 334"/>
                <a:gd name="T5" fmla="*/ 0 h 427"/>
                <a:gd name="T6" fmla="*/ 185 w 334"/>
                <a:gd name="T7" fmla="*/ 0 h 427"/>
                <a:gd name="T8" fmla="*/ 167 w 334"/>
                <a:gd name="T9" fmla="*/ 0 h 427"/>
                <a:gd name="T10" fmla="*/ 167 w 334"/>
                <a:gd name="T11" fmla="*/ 0 h 427"/>
                <a:gd name="T12" fmla="*/ 37 w 334"/>
                <a:gd name="T13" fmla="*/ 315 h 427"/>
                <a:gd name="T14" fmla="*/ 0 w 334"/>
                <a:gd name="T15" fmla="*/ 371 h 427"/>
                <a:gd name="T16" fmla="*/ 0 w 334"/>
                <a:gd name="T17" fmla="*/ 408 h 427"/>
                <a:gd name="T18" fmla="*/ 19 w 334"/>
                <a:gd name="T19" fmla="*/ 408 h 427"/>
                <a:gd name="T20" fmla="*/ 93 w 334"/>
                <a:gd name="T21" fmla="*/ 408 h 427"/>
                <a:gd name="T22" fmla="*/ 259 w 334"/>
                <a:gd name="T23" fmla="*/ 426 h 427"/>
                <a:gd name="T24" fmla="*/ 297 w 334"/>
                <a:gd name="T25" fmla="*/ 426 h 427"/>
                <a:gd name="T26" fmla="*/ 315 w 334"/>
                <a:gd name="T27" fmla="*/ 426 h 427"/>
                <a:gd name="T28" fmla="*/ 333 w 334"/>
                <a:gd name="T29" fmla="*/ 389 h 427"/>
                <a:gd name="T30" fmla="*/ 241 w 334"/>
                <a:gd name="T31" fmla="*/ 13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241" y="130"/>
                  </a:moveTo>
                  <a:lnTo>
                    <a:pt x="241" y="130"/>
                  </a:lnTo>
                  <a:cubicBezTo>
                    <a:pt x="223" y="93"/>
                    <a:pt x="204" y="37"/>
                    <a:pt x="185" y="0"/>
                  </a:cubicBezTo>
                  <a:lnTo>
                    <a:pt x="185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30" y="111"/>
                    <a:pt x="74" y="204"/>
                    <a:pt x="37" y="315"/>
                  </a:cubicBezTo>
                  <a:cubicBezTo>
                    <a:pt x="19" y="333"/>
                    <a:pt x="19" y="352"/>
                    <a:pt x="0" y="371"/>
                  </a:cubicBezTo>
                  <a:cubicBezTo>
                    <a:pt x="0" y="389"/>
                    <a:pt x="0" y="408"/>
                    <a:pt x="0" y="408"/>
                  </a:cubicBezTo>
                  <a:cubicBezTo>
                    <a:pt x="0" y="408"/>
                    <a:pt x="0" y="408"/>
                    <a:pt x="19" y="408"/>
                  </a:cubicBezTo>
                  <a:cubicBezTo>
                    <a:pt x="37" y="408"/>
                    <a:pt x="74" y="408"/>
                    <a:pt x="93" y="408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lnTo>
                    <a:pt x="315" y="426"/>
                  </a:lnTo>
                  <a:cubicBezTo>
                    <a:pt x="333" y="408"/>
                    <a:pt x="333" y="408"/>
                    <a:pt x="333" y="389"/>
                  </a:cubicBezTo>
                  <a:cubicBezTo>
                    <a:pt x="315" y="297"/>
                    <a:pt x="278" y="204"/>
                    <a:pt x="241" y="1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Freeform 516"/>
            <p:cNvSpPr>
              <a:spLocks noChangeArrowheads="1"/>
            </p:cNvSpPr>
            <p:nvPr userDrawn="1"/>
          </p:nvSpPr>
          <p:spPr bwMode="auto">
            <a:xfrm rot="5400000">
              <a:off x="10889946" y="1191338"/>
              <a:ext cx="103130" cy="130959"/>
            </a:xfrm>
            <a:custGeom>
              <a:avLst/>
              <a:gdLst>
                <a:gd name="T0" fmla="*/ 166 w 279"/>
                <a:gd name="T1" fmla="*/ 0 h 353"/>
                <a:gd name="T2" fmla="*/ 166 w 279"/>
                <a:gd name="T3" fmla="*/ 0 h 353"/>
                <a:gd name="T4" fmla="*/ 166 w 279"/>
                <a:gd name="T5" fmla="*/ 0 h 353"/>
                <a:gd name="T6" fmla="*/ 166 w 279"/>
                <a:gd name="T7" fmla="*/ 0 h 353"/>
                <a:gd name="T8" fmla="*/ 166 w 279"/>
                <a:gd name="T9" fmla="*/ 0 h 353"/>
                <a:gd name="T10" fmla="*/ 37 w 279"/>
                <a:gd name="T11" fmla="*/ 259 h 353"/>
                <a:gd name="T12" fmla="*/ 0 w 279"/>
                <a:gd name="T13" fmla="*/ 296 h 353"/>
                <a:gd name="T14" fmla="*/ 0 w 279"/>
                <a:gd name="T15" fmla="*/ 333 h 353"/>
                <a:gd name="T16" fmla="*/ 18 w 279"/>
                <a:gd name="T17" fmla="*/ 333 h 353"/>
                <a:gd name="T18" fmla="*/ 74 w 279"/>
                <a:gd name="T19" fmla="*/ 333 h 353"/>
                <a:gd name="T20" fmla="*/ 204 w 279"/>
                <a:gd name="T21" fmla="*/ 352 h 353"/>
                <a:gd name="T22" fmla="*/ 240 w 279"/>
                <a:gd name="T23" fmla="*/ 352 h 353"/>
                <a:gd name="T24" fmla="*/ 259 w 279"/>
                <a:gd name="T25" fmla="*/ 352 h 353"/>
                <a:gd name="T26" fmla="*/ 278 w 279"/>
                <a:gd name="T27" fmla="*/ 333 h 353"/>
                <a:gd name="T28" fmla="*/ 204 w 279"/>
                <a:gd name="T29" fmla="*/ 111 h 353"/>
                <a:gd name="T30" fmla="*/ 166 w 279"/>
                <a:gd name="T3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3">
                  <a:moveTo>
                    <a:pt x="166" y="0"/>
                  </a:move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ubicBezTo>
                    <a:pt x="111" y="93"/>
                    <a:pt x="74" y="167"/>
                    <a:pt x="37" y="259"/>
                  </a:cubicBezTo>
                  <a:cubicBezTo>
                    <a:pt x="18" y="278"/>
                    <a:pt x="18" y="278"/>
                    <a:pt x="0" y="296"/>
                  </a:cubicBezTo>
                  <a:cubicBezTo>
                    <a:pt x="0" y="315"/>
                    <a:pt x="0" y="315"/>
                    <a:pt x="0" y="333"/>
                  </a:cubicBezTo>
                  <a:cubicBezTo>
                    <a:pt x="0" y="333"/>
                    <a:pt x="0" y="333"/>
                    <a:pt x="18" y="333"/>
                  </a:cubicBezTo>
                  <a:cubicBezTo>
                    <a:pt x="37" y="333"/>
                    <a:pt x="55" y="333"/>
                    <a:pt x="74" y="333"/>
                  </a:cubicBezTo>
                  <a:cubicBezTo>
                    <a:pt x="129" y="352"/>
                    <a:pt x="166" y="352"/>
                    <a:pt x="204" y="352"/>
                  </a:cubicBezTo>
                  <a:cubicBezTo>
                    <a:pt x="222" y="352"/>
                    <a:pt x="222" y="352"/>
                    <a:pt x="240" y="352"/>
                  </a:cubicBezTo>
                  <a:lnTo>
                    <a:pt x="259" y="352"/>
                  </a:lnTo>
                  <a:cubicBezTo>
                    <a:pt x="278" y="352"/>
                    <a:pt x="278" y="333"/>
                    <a:pt x="278" y="333"/>
                  </a:cubicBezTo>
                  <a:cubicBezTo>
                    <a:pt x="259" y="259"/>
                    <a:pt x="240" y="185"/>
                    <a:pt x="204" y="111"/>
                  </a:cubicBezTo>
                  <a:cubicBezTo>
                    <a:pt x="185" y="74"/>
                    <a:pt x="185" y="37"/>
                    <a:pt x="16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Freeform 517"/>
            <p:cNvSpPr>
              <a:spLocks noChangeArrowheads="1"/>
            </p:cNvSpPr>
            <p:nvPr userDrawn="1"/>
          </p:nvSpPr>
          <p:spPr bwMode="auto">
            <a:xfrm rot="5400000">
              <a:off x="10477426" y="1171695"/>
              <a:ext cx="103130" cy="117863"/>
            </a:xfrm>
            <a:custGeom>
              <a:avLst/>
              <a:gdLst>
                <a:gd name="T0" fmla="*/ 259 w 279"/>
                <a:gd name="T1" fmla="*/ 315 h 316"/>
                <a:gd name="T2" fmla="*/ 259 w 279"/>
                <a:gd name="T3" fmla="*/ 315 h 316"/>
                <a:gd name="T4" fmla="*/ 185 w 279"/>
                <a:gd name="T5" fmla="*/ 315 h 316"/>
                <a:gd name="T6" fmla="*/ 74 w 279"/>
                <a:gd name="T7" fmla="*/ 315 h 316"/>
                <a:gd name="T8" fmla="*/ 37 w 279"/>
                <a:gd name="T9" fmla="*/ 315 h 316"/>
                <a:gd name="T10" fmla="*/ 18 w 279"/>
                <a:gd name="T11" fmla="*/ 315 h 316"/>
                <a:gd name="T12" fmla="*/ 18 w 279"/>
                <a:gd name="T13" fmla="*/ 277 h 316"/>
                <a:gd name="T14" fmla="*/ 92 w 279"/>
                <a:gd name="T15" fmla="*/ 92 h 316"/>
                <a:gd name="T16" fmla="*/ 129 w 279"/>
                <a:gd name="T17" fmla="*/ 0 h 316"/>
                <a:gd name="T18" fmla="*/ 148 w 279"/>
                <a:gd name="T19" fmla="*/ 0 h 316"/>
                <a:gd name="T20" fmla="*/ 148 w 279"/>
                <a:gd name="T21" fmla="*/ 0 h 316"/>
                <a:gd name="T22" fmla="*/ 148 w 279"/>
                <a:gd name="T23" fmla="*/ 0 h 316"/>
                <a:gd name="T24" fmla="*/ 240 w 279"/>
                <a:gd name="T25" fmla="*/ 240 h 316"/>
                <a:gd name="T26" fmla="*/ 259 w 279"/>
                <a:gd name="T27" fmla="*/ 277 h 316"/>
                <a:gd name="T28" fmla="*/ 278 w 279"/>
                <a:gd name="T29" fmla="*/ 315 h 316"/>
                <a:gd name="T30" fmla="*/ 259 w 279"/>
                <a:gd name="T3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16">
                  <a:moveTo>
                    <a:pt x="259" y="315"/>
                  </a:moveTo>
                  <a:lnTo>
                    <a:pt x="259" y="315"/>
                  </a:lnTo>
                  <a:cubicBezTo>
                    <a:pt x="240" y="315"/>
                    <a:pt x="222" y="315"/>
                    <a:pt x="185" y="315"/>
                  </a:cubicBezTo>
                  <a:cubicBezTo>
                    <a:pt x="148" y="315"/>
                    <a:pt x="111" y="315"/>
                    <a:pt x="74" y="315"/>
                  </a:cubicBezTo>
                  <a:cubicBezTo>
                    <a:pt x="55" y="315"/>
                    <a:pt x="55" y="315"/>
                    <a:pt x="37" y="315"/>
                  </a:cubicBezTo>
                  <a:lnTo>
                    <a:pt x="18" y="315"/>
                  </a:lnTo>
                  <a:cubicBezTo>
                    <a:pt x="0" y="296"/>
                    <a:pt x="18" y="296"/>
                    <a:pt x="18" y="277"/>
                  </a:cubicBezTo>
                  <a:cubicBezTo>
                    <a:pt x="37" y="222"/>
                    <a:pt x="55" y="148"/>
                    <a:pt x="92" y="92"/>
                  </a:cubicBezTo>
                  <a:cubicBezTo>
                    <a:pt x="111" y="55"/>
                    <a:pt x="129" y="18"/>
                    <a:pt x="129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85" y="74"/>
                    <a:pt x="203" y="148"/>
                    <a:pt x="240" y="240"/>
                  </a:cubicBezTo>
                  <a:cubicBezTo>
                    <a:pt x="259" y="259"/>
                    <a:pt x="259" y="259"/>
                    <a:pt x="259" y="277"/>
                  </a:cubicBezTo>
                  <a:cubicBezTo>
                    <a:pt x="259" y="296"/>
                    <a:pt x="278" y="296"/>
                    <a:pt x="278" y="315"/>
                  </a:cubicBezTo>
                  <a:cubicBezTo>
                    <a:pt x="259" y="315"/>
                    <a:pt x="259" y="315"/>
                    <a:pt x="25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Freeform 518"/>
            <p:cNvSpPr>
              <a:spLocks noChangeArrowheads="1"/>
            </p:cNvSpPr>
            <p:nvPr userDrawn="1"/>
          </p:nvSpPr>
          <p:spPr bwMode="auto">
            <a:xfrm rot="5400000">
              <a:off x="10061633" y="1181516"/>
              <a:ext cx="96582" cy="130959"/>
            </a:xfrm>
            <a:custGeom>
              <a:avLst/>
              <a:gdLst>
                <a:gd name="T0" fmla="*/ 223 w 260"/>
                <a:gd name="T1" fmla="*/ 111 h 352"/>
                <a:gd name="T2" fmla="*/ 223 w 260"/>
                <a:gd name="T3" fmla="*/ 111 h 352"/>
                <a:gd name="T4" fmla="*/ 204 w 260"/>
                <a:gd name="T5" fmla="*/ 0 h 352"/>
                <a:gd name="T6" fmla="*/ 204 w 260"/>
                <a:gd name="T7" fmla="*/ 0 h 352"/>
                <a:gd name="T8" fmla="*/ 204 w 260"/>
                <a:gd name="T9" fmla="*/ 0 h 352"/>
                <a:gd name="T10" fmla="*/ 204 w 260"/>
                <a:gd name="T11" fmla="*/ 0 h 352"/>
                <a:gd name="T12" fmla="*/ 56 w 260"/>
                <a:gd name="T13" fmla="*/ 222 h 352"/>
                <a:gd name="T14" fmla="*/ 19 w 260"/>
                <a:gd name="T15" fmla="*/ 259 h 352"/>
                <a:gd name="T16" fmla="*/ 0 w 260"/>
                <a:gd name="T17" fmla="*/ 277 h 352"/>
                <a:gd name="T18" fmla="*/ 19 w 260"/>
                <a:gd name="T19" fmla="*/ 296 h 352"/>
                <a:gd name="T20" fmla="*/ 74 w 260"/>
                <a:gd name="T21" fmla="*/ 315 h 352"/>
                <a:gd name="T22" fmla="*/ 204 w 260"/>
                <a:gd name="T23" fmla="*/ 333 h 352"/>
                <a:gd name="T24" fmla="*/ 223 w 260"/>
                <a:gd name="T25" fmla="*/ 333 h 352"/>
                <a:gd name="T26" fmla="*/ 259 w 260"/>
                <a:gd name="T27" fmla="*/ 351 h 352"/>
                <a:gd name="T28" fmla="*/ 259 w 260"/>
                <a:gd name="T29" fmla="*/ 315 h 352"/>
                <a:gd name="T30" fmla="*/ 223 w 260"/>
                <a:gd name="T31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52">
                  <a:moveTo>
                    <a:pt x="223" y="111"/>
                  </a:moveTo>
                  <a:lnTo>
                    <a:pt x="223" y="111"/>
                  </a:lnTo>
                  <a:cubicBezTo>
                    <a:pt x="223" y="74"/>
                    <a:pt x="223" y="37"/>
                    <a:pt x="204" y="0"/>
                  </a:cubicBez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148" y="74"/>
                    <a:pt x="93" y="148"/>
                    <a:pt x="56" y="222"/>
                  </a:cubicBezTo>
                  <a:cubicBezTo>
                    <a:pt x="37" y="241"/>
                    <a:pt x="19" y="241"/>
                    <a:pt x="19" y="259"/>
                  </a:cubicBezTo>
                  <a:cubicBezTo>
                    <a:pt x="19" y="277"/>
                    <a:pt x="0" y="277"/>
                    <a:pt x="0" y="277"/>
                  </a:cubicBezTo>
                  <a:cubicBezTo>
                    <a:pt x="0" y="296"/>
                    <a:pt x="19" y="296"/>
                    <a:pt x="19" y="296"/>
                  </a:cubicBezTo>
                  <a:cubicBezTo>
                    <a:pt x="37" y="296"/>
                    <a:pt x="56" y="296"/>
                    <a:pt x="74" y="315"/>
                  </a:cubicBezTo>
                  <a:cubicBezTo>
                    <a:pt x="111" y="315"/>
                    <a:pt x="167" y="333"/>
                    <a:pt x="204" y="333"/>
                  </a:cubicBezTo>
                  <a:lnTo>
                    <a:pt x="223" y="333"/>
                  </a:lnTo>
                  <a:cubicBezTo>
                    <a:pt x="241" y="333"/>
                    <a:pt x="241" y="351"/>
                    <a:pt x="259" y="351"/>
                  </a:cubicBezTo>
                  <a:cubicBezTo>
                    <a:pt x="259" y="333"/>
                    <a:pt x="259" y="333"/>
                    <a:pt x="259" y="315"/>
                  </a:cubicBezTo>
                  <a:cubicBezTo>
                    <a:pt x="259" y="241"/>
                    <a:pt x="259" y="185"/>
                    <a:pt x="22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Freeform 520"/>
            <p:cNvSpPr>
              <a:spLocks noChangeArrowheads="1"/>
            </p:cNvSpPr>
            <p:nvPr userDrawn="1"/>
          </p:nvSpPr>
          <p:spPr bwMode="auto">
            <a:xfrm rot="5400000">
              <a:off x="12114408" y="868853"/>
              <a:ext cx="103129" cy="130959"/>
            </a:xfrm>
            <a:custGeom>
              <a:avLst/>
              <a:gdLst>
                <a:gd name="T0" fmla="*/ 19 w 279"/>
                <a:gd name="T1" fmla="*/ 333 h 352"/>
                <a:gd name="T2" fmla="*/ 19 w 279"/>
                <a:gd name="T3" fmla="*/ 333 h 352"/>
                <a:gd name="T4" fmla="*/ 93 w 279"/>
                <a:gd name="T5" fmla="*/ 333 h 352"/>
                <a:gd name="T6" fmla="*/ 222 w 279"/>
                <a:gd name="T7" fmla="*/ 351 h 352"/>
                <a:gd name="T8" fmla="*/ 260 w 279"/>
                <a:gd name="T9" fmla="*/ 351 h 352"/>
                <a:gd name="T10" fmla="*/ 278 w 279"/>
                <a:gd name="T11" fmla="*/ 351 h 352"/>
                <a:gd name="T12" fmla="*/ 278 w 279"/>
                <a:gd name="T13" fmla="*/ 333 h 352"/>
                <a:gd name="T14" fmla="*/ 222 w 279"/>
                <a:gd name="T15" fmla="*/ 111 h 352"/>
                <a:gd name="T16" fmla="*/ 186 w 279"/>
                <a:gd name="T17" fmla="*/ 18 h 352"/>
                <a:gd name="T18" fmla="*/ 186 w 279"/>
                <a:gd name="T19" fmla="*/ 18 h 352"/>
                <a:gd name="T20" fmla="*/ 167 w 279"/>
                <a:gd name="T21" fmla="*/ 18 h 352"/>
                <a:gd name="T22" fmla="*/ 167 w 279"/>
                <a:gd name="T23" fmla="*/ 18 h 352"/>
                <a:gd name="T24" fmla="*/ 38 w 279"/>
                <a:gd name="T25" fmla="*/ 259 h 352"/>
                <a:gd name="T26" fmla="*/ 19 w 279"/>
                <a:gd name="T27" fmla="*/ 315 h 352"/>
                <a:gd name="T28" fmla="*/ 19 w 279"/>
                <a:gd name="T29" fmla="*/ 3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2">
                  <a:moveTo>
                    <a:pt x="19" y="333"/>
                  </a:moveTo>
                  <a:lnTo>
                    <a:pt x="19" y="333"/>
                  </a:lnTo>
                  <a:cubicBezTo>
                    <a:pt x="38" y="333"/>
                    <a:pt x="74" y="333"/>
                    <a:pt x="93" y="333"/>
                  </a:cubicBezTo>
                  <a:cubicBezTo>
                    <a:pt x="130" y="351"/>
                    <a:pt x="167" y="351"/>
                    <a:pt x="222" y="351"/>
                  </a:cubicBezTo>
                  <a:cubicBezTo>
                    <a:pt x="222" y="351"/>
                    <a:pt x="241" y="351"/>
                    <a:pt x="260" y="351"/>
                  </a:cubicBezTo>
                  <a:cubicBezTo>
                    <a:pt x="260" y="351"/>
                    <a:pt x="260" y="351"/>
                    <a:pt x="278" y="351"/>
                  </a:cubicBezTo>
                  <a:lnTo>
                    <a:pt x="278" y="333"/>
                  </a:lnTo>
                  <a:cubicBezTo>
                    <a:pt x="278" y="259"/>
                    <a:pt x="260" y="185"/>
                    <a:pt x="222" y="111"/>
                  </a:cubicBezTo>
                  <a:cubicBezTo>
                    <a:pt x="204" y="92"/>
                    <a:pt x="186" y="55"/>
                    <a:pt x="186" y="18"/>
                  </a:cubicBezTo>
                  <a:lnTo>
                    <a:pt x="186" y="18"/>
                  </a:lnTo>
                  <a:cubicBezTo>
                    <a:pt x="186" y="0"/>
                    <a:pt x="167" y="0"/>
                    <a:pt x="167" y="18"/>
                  </a:cubicBezTo>
                  <a:lnTo>
                    <a:pt x="167" y="18"/>
                  </a:lnTo>
                  <a:cubicBezTo>
                    <a:pt x="130" y="92"/>
                    <a:pt x="93" y="167"/>
                    <a:pt x="38" y="259"/>
                  </a:cubicBezTo>
                  <a:cubicBezTo>
                    <a:pt x="38" y="277"/>
                    <a:pt x="19" y="296"/>
                    <a:pt x="19" y="315"/>
                  </a:cubicBezTo>
                  <a:cubicBezTo>
                    <a:pt x="19" y="315"/>
                    <a:pt x="0" y="315"/>
                    <a:pt x="19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Freeform 521"/>
            <p:cNvSpPr>
              <a:spLocks noChangeArrowheads="1"/>
            </p:cNvSpPr>
            <p:nvPr userDrawn="1"/>
          </p:nvSpPr>
          <p:spPr bwMode="auto">
            <a:xfrm rot="5400000">
              <a:off x="11687156" y="847572"/>
              <a:ext cx="130958" cy="171883"/>
            </a:xfrm>
            <a:custGeom>
              <a:avLst/>
              <a:gdLst>
                <a:gd name="T0" fmla="*/ 19 w 353"/>
                <a:gd name="T1" fmla="*/ 407 h 464"/>
                <a:gd name="T2" fmla="*/ 19 w 353"/>
                <a:gd name="T3" fmla="*/ 407 h 464"/>
                <a:gd name="T4" fmla="*/ 111 w 353"/>
                <a:gd name="T5" fmla="*/ 426 h 464"/>
                <a:gd name="T6" fmla="*/ 259 w 353"/>
                <a:gd name="T7" fmla="*/ 445 h 464"/>
                <a:gd name="T8" fmla="*/ 297 w 353"/>
                <a:gd name="T9" fmla="*/ 445 h 464"/>
                <a:gd name="T10" fmla="*/ 333 w 353"/>
                <a:gd name="T11" fmla="*/ 445 h 464"/>
                <a:gd name="T12" fmla="*/ 352 w 353"/>
                <a:gd name="T13" fmla="*/ 426 h 464"/>
                <a:gd name="T14" fmla="*/ 278 w 353"/>
                <a:gd name="T15" fmla="*/ 149 h 464"/>
                <a:gd name="T16" fmla="*/ 241 w 353"/>
                <a:gd name="T17" fmla="*/ 19 h 464"/>
                <a:gd name="T18" fmla="*/ 241 w 353"/>
                <a:gd name="T19" fmla="*/ 0 h 464"/>
                <a:gd name="T20" fmla="*/ 241 w 353"/>
                <a:gd name="T21" fmla="*/ 0 h 464"/>
                <a:gd name="T22" fmla="*/ 241 w 353"/>
                <a:gd name="T23" fmla="*/ 19 h 464"/>
                <a:gd name="T24" fmla="*/ 56 w 353"/>
                <a:gd name="T25" fmla="*/ 315 h 464"/>
                <a:gd name="T26" fmla="*/ 19 w 353"/>
                <a:gd name="T27" fmla="*/ 371 h 464"/>
                <a:gd name="T28" fmla="*/ 0 w 353"/>
                <a:gd name="T29" fmla="*/ 407 h 464"/>
                <a:gd name="T30" fmla="*/ 19 w 353"/>
                <a:gd name="T31" fmla="*/ 40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64">
                  <a:moveTo>
                    <a:pt x="19" y="407"/>
                  </a:moveTo>
                  <a:lnTo>
                    <a:pt x="19" y="407"/>
                  </a:lnTo>
                  <a:cubicBezTo>
                    <a:pt x="56" y="407"/>
                    <a:pt x="75" y="407"/>
                    <a:pt x="111" y="426"/>
                  </a:cubicBezTo>
                  <a:cubicBezTo>
                    <a:pt x="149" y="426"/>
                    <a:pt x="204" y="445"/>
                    <a:pt x="259" y="445"/>
                  </a:cubicBezTo>
                  <a:cubicBezTo>
                    <a:pt x="278" y="445"/>
                    <a:pt x="297" y="445"/>
                    <a:pt x="297" y="445"/>
                  </a:cubicBezTo>
                  <a:cubicBezTo>
                    <a:pt x="315" y="445"/>
                    <a:pt x="333" y="463"/>
                    <a:pt x="333" y="445"/>
                  </a:cubicBezTo>
                  <a:cubicBezTo>
                    <a:pt x="352" y="445"/>
                    <a:pt x="352" y="426"/>
                    <a:pt x="352" y="426"/>
                  </a:cubicBezTo>
                  <a:cubicBezTo>
                    <a:pt x="333" y="333"/>
                    <a:pt x="315" y="241"/>
                    <a:pt x="278" y="149"/>
                  </a:cubicBezTo>
                  <a:cubicBezTo>
                    <a:pt x="259" y="111"/>
                    <a:pt x="259" y="56"/>
                    <a:pt x="241" y="19"/>
                  </a:cubicBezTo>
                  <a:cubicBezTo>
                    <a:pt x="241" y="19"/>
                    <a:pt x="241" y="19"/>
                    <a:pt x="241" y="0"/>
                  </a:cubicBezTo>
                  <a:lnTo>
                    <a:pt x="241" y="0"/>
                  </a:lnTo>
                  <a:cubicBezTo>
                    <a:pt x="241" y="19"/>
                    <a:pt x="241" y="19"/>
                    <a:pt x="241" y="19"/>
                  </a:cubicBezTo>
                  <a:cubicBezTo>
                    <a:pt x="167" y="111"/>
                    <a:pt x="111" y="204"/>
                    <a:pt x="56" y="315"/>
                  </a:cubicBezTo>
                  <a:cubicBezTo>
                    <a:pt x="37" y="333"/>
                    <a:pt x="19" y="352"/>
                    <a:pt x="19" y="371"/>
                  </a:cubicBezTo>
                  <a:cubicBezTo>
                    <a:pt x="19" y="371"/>
                    <a:pt x="0" y="389"/>
                    <a:pt x="0" y="407"/>
                  </a:cubicBezTo>
                  <a:lnTo>
                    <a:pt x="19" y="40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Freeform 522"/>
            <p:cNvSpPr>
              <a:spLocks noChangeArrowheads="1"/>
            </p:cNvSpPr>
            <p:nvPr userDrawn="1"/>
          </p:nvSpPr>
          <p:spPr bwMode="auto">
            <a:xfrm rot="5400000">
              <a:off x="11302465" y="883585"/>
              <a:ext cx="75301" cy="103130"/>
            </a:xfrm>
            <a:custGeom>
              <a:avLst/>
              <a:gdLst>
                <a:gd name="T0" fmla="*/ 203 w 204"/>
                <a:gd name="T1" fmla="*/ 240 h 279"/>
                <a:gd name="T2" fmla="*/ 203 w 204"/>
                <a:gd name="T3" fmla="*/ 240 h 279"/>
                <a:gd name="T4" fmla="*/ 166 w 204"/>
                <a:gd name="T5" fmla="*/ 92 h 279"/>
                <a:gd name="T6" fmla="*/ 148 w 204"/>
                <a:gd name="T7" fmla="*/ 0 h 279"/>
                <a:gd name="T8" fmla="*/ 148 w 204"/>
                <a:gd name="T9" fmla="*/ 0 h 279"/>
                <a:gd name="T10" fmla="*/ 129 w 204"/>
                <a:gd name="T11" fmla="*/ 0 h 279"/>
                <a:gd name="T12" fmla="*/ 129 w 204"/>
                <a:gd name="T13" fmla="*/ 0 h 279"/>
                <a:gd name="T14" fmla="*/ 18 w 204"/>
                <a:gd name="T15" fmla="*/ 185 h 279"/>
                <a:gd name="T16" fmla="*/ 0 w 204"/>
                <a:gd name="T17" fmla="*/ 222 h 279"/>
                <a:gd name="T18" fmla="*/ 0 w 204"/>
                <a:gd name="T19" fmla="*/ 240 h 279"/>
                <a:gd name="T20" fmla="*/ 0 w 204"/>
                <a:gd name="T21" fmla="*/ 240 h 279"/>
                <a:gd name="T22" fmla="*/ 55 w 204"/>
                <a:gd name="T23" fmla="*/ 240 h 279"/>
                <a:gd name="T24" fmla="*/ 148 w 204"/>
                <a:gd name="T25" fmla="*/ 259 h 279"/>
                <a:gd name="T26" fmla="*/ 184 w 204"/>
                <a:gd name="T27" fmla="*/ 259 h 279"/>
                <a:gd name="T28" fmla="*/ 203 w 204"/>
                <a:gd name="T29" fmla="*/ 259 h 279"/>
                <a:gd name="T30" fmla="*/ 203 w 204"/>
                <a:gd name="T31" fmla="*/ 24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79">
                  <a:moveTo>
                    <a:pt x="203" y="240"/>
                  </a:moveTo>
                  <a:lnTo>
                    <a:pt x="203" y="240"/>
                  </a:lnTo>
                  <a:cubicBezTo>
                    <a:pt x="203" y="185"/>
                    <a:pt x="184" y="130"/>
                    <a:pt x="166" y="92"/>
                  </a:cubicBezTo>
                  <a:cubicBezTo>
                    <a:pt x="148" y="56"/>
                    <a:pt x="148" y="37"/>
                    <a:pt x="148" y="0"/>
                  </a:cubicBezTo>
                  <a:lnTo>
                    <a:pt x="148" y="0"/>
                  </a:lnTo>
                  <a:cubicBezTo>
                    <a:pt x="129" y="0"/>
                    <a:pt x="129" y="0"/>
                    <a:pt x="129" y="0"/>
                  </a:cubicBezTo>
                  <a:lnTo>
                    <a:pt x="129" y="0"/>
                  </a:lnTo>
                  <a:cubicBezTo>
                    <a:pt x="92" y="56"/>
                    <a:pt x="55" y="130"/>
                    <a:pt x="18" y="185"/>
                  </a:cubicBezTo>
                  <a:cubicBezTo>
                    <a:pt x="18" y="185"/>
                    <a:pt x="18" y="204"/>
                    <a:pt x="0" y="222"/>
                  </a:cubicBezTo>
                  <a:cubicBezTo>
                    <a:pt x="0" y="222"/>
                    <a:pt x="0" y="222"/>
                    <a:pt x="0" y="240"/>
                  </a:cubicBezTo>
                  <a:lnTo>
                    <a:pt x="0" y="240"/>
                  </a:lnTo>
                  <a:cubicBezTo>
                    <a:pt x="18" y="240"/>
                    <a:pt x="36" y="240"/>
                    <a:pt x="55" y="240"/>
                  </a:cubicBezTo>
                  <a:cubicBezTo>
                    <a:pt x="92" y="259"/>
                    <a:pt x="129" y="259"/>
                    <a:pt x="148" y="259"/>
                  </a:cubicBezTo>
                  <a:cubicBezTo>
                    <a:pt x="166" y="259"/>
                    <a:pt x="166" y="259"/>
                    <a:pt x="184" y="259"/>
                  </a:cubicBezTo>
                  <a:cubicBezTo>
                    <a:pt x="184" y="259"/>
                    <a:pt x="184" y="278"/>
                    <a:pt x="203" y="259"/>
                  </a:cubicBezTo>
                  <a:cubicBezTo>
                    <a:pt x="203" y="259"/>
                    <a:pt x="203" y="259"/>
                    <a:pt x="203" y="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1" name="Freeform 523"/>
            <p:cNvSpPr>
              <a:spLocks noChangeArrowheads="1"/>
            </p:cNvSpPr>
            <p:nvPr userDrawn="1"/>
          </p:nvSpPr>
          <p:spPr bwMode="auto">
            <a:xfrm rot="5400000">
              <a:off x="10883398" y="868853"/>
              <a:ext cx="103129" cy="130959"/>
            </a:xfrm>
            <a:custGeom>
              <a:avLst/>
              <a:gdLst>
                <a:gd name="T0" fmla="*/ 186 w 279"/>
                <a:gd name="T1" fmla="*/ 0 h 352"/>
                <a:gd name="T2" fmla="*/ 186 w 279"/>
                <a:gd name="T3" fmla="*/ 0 h 352"/>
                <a:gd name="T4" fmla="*/ 186 w 279"/>
                <a:gd name="T5" fmla="*/ 0 h 352"/>
                <a:gd name="T6" fmla="*/ 186 w 279"/>
                <a:gd name="T7" fmla="*/ 0 h 352"/>
                <a:gd name="T8" fmla="*/ 186 w 279"/>
                <a:gd name="T9" fmla="*/ 0 h 352"/>
                <a:gd name="T10" fmla="*/ 38 w 279"/>
                <a:gd name="T11" fmla="*/ 240 h 352"/>
                <a:gd name="T12" fmla="*/ 0 w 279"/>
                <a:gd name="T13" fmla="*/ 296 h 352"/>
                <a:gd name="T14" fmla="*/ 0 w 279"/>
                <a:gd name="T15" fmla="*/ 314 h 352"/>
                <a:gd name="T16" fmla="*/ 19 w 279"/>
                <a:gd name="T17" fmla="*/ 314 h 352"/>
                <a:gd name="T18" fmla="*/ 74 w 279"/>
                <a:gd name="T19" fmla="*/ 333 h 352"/>
                <a:gd name="T20" fmla="*/ 204 w 279"/>
                <a:gd name="T21" fmla="*/ 351 h 352"/>
                <a:gd name="T22" fmla="*/ 241 w 279"/>
                <a:gd name="T23" fmla="*/ 351 h 352"/>
                <a:gd name="T24" fmla="*/ 260 w 279"/>
                <a:gd name="T25" fmla="*/ 351 h 352"/>
                <a:gd name="T26" fmla="*/ 278 w 279"/>
                <a:gd name="T27" fmla="*/ 333 h 352"/>
                <a:gd name="T28" fmla="*/ 222 w 279"/>
                <a:gd name="T29" fmla="*/ 111 h 352"/>
                <a:gd name="T30" fmla="*/ 186 w 279"/>
                <a:gd name="T3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2">
                  <a:moveTo>
                    <a:pt x="186" y="0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30" y="74"/>
                    <a:pt x="93" y="166"/>
                    <a:pt x="38" y="240"/>
                  </a:cubicBezTo>
                  <a:cubicBezTo>
                    <a:pt x="38" y="259"/>
                    <a:pt x="19" y="277"/>
                    <a:pt x="0" y="296"/>
                  </a:cubicBezTo>
                  <a:cubicBezTo>
                    <a:pt x="0" y="296"/>
                    <a:pt x="0" y="296"/>
                    <a:pt x="0" y="314"/>
                  </a:cubicBezTo>
                  <a:cubicBezTo>
                    <a:pt x="0" y="314"/>
                    <a:pt x="0" y="314"/>
                    <a:pt x="19" y="314"/>
                  </a:cubicBezTo>
                  <a:cubicBezTo>
                    <a:pt x="38" y="314"/>
                    <a:pt x="56" y="314"/>
                    <a:pt x="74" y="333"/>
                  </a:cubicBezTo>
                  <a:cubicBezTo>
                    <a:pt x="112" y="333"/>
                    <a:pt x="167" y="351"/>
                    <a:pt x="204" y="351"/>
                  </a:cubicBezTo>
                  <a:cubicBezTo>
                    <a:pt x="222" y="351"/>
                    <a:pt x="222" y="351"/>
                    <a:pt x="241" y="351"/>
                  </a:cubicBezTo>
                  <a:lnTo>
                    <a:pt x="260" y="351"/>
                  </a:lnTo>
                  <a:cubicBezTo>
                    <a:pt x="278" y="351"/>
                    <a:pt x="278" y="351"/>
                    <a:pt x="278" y="333"/>
                  </a:cubicBezTo>
                  <a:cubicBezTo>
                    <a:pt x="260" y="259"/>
                    <a:pt x="260" y="185"/>
                    <a:pt x="222" y="111"/>
                  </a:cubicBezTo>
                  <a:cubicBezTo>
                    <a:pt x="222" y="74"/>
                    <a:pt x="204" y="37"/>
                    <a:pt x="18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" name="Freeform 524"/>
            <p:cNvSpPr>
              <a:spLocks noChangeArrowheads="1"/>
            </p:cNvSpPr>
            <p:nvPr userDrawn="1"/>
          </p:nvSpPr>
          <p:spPr bwMode="auto">
            <a:xfrm rot="5400000">
              <a:off x="10456146" y="847572"/>
              <a:ext cx="124411" cy="165336"/>
            </a:xfrm>
            <a:custGeom>
              <a:avLst/>
              <a:gdLst>
                <a:gd name="T0" fmla="*/ 278 w 334"/>
                <a:gd name="T1" fmla="*/ 148 h 445"/>
                <a:gd name="T2" fmla="*/ 278 w 334"/>
                <a:gd name="T3" fmla="*/ 148 h 445"/>
                <a:gd name="T4" fmla="*/ 241 w 334"/>
                <a:gd name="T5" fmla="*/ 18 h 445"/>
                <a:gd name="T6" fmla="*/ 241 w 334"/>
                <a:gd name="T7" fmla="*/ 0 h 445"/>
                <a:gd name="T8" fmla="*/ 223 w 334"/>
                <a:gd name="T9" fmla="*/ 0 h 445"/>
                <a:gd name="T10" fmla="*/ 223 w 334"/>
                <a:gd name="T11" fmla="*/ 18 h 445"/>
                <a:gd name="T12" fmla="*/ 56 w 334"/>
                <a:gd name="T13" fmla="*/ 296 h 445"/>
                <a:gd name="T14" fmla="*/ 19 w 334"/>
                <a:gd name="T15" fmla="*/ 352 h 445"/>
                <a:gd name="T16" fmla="*/ 19 w 334"/>
                <a:gd name="T17" fmla="*/ 388 h 445"/>
                <a:gd name="T18" fmla="*/ 19 w 334"/>
                <a:gd name="T19" fmla="*/ 388 h 445"/>
                <a:gd name="T20" fmla="*/ 111 w 334"/>
                <a:gd name="T21" fmla="*/ 407 h 445"/>
                <a:gd name="T22" fmla="*/ 259 w 334"/>
                <a:gd name="T23" fmla="*/ 426 h 445"/>
                <a:gd name="T24" fmla="*/ 297 w 334"/>
                <a:gd name="T25" fmla="*/ 426 h 445"/>
                <a:gd name="T26" fmla="*/ 333 w 334"/>
                <a:gd name="T27" fmla="*/ 426 h 445"/>
                <a:gd name="T28" fmla="*/ 333 w 334"/>
                <a:gd name="T29" fmla="*/ 407 h 445"/>
                <a:gd name="T30" fmla="*/ 278 w 334"/>
                <a:gd name="T31" fmla="*/ 14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45">
                  <a:moveTo>
                    <a:pt x="278" y="148"/>
                  </a:moveTo>
                  <a:lnTo>
                    <a:pt x="278" y="148"/>
                  </a:lnTo>
                  <a:cubicBezTo>
                    <a:pt x="259" y="92"/>
                    <a:pt x="259" y="55"/>
                    <a:pt x="241" y="18"/>
                  </a:cubicBezTo>
                  <a:lnTo>
                    <a:pt x="241" y="0"/>
                  </a:lnTo>
                  <a:cubicBezTo>
                    <a:pt x="241" y="0"/>
                    <a:pt x="241" y="0"/>
                    <a:pt x="223" y="0"/>
                  </a:cubicBezTo>
                  <a:lnTo>
                    <a:pt x="223" y="18"/>
                  </a:lnTo>
                  <a:cubicBezTo>
                    <a:pt x="167" y="111"/>
                    <a:pt x="111" y="203"/>
                    <a:pt x="56" y="296"/>
                  </a:cubicBezTo>
                  <a:cubicBezTo>
                    <a:pt x="37" y="314"/>
                    <a:pt x="37" y="333"/>
                    <a:pt x="19" y="352"/>
                  </a:cubicBezTo>
                  <a:cubicBezTo>
                    <a:pt x="19" y="370"/>
                    <a:pt x="0" y="370"/>
                    <a:pt x="19" y="388"/>
                  </a:cubicBezTo>
                  <a:lnTo>
                    <a:pt x="19" y="388"/>
                  </a:lnTo>
                  <a:cubicBezTo>
                    <a:pt x="56" y="388"/>
                    <a:pt x="75" y="388"/>
                    <a:pt x="111" y="407"/>
                  </a:cubicBezTo>
                  <a:cubicBezTo>
                    <a:pt x="167" y="407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44"/>
                    <a:pt x="333" y="426"/>
                  </a:cubicBezTo>
                  <a:lnTo>
                    <a:pt x="333" y="407"/>
                  </a:lnTo>
                  <a:cubicBezTo>
                    <a:pt x="333" y="314"/>
                    <a:pt x="315" y="222"/>
                    <a:pt x="278" y="1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3" name="Freeform 525"/>
            <p:cNvSpPr>
              <a:spLocks noChangeArrowheads="1"/>
            </p:cNvSpPr>
            <p:nvPr userDrawn="1"/>
          </p:nvSpPr>
          <p:spPr bwMode="auto">
            <a:xfrm rot="5400000">
              <a:off x="10073092" y="883585"/>
              <a:ext cx="75301" cy="103130"/>
            </a:xfrm>
            <a:custGeom>
              <a:avLst/>
              <a:gdLst>
                <a:gd name="T0" fmla="*/ 166 w 204"/>
                <a:gd name="T1" fmla="*/ 92 h 279"/>
                <a:gd name="T2" fmla="*/ 166 w 204"/>
                <a:gd name="T3" fmla="*/ 92 h 279"/>
                <a:gd name="T4" fmla="*/ 148 w 204"/>
                <a:gd name="T5" fmla="*/ 0 h 279"/>
                <a:gd name="T6" fmla="*/ 148 w 204"/>
                <a:gd name="T7" fmla="*/ 0 h 279"/>
                <a:gd name="T8" fmla="*/ 129 w 204"/>
                <a:gd name="T9" fmla="*/ 0 h 279"/>
                <a:gd name="T10" fmla="*/ 129 w 204"/>
                <a:gd name="T11" fmla="*/ 0 h 279"/>
                <a:gd name="T12" fmla="*/ 18 w 204"/>
                <a:gd name="T13" fmla="*/ 185 h 279"/>
                <a:gd name="T14" fmla="*/ 0 w 204"/>
                <a:gd name="T15" fmla="*/ 222 h 279"/>
                <a:gd name="T16" fmla="*/ 0 w 204"/>
                <a:gd name="T17" fmla="*/ 240 h 279"/>
                <a:gd name="T18" fmla="*/ 0 w 204"/>
                <a:gd name="T19" fmla="*/ 240 h 279"/>
                <a:gd name="T20" fmla="*/ 55 w 204"/>
                <a:gd name="T21" fmla="*/ 240 h 279"/>
                <a:gd name="T22" fmla="*/ 148 w 204"/>
                <a:gd name="T23" fmla="*/ 259 h 279"/>
                <a:gd name="T24" fmla="*/ 166 w 204"/>
                <a:gd name="T25" fmla="*/ 259 h 279"/>
                <a:gd name="T26" fmla="*/ 184 w 204"/>
                <a:gd name="T27" fmla="*/ 278 h 279"/>
                <a:gd name="T28" fmla="*/ 203 w 204"/>
                <a:gd name="T29" fmla="*/ 259 h 279"/>
                <a:gd name="T30" fmla="*/ 166 w 204"/>
                <a:gd name="T31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79">
                  <a:moveTo>
                    <a:pt x="166" y="92"/>
                  </a:moveTo>
                  <a:lnTo>
                    <a:pt x="166" y="92"/>
                  </a:lnTo>
                  <a:cubicBezTo>
                    <a:pt x="148" y="55"/>
                    <a:pt x="148" y="37"/>
                    <a:pt x="148" y="0"/>
                  </a:cubicBezTo>
                  <a:lnTo>
                    <a:pt x="148" y="0"/>
                  </a:lnTo>
                  <a:lnTo>
                    <a:pt x="129" y="0"/>
                  </a:lnTo>
                  <a:lnTo>
                    <a:pt x="129" y="0"/>
                  </a:lnTo>
                  <a:cubicBezTo>
                    <a:pt x="92" y="74"/>
                    <a:pt x="55" y="129"/>
                    <a:pt x="18" y="185"/>
                  </a:cubicBezTo>
                  <a:cubicBezTo>
                    <a:pt x="18" y="185"/>
                    <a:pt x="18" y="204"/>
                    <a:pt x="0" y="222"/>
                  </a:cubicBezTo>
                  <a:cubicBezTo>
                    <a:pt x="0" y="222"/>
                    <a:pt x="0" y="222"/>
                    <a:pt x="0" y="240"/>
                  </a:cubicBezTo>
                  <a:lnTo>
                    <a:pt x="0" y="240"/>
                  </a:lnTo>
                  <a:cubicBezTo>
                    <a:pt x="18" y="240"/>
                    <a:pt x="36" y="240"/>
                    <a:pt x="55" y="240"/>
                  </a:cubicBezTo>
                  <a:cubicBezTo>
                    <a:pt x="92" y="259"/>
                    <a:pt x="110" y="259"/>
                    <a:pt x="148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84" y="259"/>
                    <a:pt x="184" y="278"/>
                    <a:pt x="184" y="278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184" y="204"/>
                    <a:pt x="184" y="148"/>
                    <a:pt x="166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5" name="Freeform 527"/>
            <p:cNvSpPr>
              <a:spLocks noChangeArrowheads="1"/>
            </p:cNvSpPr>
            <p:nvPr userDrawn="1"/>
          </p:nvSpPr>
          <p:spPr bwMode="auto">
            <a:xfrm rot="5400000">
              <a:off x="12107041" y="545550"/>
              <a:ext cx="109678" cy="152239"/>
            </a:xfrm>
            <a:custGeom>
              <a:avLst/>
              <a:gdLst>
                <a:gd name="T0" fmla="*/ 222 w 297"/>
                <a:gd name="T1" fmla="*/ 130 h 409"/>
                <a:gd name="T2" fmla="*/ 222 w 297"/>
                <a:gd name="T3" fmla="*/ 130 h 409"/>
                <a:gd name="T4" fmla="*/ 166 w 297"/>
                <a:gd name="T5" fmla="*/ 19 h 409"/>
                <a:gd name="T6" fmla="*/ 166 w 297"/>
                <a:gd name="T7" fmla="*/ 0 h 409"/>
                <a:gd name="T8" fmla="*/ 166 w 297"/>
                <a:gd name="T9" fmla="*/ 0 h 409"/>
                <a:gd name="T10" fmla="*/ 166 w 297"/>
                <a:gd name="T11" fmla="*/ 19 h 409"/>
                <a:gd name="T12" fmla="*/ 36 w 297"/>
                <a:gd name="T13" fmla="*/ 296 h 409"/>
                <a:gd name="T14" fmla="*/ 0 w 297"/>
                <a:gd name="T15" fmla="*/ 352 h 409"/>
                <a:gd name="T16" fmla="*/ 0 w 297"/>
                <a:gd name="T17" fmla="*/ 370 h 409"/>
                <a:gd name="T18" fmla="*/ 0 w 297"/>
                <a:gd name="T19" fmla="*/ 389 h 409"/>
                <a:gd name="T20" fmla="*/ 92 w 297"/>
                <a:gd name="T21" fmla="*/ 389 h 409"/>
                <a:gd name="T22" fmla="*/ 222 w 297"/>
                <a:gd name="T23" fmla="*/ 389 h 409"/>
                <a:gd name="T24" fmla="*/ 259 w 297"/>
                <a:gd name="T25" fmla="*/ 389 h 409"/>
                <a:gd name="T26" fmla="*/ 296 w 297"/>
                <a:gd name="T27" fmla="*/ 389 h 409"/>
                <a:gd name="T28" fmla="*/ 296 w 297"/>
                <a:gd name="T29" fmla="*/ 370 h 409"/>
                <a:gd name="T30" fmla="*/ 222 w 297"/>
                <a:gd name="T31" fmla="*/ 13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409">
                  <a:moveTo>
                    <a:pt x="222" y="130"/>
                  </a:moveTo>
                  <a:lnTo>
                    <a:pt x="222" y="130"/>
                  </a:lnTo>
                  <a:cubicBezTo>
                    <a:pt x="204" y="93"/>
                    <a:pt x="185" y="56"/>
                    <a:pt x="166" y="19"/>
                  </a:cubicBezTo>
                  <a:lnTo>
                    <a:pt x="166" y="0"/>
                  </a:lnTo>
                  <a:lnTo>
                    <a:pt x="166" y="0"/>
                  </a:lnTo>
                  <a:cubicBezTo>
                    <a:pt x="166" y="19"/>
                    <a:pt x="166" y="19"/>
                    <a:pt x="166" y="19"/>
                  </a:cubicBezTo>
                  <a:cubicBezTo>
                    <a:pt x="110" y="111"/>
                    <a:pt x="74" y="204"/>
                    <a:pt x="36" y="296"/>
                  </a:cubicBezTo>
                  <a:cubicBezTo>
                    <a:pt x="18" y="315"/>
                    <a:pt x="18" y="334"/>
                    <a:pt x="0" y="352"/>
                  </a:cubicBezTo>
                  <a:lnTo>
                    <a:pt x="0" y="370"/>
                  </a:lnTo>
                  <a:cubicBezTo>
                    <a:pt x="0" y="389"/>
                    <a:pt x="0" y="389"/>
                    <a:pt x="0" y="389"/>
                  </a:cubicBezTo>
                  <a:cubicBezTo>
                    <a:pt x="36" y="370"/>
                    <a:pt x="55" y="389"/>
                    <a:pt x="92" y="389"/>
                  </a:cubicBezTo>
                  <a:cubicBezTo>
                    <a:pt x="129" y="389"/>
                    <a:pt x="185" y="389"/>
                    <a:pt x="222" y="389"/>
                  </a:cubicBezTo>
                  <a:cubicBezTo>
                    <a:pt x="240" y="389"/>
                    <a:pt x="259" y="389"/>
                    <a:pt x="259" y="389"/>
                  </a:cubicBezTo>
                  <a:cubicBezTo>
                    <a:pt x="278" y="389"/>
                    <a:pt x="278" y="408"/>
                    <a:pt x="296" y="389"/>
                  </a:cubicBezTo>
                  <a:lnTo>
                    <a:pt x="296" y="370"/>
                  </a:lnTo>
                  <a:cubicBezTo>
                    <a:pt x="278" y="278"/>
                    <a:pt x="259" y="204"/>
                    <a:pt x="222" y="1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6" name="Freeform 528"/>
            <p:cNvSpPr>
              <a:spLocks noChangeArrowheads="1"/>
            </p:cNvSpPr>
            <p:nvPr userDrawn="1"/>
          </p:nvSpPr>
          <p:spPr bwMode="auto">
            <a:xfrm rot="5400000">
              <a:off x="11711711" y="569285"/>
              <a:ext cx="75301" cy="96582"/>
            </a:xfrm>
            <a:custGeom>
              <a:avLst/>
              <a:gdLst>
                <a:gd name="T0" fmla="*/ 186 w 205"/>
                <a:gd name="T1" fmla="*/ 241 h 261"/>
                <a:gd name="T2" fmla="*/ 186 w 205"/>
                <a:gd name="T3" fmla="*/ 241 h 261"/>
                <a:gd name="T4" fmla="*/ 149 w 205"/>
                <a:gd name="T5" fmla="*/ 74 h 261"/>
                <a:gd name="T6" fmla="*/ 130 w 205"/>
                <a:gd name="T7" fmla="*/ 0 h 261"/>
                <a:gd name="T8" fmla="*/ 130 w 205"/>
                <a:gd name="T9" fmla="*/ 0 h 261"/>
                <a:gd name="T10" fmla="*/ 130 w 205"/>
                <a:gd name="T11" fmla="*/ 0 h 261"/>
                <a:gd name="T12" fmla="*/ 130 w 205"/>
                <a:gd name="T13" fmla="*/ 0 h 261"/>
                <a:gd name="T14" fmla="*/ 19 w 205"/>
                <a:gd name="T15" fmla="*/ 167 h 261"/>
                <a:gd name="T16" fmla="*/ 0 w 205"/>
                <a:gd name="T17" fmla="*/ 204 h 261"/>
                <a:gd name="T18" fmla="*/ 0 w 205"/>
                <a:gd name="T19" fmla="*/ 222 h 261"/>
                <a:gd name="T20" fmla="*/ 0 w 205"/>
                <a:gd name="T21" fmla="*/ 222 h 261"/>
                <a:gd name="T22" fmla="*/ 56 w 205"/>
                <a:gd name="T23" fmla="*/ 241 h 261"/>
                <a:gd name="T24" fmla="*/ 149 w 205"/>
                <a:gd name="T25" fmla="*/ 241 h 261"/>
                <a:gd name="T26" fmla="*/ 168 w 205"/>
                <a:gd name="T27" fmla="*/ 260 h 261"/>
                <a:gd name="T28" fmla="*/ 186 w 205"/>
                <a:gd name="T29" fmla="*/ 260 h 261"/>
                <a:gd name="T30" fmla="*/ 186 w 205"/>
                <a:gd name="T31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61">
                  <a:moveTo>
                    <a:pt x="186" y="241"/>
                  </a:moveTo>
                  <a:lnTo>
                    <a:pt x="186" y="241"/>
                  </a:lnTo>
                  <a:cubicBezTo>
                    <a:pt x="186" y="186"/>
                    <a:pt x="186" y="130"/>
                    <a:pt x="149" y="74"/>
                  </a:cubicBezTo>
                  <a:cubicBezTo>
                    <a:pt x="149" y="56"/>
                    <a:pt x="149" y="19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6"/>
                    <a:pt x="56" y="112"/>
                    <a:pt x="19" y="167"/>
                  </a:cubicBezTo>
                  <a:cubicBezTo>
                    <a:pt x="19" y="186"/>
                    <a:pt x="19" y="186"/>
                    <a:pt x="0" y="204"/>
                  </a:cubicBezTo>
                  <a:lnTo>
                    <a:pt x="0" y="222"/>
                  </a:lnTo>
                  <a:lnTo>
                    <a:pt x="0" y="222"/>
                  </a:lnTo>
                  <a:cubicBezTo>
                    <a:pt x="19" y="222"/>
                    <a:pt x="38" y="222"/>
                    <a:pt x="56" y="241"/>
                  </a:cubicBezTo>
                  <a:cubicBezTo>
                    <a:pt x="93" y="241"/>
                    <a:pt x="112" y="241"/>
                    <a:pt x="149" y="241"/>
                  </a:cubicBezTo>
                  <a:lnTo>
                    <a:pt x="168" y="260"/>
                  </a:lnTo>
                  <a:lnTo>
                    <a:pt x="186" y="260"/>
                  </a:lnTo>
                  <a:cubicBezTo>
                    <a:pt x="204" y="241"/>
                    <a:pt x="186" y="241"/>
                    <a:pt x="186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7" name="Freeform 529"/>
            <p:cNvSpPr>
              <a:spLocks noChangeArrowheads="1"/>
            </p:cNvSpPr>
            <p:nvPr userDrawn="1"/>
          </p:nvSpPr>
          <p:spPr bwMode="auto">
            <a:xfrm rot="5400000">
              <a:off x="11291825" y="563556"/>
              <a:ext cx="96582" cy="116226"/>
            </a:xfrm>
            <a:custGeom>
              <a:avLst/>
              <a:gdLst>
                <a:gd name="T0" fmla="*/ 148 w 261"/>
                <a:gd name="T1" fmla="*/ 0 h 315"/>
                <a:gd name="T2" fmla="*/ 148 w 261"/>
                <a:gd name="T3" fmla="*/ 0 h 315"/>
                <a:gd name="T4" fmla="*/ 148 w 261"/>
                <a:gd name="T5" fmla="*/ 0 h 315"/>
                <a:gd name="T6" fmla="*/ 148 w 261"/>
                <a:gd name="T7" fmla="*/ 0 h 315"/>
                <a:gd name="T8" fmla="*/ 148 w 261"/>
                <a:gd name="T9" fmla="*/ 0 h 315"/>
                <a:gd name="T10" fmla="*/ 18 w 261"/>
                <a:gd name="T11" fmla="*/ 222 h 315"/>
                <a:gd name="T12" fmla="*/ 0 w 261"/>
                <a:gd name="T13" fmla="*/ 277 h 315"/>
                <a:gd name="T14" fmla="*/ 0 w 261"/>
                <a:gd name="T15" fmla="*/ 296 h 315"/>
                <a:gd name="T16" fmla="*/ 0 w 261"/>
                <a:gd name="T17" fmla="*/ 296 h 315"/>
                <a:gd name="T18" fmla="*/ 74 w 261"/>
                <a:gd name="T19" fmla="*/ 296 h 315"/>
                <a:gd name="T20" fmla="*/ 186 w 261"/>
                <a:gd name="T21" fmla="*/ 314 h 315"/>
                <a:gd name="T22" fmla="*/ 222 w 261"/>
                <a:gd name="T23" fmla="*/ 314 h 315"/>
                <a:gd name="T24" fmla="*/ 241 w 261"/>
                <a:gd name="T25" fmla="*/ 314 h 315"/>
                <a:gd name="T26" fmla="*/ 241 w 261"/>
                <a:gd name="T27" fmla="*/ 296 h 315"/>
                <a:gd name="T28" fmla="*/ 186 w 261"/>
                <a:gd name="T29" fmla="*/ 92 h 315"/>
                <a:gd name="T30" fmla="*/ 148 w 261"/>
                <a:gd name="T31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15">
                  <a:moveTo>
                    <a:pt x="148" y="0"/>
                  </a:move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74"/>
                    <a:pt x="74" y="148"/>
                    <a:pt x="18" y="222"/>
                  </a:cubicBezTo>
                  <a:cubicBezTo>
                    <a:pt x="18" y="240"/>
                    <a:pt x="18" y="258"/>
                    <a:pt x="0" y="277"/>
                  </a:cubicBezTo>
                  <a:lnTo>
                    <a:pt x="0" y="296"/>
                  </a:lnTo>
                  <a:lnTo>
                    <a:pt x="0" y="296"/>
                  </a:lnTo>
                  <a:cubicBezTo>
                    <a:pt x="37" y="296"/>
                    <a:pt x="56" y="296"/>
                    <a:pt x="74" y="296"/>
                  </a:cubicBezTo>
                  <a:cubicBezTo>
                    <a:pt x="111" y="314"/>
                    <a:pt x="148" y="314"/>
                    <a:pt x="186" y="314"/>
                  </a:cubicBezTo>
                  <a:cubicBezTo>
                    <a:pt x="204" y="314"/>
                    <a:pt x="204" y="314"/>
                    <a:pt x="222" y="314"/>
                  </a:cubicBezTo>
                  <a:lnTo>
                    <a:pt x="241" y="314"/>
                  </a:lnTo>
                  <a:cubicBezTo>
                    <a:pt x="260" y="314"/>
                    <a:pt x="241" y="296"/>
                    <a:pt x="241" y="296"/>
                  </a:cubicBezTo>
                  <a:cubicBezTo>
                    <a:pt x="241" y="222"/>
                    <a:pt x="222" y="148"/>
                    <a:pt x="186" y="92"/>
                  </a:cubicBezTo>
                  <a:cubicBezTo>
                    <a:pt x="167" y="55"/>
                    <a:pt x="167" y="18"/>
                    <a:pt x="1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8" name="Freeform 530"/>
            <p:cNvSpPr>
              <a:spLocks noChangeArrowheads="1"/>
            </p:cNvSpPr>
            <p:nvPr userDrawn="1"/>
          </p:nvSpPr>
          <p:spPr bwMode="auto">
            <a:xfrm rot="5400000">
              <a:off x="10899767" y="569285"/>
              <a:ext cx="62205" cy="83486"/>
            </a:xfrm>
            <a:custGeom>
              <a:avLst/>
              <a:gdLst>
                <a:gd name="T0" fmla="*/ 0 w 169"/>
                <a:gd name="T1" fmla="*/ 185 h 223"/>
                <a:gd name="T2" fmla="*/ 0 w 169"/>
                <a:gd name="T3" fmla="*/ 185 h 223"/>
                <a:gd name="T4" fmla="*/ 56 w 169"/>
                <a:gd name="T5" fmla="*/ 203 h 223"/>
                <a:gd name="T6" fmla="*/ 130 w 169"/>
                <a:gd name="T7" fmla="*/ 222 h 223"/>
                <a:gd name="T8" fmla="*/ 149 w 169"/>
                <a:gd name="T9" fmla="*/ 222 h 223"/>
                <a:gd name="T10" fmla="*/ 168 w 169"/>
                <a:gd name="T11" fmla="*/ 222 h 223"/>
                <a:gd name="T12" fmla="*/ 168 w 169"/>
                <a:gd name="T13" fmla="*/ 203 h 223"/>
                <a:gd name="T14" fmla="*/ 149 w 169"/>
                <a:gd name="T15" fmla="*/ 74 h 223"/>
                <a:gd name="T16" fmla="*/ 130 w 169"/>
                <a:gd name="T17" fmla="*/ 0 h 223"/>
                <a:gd name="T18" fmla="*/ 130 w 169"/>
                <a:gd name="T19" fmla="*/ 0 h 223"/>
                <a:gd name="T20" fmla="*/ 130 w 169"/>
                <a:gd name="T21" fmla="*/ 0 h 223"/>
                <a:gd name="T22" fmla="*/ 130 w 169"/>
                <a:gd name="T23" fmla="*/ 0 h 223"/>
                <a:gd name="T24" fmla="*/ 19 w 169"/>
                <a:gd name="T25" fmla="*/ 148 h 223"/>
                <a:gd name="T26" fmla="*/ 0 w 169"/>
                <a:gd name="T27" fmla="*/ 166 h 223"/>
                <a:gd name="T28" fmla="*/ 0 w 169"/>
                <a:gd name="T29" fmla="*/ 18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223">
                  <a:moveTo>
                    <a:pt x="0" y="185"/>
                  </a:moveTo>
                  <a:lnTo>
                    <a:pt x="0" y="185"/>
                  </a:lnTo>
                  <a:cubicBezTo>
                    <a:pt x="19" y="185"/>
                    <a:pt x="38" y="203"/>
                    <a:pt x="56" y="203"/>
                  </a:cubicBezTo>
                  <a:cubicBezTo>
                    <a:pt x="74" y="203"/>
                    <a:pt x="93" y="203"/>
                    <a:pt x="130" y="222"/>
                  </a:cubicBezTo>
                  <a:lnTo>
                    <a:pt x="149" y="222"/>
                  </a:lnTo>
                  <a:lnTo>
                    <a:pt x="168" y="222"/>
                  </a:lnTo>
                  <a:cubicBezTo>
                    <a:pt x="168" y="222"/>
                    <a:pt x="168" y="222"/>
                    <a:pt x="168" y="203"/>
                  </a:cubicBezTo>
                  <a:cubicBezTo>
                    <a:pt x="168" y="166"/>
                    <a:pt x="168" y="111"/>
                    <a:pt x="149" y="74"/>
                  </a:cubicBezTo>
                  <a:cubicBezTo>
                    <a:pt x="130" y="55"/>
                    <a:pt x="130" y="18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5"/>
                    <a:pt x="56" y="92"/>
                    <a:pt x="19" y="148"/>
                  </a:cubicBezTo>
                  <a:cubicBezTo>
                    <a:pt x="19" y="148"/>
                    <a:pt x="19" y="166"/>
                    <a:pt x="0" y="166"/>
                  </a:cubicBezTo>
                  <a:cubicBezTo>
                    <a:pt x="0" y="185"/>
                    <a:pt x="0" y="185"/>
                    <a:pt x="0" y="1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9" name="Freeform 531"/>
            <p:cNvSpPr>
              <a:spLocks noChangeArrowheads="1"/>
            </p:cNvSpPr>
            <p:nvPr userDrawn="1"/>
          </p:nvSpPr>
          <p:spPr bwMode="auto">
            <a:xfrm rot="5400000">
              <a:off x="10459419" y="543093"/>
              <a:ext cx="124411" cy="158788"/>
            </a:xfrm>
            <a:custGeom>
              <a:avLst/>
              <a:gdLst>
                <a:gd name="T0" fmla="*/ 185 w 334"/>
                <a:gd name="T1" fmla="*/ 0 h 427"/>
                <a:gd name="T2" fmla="*/ 185 w 334"/>
                <a:gd name="T3" fmla="*/ 0 h 427"/>
                <a:gd name="T4" fmla="*/ 185 w 334"/>
                <a:gd name="T5" fmla="*/ 0 h 427"/>
                <a:gd name="T6" fmla="*/ 185 w 334"/>
                <a:gd name="T7" fmla="*/ 0 h 427"/>
                <a:gd name="T8" fmla="*/ 185 w 334"/>
                <a:gd name="T9" fmla="*/ 0 h 427"/>
                <a:gd name="T10" fmla="*/ 37 w 334"/>
                <a:gd name="T11" fmla="*/ 314 h 427"/>
                <a:gd name="T12" fmla="*/ 0 w 334"/>
                <a:gd name="T13" fmla="*/ 370 h 427"/>
                <a:gd name="T14" fmla="*/ 0 w 334"/>
                <a:gd name="T15" fmla="*/ 407 h 427"/>
                <a:gd name="T16" fmla="*/ 19 w 334"/>
                <a:gd name="T17" fmla="*/ 407 h 427"/>
                <a:gd name="T18" fmla="*/ 93 w 334"/>
                <a:gd name="T19" fmla="*/ 426 h 427"/>
                <a:gd name="T20" fmla="*/ 259 w 334"/>
                <a:gd name="T21" fmla="*/ 426 h 427"/>
                <a:gd name="T22" fmla="*/ 297 w 334"/>
                <a:gd name="T23" fmla="*/ 426 h 427"/>
                <a:gd name="T24" fmla="*/ 333 w 334"/>
                <a:gd name="T25" fmla="*/ 426 h 427"/>
                <a:gd name="T26" fmla="*/ 333 w 334"/>
                <a:gd name="T27" fmla="*/ 388 h 427"/>
                <a:gd name="T28" fmla="*/ 241 w 334"/>
                <a:gd name="T29" fmla="*/ 129 h 427"/>
                <a:gd name="T30" fmla="*/ 185 w 334"/>
                <a:gd name="T3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427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111"/>
                    <a:pt x="93" y="203"/>
                    <a:pt x="37" y="314"/>
                  </a:cubicBezTo>
                  <a:cubicBezTo>
                    <a:pt x="19" y="333"/>
                    <a:pt x="19" y="352"/>
                    <a:pt x="0" y="370"/>
                  </a:cubicBezTo>
                  <a:cubicBezTo>
                    <a:pt x="0" y="388"/>
                    <a:pt x="0" y="407"/>
                    <a:pt x="0" y="407"/>
                  </a:cubicBezTo>
                  <a:cubicBezTo>
                    <a:pt x="0" y="426"/>
                    <a:pt x="0" y="407"/>
                    <a:pt x="19" y="407"/>
                  </a:cubicBezTo>
                  <a:cubicBezTo>
                    <a:pt x="37" y="407"/>
                    <a:pt x="74" y="407"/>
                    <a:pt x="93" y="426"/>
                  </a:cubicBezTo>
                  <a:cubicBezTo>
                    <a:pt x="148" y="426"/>
                    <a:pt x="204" y="426"/>
                    <a:pt x="259" y="426"/>
                  </a:cubicBezTo>
                  <a:cubicBezTo>
                    <a:pt x="278" y="426"/>
                    <a:pt x="278" y="426"/>
                    <a:pt x="297" y="426"/>
                  </a:cubicBezTo>
                  <a:cubicBezTo>
                    <a:pt x="315" y="426"/>
                    <a:pt x="315" y="426"/>
                    <a:pt x="333" y="426"/>
                  </a:cubicBezTo>
                  <a:cubicBezTo>
                    <a:pt x="333" y="426"/>
                    <a:pt x="333" y="407"/>
                    <a:pt x="333" y="388"/>
                  </a:cubicBezTo>
                  <a:cubicBezTo>
                    <a:pt x="315" y="314"/>
                    <a:pt x="297" y="222"/>
                    <a:pt x="241" y="129"/>
                  </a:cubicBezTo>
                  <a:cubicBezTo>
                    <a:pt x="223" y="92"/>
                    <a:pt x="204" y="55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" name="Freeform 532"/>
            <p:cNvSpPr>
              <a:spLocks noChangeArrowheads="1"/>
            </p:cNvSpPr>
            <p:nvPr userDrawn="1"/>
          </p:nvSpPr>
          <p:spPr bwMode="auto">
            <a:xfrm rot="5400000">
              <a:off x="10047719" y="550460"/>
              <a:ext cx="124411" cy="144054"/>
            </a:xfrm>
            <a:custGeom>
              <a:avLst/>
              <a:gdLst>
                <a:gd name="T0" fmla="*/ 241 w 334"/>
                <a:gd name="T1" fmla="*/ 111 h 390"/>
                <a:gd name="T2" fmla="*/ 241 w 334"/>
                <a:gd name="T3" fmla="*/ 111 h 390"/>
                <a:gd name="T4" fmla="*/ 185 w 334"/>
                <a:gd name="T5" fmla="*/ 0 h 390"/>
                <a:gd name="T6" fmla="*/ 185 w 334"/>
                <a:gd name="T7" fmla="*/ 0 h 390"/>
                <a:gd name="T8" fmla="*/ 185 w 334"/>
                <a:gd name="T9" fmla="*/ 0 h 390"/>
                <a:gd name="T10" fmla="*/ 185 w 334"/>
                <a:gd name="T11" fmla="*/ 0 h 390"/>
                <a:gd name="T12" fmla="*/ 37 w 334"/>
                <a:gd name="T13" fmla="*/ 278 h 390"/>
                <a:gd name="T14" fmla="*/ 19 w 334"/>
                <a:gd name="T15" fmla="*/ 352 h 390"/>
                <a:gd name="T16" fmla="*/ 19 w 334"/>
                <a:gd name="T17" fmla="*/ 370 h 390"/>
                <a:gd name="T18" fmla="*/ 19 w 334"/>
                <a:gd name="T19" fmla="*/ 370 h 390"/>
                <a:gd name="T20" fmla="*/ 93 w 334"/>
                <a:gd name="T21" fmla="*/ 389 h 390"/>
                <a:gd name="T22" fmla="*/ 241 w 334"/>
                <a:gd name="T23" fmla="*/ 389 h 390"/>
                <a:gd name="T24" fmla="*/ 278 w 334"/>
                <a:gd name="T25" fmla="*/ 389 h 390"/>
                <a:gd name="T26" fmla="*/ 315 w 334"/>
                <a:gd name="T27" fmla="*/ 389 h 390"/>
                <a:gd name="T28" fmla="*/ 315 w 334"/>
                <a:gd name="T29" fmla="*/ 370 h 390"/>
                <a:gd name="T30" fmla="*/ 241 w 334"/>
                <a:gd name="T31" fmla="*/ 11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390">
                  <a:moveTo>
                    <a:pt x="241" y="111"/>
                  </a:moveTo>
                  <a:lnTo>
                    <a:pt x="241" y="111"/>
                  </a:lnTo>
                  <a:cubicBezTo>
                    <a:pt x="223" y="74"/>
                    <a:pt x="204" y="37"/>
                    <a:pt x="185" y="0"/>
                  </a:cubicBez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93"/>
                    <a:pt x="93" y="185"/>
                    <a:pt x="37" y="278"/>
                  </a:cubicBezTo>
                  <a:cubicBezTo>
                    <a:pt x="37" y="296"/>
                    <a:pt x="19" y="315"/>
                    <a:pt x="19" y="352"/>
                  </a:cubicBezTo>
                  <a:cubicBezTo>
                    <a:pt x="19" y="352"/>
                    <a:pt x="0" y="370"/>
                    <a:pt x="19" y="370"/>
                  </a:cubicBezTo>
                  <a:lnTo>
                    <a:pt x="19" y="370"/>
                  </a:lnTo>
                  <a:cubicBezTo>
                    <a:pt x="55" y="370"/>
                    <a:pt x="74" y="370"/>
                    <a:pt x="93" y="389"/>
                  </a:cubicBezTo>
                  <a:cubicBezTo>
                    <a:pt x="148" y="389"/>
                    <a:pt x="204" y="389"/>
                    <a:pt x="241" y="389"/>
                  </a:cubicBezTo>
                  <a:cubicBezTo>
                    <a:pt x="259" y="389"/>
                    <a:pt x="278" y="389"/>
                    <a:pt x="278" y="389"/>
                  </a:cubicBezTo>
                  <a:cubicBezTo>
                    <a:pt x="297" y="389"/>
                    <a:pt x="315" y="389"/>
                    <a:pt x="315" y="389"/>
                  </a:cubicBezTo>
                  <a:cubicBezTo>
                    <a:pt x="333" y="389"/>
                    <a:pt x="315" y="370"/>
                    <a:pt x="315" y="370"/>
                  </a:cubicBezTo>
                  <a:cubicBezTo>
                    <a:pt x="297" y="278"/>
                    <a:pt x="278" y="204"/>
                    <a:pt x="241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2" name="Freeform 534"/>
            <p:cNvSpPr>
              <a:spLocks noChangeArrowheads="1"/>
            </p:cNvSpPr>
            <p:nvPr userDrawn="1"/>
          </p:nvSpPr>
          <p:spPr bwMode="auto">
            <a:xfrm rot="5400000">
              <a:off x="12109497" y="218972"/>
              <a:ext cx="130958" cy="165335"/>
            </a:xfrm>
            <a:custGeom>
              <a:avLst/>
              <a:gdLst>
                <a:gd name="T0" fmla="*/ 259 w 353"/>
                <a:gd name="T1" fmla="*/ 148 h 445"/>
                <a:gd name="T2" fmla="*/ 259 w 353"/>
                <a:gd name="T3" fmla="*/ 148 h 445"/>
                <a:gd name="T4" fmla="*/ 204 w 353"/>
                <a:gd name="T5" fmla="*/ 0 h 445"/>
                <a:gd name="T6" fmla="*/ 204 w 353"/>
                <a:gd name="T7" fmla="*/ 0 h 445"/>
                <a:gd name="T8" fmla="*/ 204 w 353"/>
                <a:gd name="T9" fmla="*/ 0 h 445"/>
                <a:gd name="T10" fmla="*/ 204 w 353"/>
                <a:gd name="T11" fmla="*/ 0 h 445"/>
                <a:gd name="T12" fmla="*/ 37 w 353"/>
                <a:gd name="T13" fmla="*/ 315 h 445"/>
                <a:gd name="T14" fmla="*/ 18 w 353"/>
                <a:gd name="T15" fmla="*/ 389 h 445"/>
                <a:gd name="T16" fmla="*/ 0 w 353"/>
                <a:gd name="T17" fmla="*/ 407 h 445"/>
                <a:gd name="T18" fmla="*/ 18 w 353"/>
                <a:gd name="T19" fmla="*/ 425 h 445"/>
                <a:gd name="T20" fmla="*/ 111 w 353"/>
                <a:gd name="T21" fmla="*/ 425 h 445"/>
                <a:gd name="T22" fmla="*/ 259 w 353"/>
                <a:gd name="T23" fmla="*/ 444 h 445"/>
                <a:gd name="T24" fmla="*/ 314 w 353"/>
                <a:gd name="T25" fmla="*/ 444 h 445"/>
                <a:gd name="T26" fmla="*/ 333 w 353"/>
                <a:gd name="T27" fmla="*/ 444 h 445"/>
                <a:gd name="T28" fmla="*/ 352 w 353"/>
                <a:gd name="T29" fmla="*/ 407 h 445"/>
                <a:gd name="T30" fmla="*/ 259 w 353"/>
                <a:gd name="T31" fmla="*/ 14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259" y="148"/>
                  </a:moveTo>
                  <a:lnTo>
                    <a:pt x="259" y="148"/>
                  </a:lnTo>
                  <a:cubicBezTo>
                    <a:pt x="240" y="92"/>
                    <a:pt x="222" y="55"/>
                    <a:pt x="204" y="0"/>
                  </a:cubicBez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cubicBezTo>
                    <a:pt x="148" y="111"/>
                    <a:pt x="92" y="222"/>
                    <a:pt x="37" y="315"/>
                  </a:cubicBezTo>
                  <a:cubicBezTo>
                    <a:pt x="37" y="333"/>
                    <a:pt x="18" y="351"/>
                    <a:pt x="18" y="389"/>
                  </a:cubicBezTo>
                  <a:cubicBezTo>
                    <a:pt x="0" y="389"/>
                    <a:pt x="0" y="407"/>
                    <a:pt x="0" y="407"/>
                  </a:cubicBezTo>
                  <a:cubicBezTo>
                    <a:pt x="0" y="425"/>
                    <a:pt x="18" y="425"/>
                    <a:pt x="18" y="425"/>
                  </a:cubicBezTo>
                  <a:cubicBezTo>
                    <a:pt x="56" y="407"/>
                    <a:pt x="74" y="425"/>
                    <a:pt x="111" y="425"/>
                  </a:cubicBezTo>
                  <a:cubicBezTo>
                    <a:pt x="166" y="425"/>
                    <a:pt x="204" y="444"/>
                    <a:pt x="259" y="444"/>
                  </a:cubicBezTo>
                  <a:cubicBezTo>
                    <a:pt x="278" y="444"/>
                    <a:pt x="296" y="444"/>
                    <a:pt x="314" y="444"/>
                  </a:cubicBezTo>
                  <a:lnTo>
                    <a:pt x="333" y="444"/>
                  </a:lnTo>
                  <a:cubicBezTo>
                    <a:pt x="352" y="444"/>
                    <a:pt x="352" y="425"/>
                    <a:pt x="352" y="407"/>
                  </a:cubicBezTo>
                  <a:cubicBezTo>
                    <a:pt x="333" y="315"/>
                    <a:pt x="296" y="222"/>
                    <a:pt x="259" y="1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3" name="Freeform 535"/>
            <p:cNvSpPr>
              <a:spLocks noChangeArrowheads="1"/>
            </p:cNvSpPr>
            <p:nvPr userDrawn="1"/>
          </p:nvSpPr>
          <p:spPr bwMode="auto">
            <a:xfrm rot="5400000">
              <a:off x="11708436" y="228793"/>
              <a:ext cx="103130" cy="130959"/>
            </a:xfrm>
            <a:custGeom>
              <a:avLst/>
              <a:gdLst>
                <a:gd name="T0" fmla="*/ 19 w 279"/>
                <a:gd name="T1" fmla="*/ 315 h 353"/>
                <a:gd name="T2" fmla="*/ 19 w 279"/>
                <a:gd name="T3" fmla="*/ 315 h 353"/>
                <a:gd name="T4" fmla="*/ 93 w 279"/>
                <a:gd name="T5" fmla="*/ 334 h 353"/>
                <a:gd name="T6" fmla="*/ 222 w 279"/>
                <a:gd name="T7" fmla="*/ 352 h 353"/>
                <a:gd name="T8" fmla="*/ 241 w 279"/>
                <a:gd name="T9" fmla="*/ 352 h 353"/>
                <a:gd name="T10" fmla="*/ 278 w 279"/>
                <a:gd name="T11" fmla="*/ 352 h 353"/>
                <a:gd name="T12" fmla="*/ 278 w 279"/>
                <a:gd name="T13" fmla="*/ 334 h 353"/>
                <a:gd name="T14" fmla="*/ 222 w 279"/>
                <a:gd name="T15" fmla="*/ 112 h 353"/>
                <a:gd name="T16" fmla="*/ 186 w 279"/>
                <a:gd name="T17" fmla="*/ 0 h 353"/>
                <a:gd name="T18" fmla="*/ 186 w 279"/>
                <a:gd name="T19" fmla="*/ 0 h 353"/>
                <a:gd name="T20" fmla="*/ 186 w 279"/>
                <a:gd name="T21" fmla="*/ 0 h 353"/>
                <a:gd name="T22" fmla="*/ 186 w 279"/>
                <a:gd name="T23" fmla="*/ 0 h 353"/>
                <a:gd name="T24" fmla="*/ 56 w 279"/>
                <a:gd name="T25" fmla="*/ 241 h 353"/>
                <a:gd name="T26" fmla="*/ 19 w 279"/>
                <a:gd name="T27" fmla="*/ 296 h 353"/>
                <a:gd name="T28" fmla="*/ 19 w 279"/>
                <a:gd name="T29" fmla="*/ 3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3">
                  <a:moveTo>
                    <a:pt x="19" y="315"/>
                  </a:moveTo>
                  <a:lnTo>
                    <a:pt x="19" y="315"/>
                  </a:lnTo>
                  <a:cubicBezTo>
                    <a:pt x="38" y="315"/>
                    <a:pt x="74" y="334"/>
                    <a:pt x="93" y="334"/>
                  </a:cubicBezTo>
                  <a:cubicBezTo>
                    <a:pt x="130" y="334"/>
                    <a:pt x="167" y="352"/>
                    <a:pt x="222" y="352"/>
                  </a:cubicBezTo>
                  <a:lnTo>
                    <a:pt x="241" y="352"/>
                  </a:lnTo>
                  <a:cubicBezTo>
                    <a:pt x="260" y="352"/>
                    <a:pt x="260" y="352"/>
                    <a:pt x="278" y="352"/>
                  </a:cubicBezTo>
                  <a:lnTo>
                    <a:pt x="278" y="334"/>
                  </a:lnTo>
                  <a:cubicBezTo>
                    <a:pt x="278" y="260"/>
                    <a:pt x="260" y="186"/>
                    <a:pt x="222" y="112"/>
                  </a:cubicBezTo>
                  <a:cubicBezTo>
                    <a:pt x="222" y="74"/>
                    <a:pt x="204" y="37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48" y="93"/>
                    <a:pt x="93" y="167"/>
                    <a:pt x="56" y="241"/>
                  </a:cubicBezTo>
                  <a:cubicBezTo>
                    <a:pt x="38" y="260"/>
                    <a:pt x="38" y="278"/>
                    <a:pt x="19" y="296"/>
                  </a:cubicBezTo>
                  <a:cubicBezTo>
                    <a:pt x="19" y="296"/>
                    <a:pt x="0" y="315"/>
                    <a:pt x="1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4" name="Freeform 536"/>
            <p:cNvSpPr>
              <a:spLocks noChangeArrowheads="1"/>
            </p:cNvSpPr>
            <p:nvPr userDrawn="1"/>
          </p:nvSpPr>
          <p:spPr bwMode="auto">
            <a:xfrm rot="5400000">
              <a:off x="11285277" y="218153"/>
              <a:ext cx="116226" cy="152239"/>
            </a:xfrm>
            <a:custGeom>
              <a:avLst/>
              <a:gdLst>
                <a:gd name="T0" fmla="*/ 0 w 315"/>
                <a:gd name="T1" fmla="*/ 352 h 408"/>
                <a:gd name="T2" fmla="*/ 0 w 315"/>
                <a:gd name="T3" fmla="*/ 352 h 408"/>
                <a:gd name="T4" fmla="*/ 18 w 315"/>
                <a:gd name="T5" fmla="*/ 352 h 408"/>
                <a:gd name="T6" fmla="*/ 92 w 315"/>
                <a:gd name="T7" fmla="*/ 370 h 408"/>
                <a:gd name="T8" fmla="*/ 240 w 315"/>
                <a:gd name="T9" fmla="*/ 407 h 408"/>
                <a:gd name="T10" fmla="*/ 278 w 315"/>
                <a:gd name="T11" fmla="*/ 407 h 408"/>
                <a:gd name="T12" fmla="*/ 296 w 315"/>
                <a:gd name="T13" fmla="*/ 407 h 408"/>
                <a:gd name="T14" fmla="*/ 314 w 315"/>
                <a:gd name="T15" fmla="*/ 389 h 408"/>
                <a:gd name="T16" fmla="*/ 259 w 315"/>
                <a:gd name="T17" fmla="*/ 130 h 408"/>
                <a:gd name="T18" fmla="*/ 222 w 315"/>
                <a:gd name="T19" fmla="*/ 0 h 408"/>
                <a:gd name="T20" fmla="*/ 222 w 315"/>
                <a:gd name="T21" fmla="*/ 0 h 408"/>
                <a:gd name="T22" fmla="*/ 222 w 315"/>
                <a:gd name="T23" fmla="*/ 0 h 408"/>
                <a:gd name="T24" fmla="*/ 222 w 315"/>
                <a:gd name="T25" fmla="*/ 0 h 408"/>
                <a:gd name="T26" fmla="*/ 56 w 315"/>
                <a:gd name="T27" fmla="*/ 278 h 408"/>
                <a:gd name="T28" fmla="*/ 18 w 315"/>
                <a:gd name="T29" fmla="*/ 333 h 408"/>
                <a:gd name="T30" fmla="*/ 0 w 315"/>
                <a:gd name="T31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5" h="408">
                  <a:moveTo>
                    <a:pt x="0" y="352"/>
                  </a:moveTo>
                  <a:lnTo>
                    <a:pt x="0" y="352"/>
                  </a:lnTo>
                  <a:cubicBezTo>
                    <a:pt x="0" y="352"/>
                    <a:pt x="0" y="352"/>
                    <a:pt x="18" y="352"/>
                  </a:cubicBezTo>
                  <a:cubicBezTo>
                    <a:pt x="37" y="352"/>
                    <a:pt x="74" y="370"/>
                    <a:pt x="92" y="370"/>
                  </a:cubicBezTo>
                  <a:cubicBezTo>
                    <a:pt x="148" y="389"/>
                    <a:pt x="185" y="389"/>
                    <a:pt x="240" y="407"/>
                  </a:cubicBezTo>
                  <a:cubicBezTo>
                    <a:pt x="259" y="407"/>
                    <a:pt x="259" y="407"/>
                    <a:pt x="278" y="407"/>
                  </a:cubicBezTo>
                  <a:lnTo>
                    <a:pt x="296" y="407"/>
                  </a:lnTo>
                  <a:cubicBezTo>
                    <a:pt x="314" y="407"/>
                    <a:pt x="314" y="389"/>
                    <a:pt x="314" y="389"/>
                  </a:cubicBezTo>
                  <a:cubicBezTo>
                    <a:pt x="314" y="296"/>
                    <a:pt x="296" y="204"/>
                    <a:pt x="259" y="130"/>
                  </a:cubicBezTo>
                  <a:cubicBezTo>
                    <a:pt x="240" y="92"/>
                    <a:pt x="240" y="37"/>
                    <a:pt x="222" y="0"/>
                  </a:cubicBez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cubicBezTo>
                    <a:pt x="166" y="92"/>
                    <a:pt x="111" y="185"/>
                    <a:pt x="56" y="278"/>
                  </a:cubicBezTo>
                  <a:cubicBezTo>
                    <a:pt x="37" y="296"/>
                    <a:pt x="18" y="314"/>
                    <a:pt x="18" y="333"/>
                  </a:cubicBezTo>
                  <a:cubicBezTo>
                    <a:pt x="0" y="333"/>
                    <a:pt x="0" y="352"/>
                    <a:pt x="0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5" name="Freeform 537"/>
            <p:cNvSpPr>
              <a:spLocks noChangeArrowheads="1"/>
            </p:cNvSpPr>
            <p:nvPr userDrawn="1"/>
          </p:nvSpPr>
          <p:spPr bwMode="auto">
            <a:xfrm rot="5400000">
              <a:off x="10876031" y="214879"/>
              <a:ext cx="109678" cy="152240"/>
            </a:xfrm>
            <a:custGeom>
              <a:avLst/>
              <a:gdLst>
                <a:gd name="T0" fmla="*/ 18 w 297"/>
                <a:gd name="T1" fmla="*/ 352 h 409"/>
                <a:gd name="T2" fmla="*/ 18 w 297"/>
                <a:gd name="T3" fmla="*/ 352 h 409"/>
                <a:gd name="T4" fmla="*/ 92 w 297"/>
                <a:gd name="T5" fmla="*/ 370 h 409"/>
                <a:gd name="T6" fmla="*/ 222 w 297"/>
                <a:gd name="T7" fmla="*/ 408 h 409"/>
                <a:gd name="T8" fmla="*/ 259 w 297"/>
                <a:gd name="T9" fmla="*/ 408 h 409"/>
                <a:gd name="T10" fmla="*/ 296 w 297"/>
                <a:gd name="T11" fmla="*/ 408 h 409"/>
                <a:gd name="T12" fmla="*/ 296 w 297"/>
                <a:gd name="T13" fmla="*/ 389 h 409"/>
                <a:gd name="T14" fmla="*/ 259 w 297"/>
                <a:gd name="T15" fmla="*/ 130 h 409"/>
                <a:gd name="T16" fmla="*/ 240 w 297"/>
                <a:gd name="T17" fmla="*/ 19 h 409"/>
                <a:gd name="T18" fmla="*/ 240 w 297"/>
                <a:gd name="T19" fmla="*/ 0 h 409"/>
                <a:gd name="T20" fmla="*/ 222 w 297"/>
                <a:gd name="T21" fmla="*/ 0 h 409"/>
                <a:gd name="T22" fmla="*/ 222 w 297"/>
                <a:gd name="T23" fmla="*/ 19 h 409"/>
                <a:gd name="T24" fmla="*/ 56 w 297"/>
                <a:gd name="T25" fmla="*/ 259 h 409"/>
                <a:gd name="T26" fmla="*/ 0 w 297"/>
                <a:gd name="T27" fmla="*/ 315 h 409"/>
                <a:gd name="T28" fmla="*/ 0 w 297"/>
                <a:gd name="T29" fmla="*/ 352 h 409"/>
                <a:gd name="T30" fmla="*/ 18 w 297"/>
                <a:gd name="T31" fmla="*/ 35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409">
                  <a:moveTo>
                    <a:pt x="18" y="352"/>
                  </a:moveTo>
                  <a:lnTo>
                    <a:pt x="18" y="352"/>
                  </a:lnTo>
                  <a:cubicBezTo>
                    <a:pt x="37" y="352"/>
                    <a:pt x="56" y="352"/>
                    <a:pt x="92" y="370"/>
                  </a:cubicBezTo>
                  <a:cubicBezTo>
                    <a:pt x="130" y="389"/>
                    <a:pt x="185" y="389"/>
                    <a:pt x="222" y="408"/>
                  </a:cubicBezTo>
                  <a:cubicBezTo>
                    <a:pt x="240" y="408"/>
                    <a:pt x="259" y="408"/>
                    <a:pt x="259" y="408"/>
                  </a:cubicBezTo>
                  <a:cubicBezTo>
                    <a:pt x="278" y="408"/>
                    <a:pt x="278" y="408"/>
                    <a:pt x="296" y="408"/>
                  </a:cubicBezTo>
                  <a:lnTo>
                    <a:pt x="296" y="389"/>
                  </a:lnTo>
                  <a:cubicBezTo>
                    <a:pt x="296" y="296"/>
                    <a:pt x="296" y="222"/>
                    <a:pt x="259" y="130"/>
                  </a:cubicBezTo>
                  <a:cubicBezTo>
                    <a:pt x="259" y="93"/>
                    <a:pt x="240" y="56"/>
                    <a:pt x="240" y="19"/>
                  </a:cubicBezTo>
                  <a:lnTo>
                    <a:pt x="240" y="0"/>
                  </a:lnTo>
                  <a:cubicBezTo>
                    <a:pt x="240" y="0"/>
                    <a:pt x="240" y="0"/>
                    <a:pt x="222" y="0"/>
                  </a:cubicBezTo>
                  <a:cubicBezTo>
                    <a:pt x="222" y="0"/>
                    <a:pt x="222" y="0"/>
                    <a:pt x="222" y="19"/>
                  </a:cubicBezTo>
                  <a:cubicBezTo>
                    <a:pt x="166" y="93"/>
                    <a:pt x="111" y="185"/>
                    <a:pt x="56" y="259"/>
                  </a:cubicBezTo>
                  <a:cubicBezTo>
                    <a:pt x="37" y="278"/>
                    <a:pt x="18" y="296"/>
                    <a:pt x="0" y="315"/>
                  </a:cubicBezTo>
                  <a:cubicBezTo>
                    <a:pt x="0" y="315"/>
                    <a:pt x="0" y="333"/>
                    <a:pt x="0" y="352"/>
                  </a:cubicBezTo>
                  <a:cubicBezTo>
                    <a:pt x="0" y="352"/>
                    <a:pt x="0" y="352"/>
                    <a:pt x="18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6" name="Freeform 538"/>
            <p:cNvSpPr>
              <a:spLocks noChangeArrowheads="1"/>
            </p:cNvSpPr>
            <p:nvPr userDrawn="1"/>
          </p:nvSpPr>
          <p:spPr bwMode="auto">
            <a:xfrm rot="5400000">
              <a:off x="10467605" y="240252"/>
              <a:ext cx="109677" cy="130959"/>
            </a:xfrm>
            <a:custGeom>
              <a:avLst/>
              <a:gdLst>
                <a:gd name="T0" fmla="*/ 203 w 297"/>
                <a:gd name="T1" fmla="*/ 111 h 352"/>
                <a:gd name="T2" fmla="*/ 203 w 297"/>
                <a:gd name="T3" fmla="*/ 111 h 352"/>
                <a:gd name="T4" fmla="*/ 148 w 297"/>
                <a:gd name="T5" fmla="*/ 0 h 352"/>
                <a:gd name="T6" fmla="*/ 148 w 297"/>
                <a:gd name="T7" fmla="*/ 0 h 352"/>
                <a:gd name="T8" fmla="*/ 148 w 297"/>
                <a:gd name="T9" fmla="*/ 0 h 352"/>
                <a:gd name="T10" fmla="*/ 148 w 297"/>
                <a:gd name="T11" fmla="*/ 0 h 352"/>
                <a:gd name="T12" fmla="*/ 37 w 297"/>
                <a:gd name="T13" fmla="*/ 259 h 352"/>
                <a:gd name="T14" fmla="*/ 0 w 297"/>
                <a:gd name="T15" fmla="*/ 315 h 352"/>
                <a:gd name="T16" fmla="*/ 0 w 297"/>
                <a:gd name="T17" fmla="*/ 333 h 352"/>
                <a:gd name="T18" fmla="*/ 19 w 297"/>
                <a:gd name="T19" fmla="*/ 351 h 352"/>
                <a:gd name="T20" fmla="*/ 93 w 297"/>
                <a:gd name="T21" fmla="*/ 351 h 352"/>
                <a:gd name="T22" fmla="*/ 222 w 297"/>
                <a:gd name="T23" fmla="*/ 351 h 352"/>
                <a:gd name="T24" fmla="*/ 259 w 297"/>
                <a:gd name="T25" fmla="*/ 351 h 352"/>
                <a:gd name="T26" fmla="*/ 277 w 297"/>
                <a:gd name="T27" fmla="*/ 351 h 352"/>
                <a:gd name="T28" fmla="*/ 277 w 297"/>
                <a:gd name="T29" fmla="*/ 315 h 352"/>
                <a:gd name="T30" fmla="*/ 203 w 297"/>
                <a:gd name="T31" fmla="*/ 11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352">
                  <a:moveTo>
                    <a:pt x="203" y="111"/>
                  </a:moveTo>
                  <a:lnTo>
                    <a:pt x="203" y="111"/>
                  </a:lnTo>
                  <a:cubicBezTo>
                    <a:pt x="185" y="74"/>
                    <a:pt x="167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92"/>
                    <a:pt x="74" y="166"/>
                    <a:pt x="37" y="259"/>
                  </a:cubicBezTo>
                  <a:cubicBezTo>
                    <a:pt x="19" y="277"/>
                    <a:pt x="19" y="296"/>
                    <a:pt x="0" y="315"/>
                  </a:cubicBezTo>
                  <a:lnTo>
                    <a:pt x="0" y="333"/>
                  </a:lnTo>
                  <a:cubicBezTo>
                    <a:pt x="0" y="351"/>
                    <a:pt x="19" y="351"/>
                    <a:pt x="19" y="351"/>
                  </a:cubicBezTo>
                  <a:cubicBezTo>
                    <a:pt x="37" y="333"/>
                    <a:pt x="55" y="351"/>
                    <a:pt x="93" y="351"/>
                  </a:cubicBezTo>
                  <a:cubicBezTo>
                    <a:pt x="129" y="351"/>
                    <a:pt x="185" y="351"/>
                    <a:pt x="222" y="351"/>
                  </a:cubicBezTo>
                  <a:cubicBezTo>
                    <a:pt x="241" y="351"/>
                    <a:pt x="241" y="351"/>
                    <a:pt x="259" y="351"/>
                  </a:cubicBezTo>
                  <a:lnTo>
                    <a:pt x="277" y="351"/>
                  </a:lnTo>
                  <a:cubicBezTo>
                    <a:pt x="296" y="351"/>
                    <a:pt x="296" y="333"/>
                    <a:pt x="277" y="315"/>
                  </a:cubicBezTo>
                  <a:cubicBezTo>
                    <a:pt x="277" y="240"/>
                    <a:pt x="241" y="166"/>
                    <a:pt x="20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7" name="Freeform 539"/>
            <p:cNvSpPr>
              <a:spLocks noChangeArrowheads="1"/>
            </p:cNvSpPr>
            <p:nvPr userDrawn="1"/>
          </p:nvSpPr>
          <p:spPr bwMode="auto">
            <a:xfrm rot="5400000">
              <a:off x="10079640" y="256622"/>
              <a:ext cx="75301" cy="90034"/>
            </a:xfrm>
            <a:custGeom>
              <a:avLst/>
              <a:gdLst>
                <a:gd name="T0" fmla="*/ 148 w 205"/>
                <a:gd name="T1" fmla="*/ 74 h 241"/>
                <a:gd name="T2" fmla="*/ 148 w 205"/>
                <a:gd name="T3" fmla="*/ 74 h 241"/>
                <a:gd name="T4" fmla="*/ 130 w 205"/>
                <a:gd name="T5" fmla="*/ 0 h 241"/>
                <a:gd name="T6" fmla="*/ 111 w 205"/>
                <a:gd name="T7" fmla="*/ 0 h 241"/>
                <a:gd name="T8" fmla="*/ 111 w 205"/>
                <a:gd name="T9" fmla="*/ 0 h 241"/>
                <a:gd name="T10" fmla="*/ 111 w 205"/>
                <a:gd name="T11" fmla="*/ 0 h 241"/>
                <a:gd name="T12" fmla="*/ 18 w 205"/>
                <a:gd name="T13" fmla="*/ 166 h 241"/>
                <a:gd name="T14" fmla="*/ 0 w 205"/>
                <a:gd name="T15" fmla="*/ 204 h 241"/>
                <a:gd name="T16" fmla="*/ 0 w 205"/>
                <a:gd name="T17" fmla="*/ 222 h 241"/>
                <a:gd name="T18" fmla="*/ 0 w 205"/>
                <a:gd name="T19" fmla="*/ 240 h 241"/>
                <a:gd name="T20" fmla="*/ 56 w 205"/>
                <a:gd name="T21" fmla="*/ 240 h 241"/>
                <a:gd name="T22" fmla="*/ 148 w 205"/>
                <a:gd name="T23" fmla="*/ 240 h 241"/>
                <a:gd name="T24" fmla="*/ 166 w 205"/>
                <a:gd name="T25" fmla="*/ 240 h 241"/>
                <a:gd name="T26" fmla="*/ 185 w 205"/>
                <a:gd name="T27" fmla="*/ 240 h 241"/>
                <a:gd name="T28" fmla="*/ 204 w 205"/>
                <a:gd name="T29" fmla="*/ 222 h 241"/>
                <a:gd name="T30" fmla="*/ 148 w 205"/>
                <a:gd name="T31" fmla="*/ 7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241">
                  <a:moveTo>
                    <a:pt x="148" y="74"/>
                  </a:moveTo>
                  <a:lnTo>
                    <a:pt x="148" y="74"/>
                  </a:lnTo>
                  <a:cubicBezTo>
                    <a:pt x="148" y="55"/>
                    <a:pt x="130" y="18"/>
                    <a:pt x="130" y="0"/>
                  </a:cubicBezTo>
                  <a:cubicBezTo>
                    <a:pt x="130" y="0"/>
                    <a:pt x="130" y="0"/>
                    <a:pt x="111" y="0"/>
                  </a:cubicBezTo>
                  <a:lnTo>
                    <a:pt x="111" y="0"/>
                  </a:lnTo>
                  <a:lnTo>
                    <a:pt x="111" y="0"/>
                  </a:lnTo>
                  <a:cubicBezTo>
                    <a:pt x="92" y="55"/>
                    <a:pt x="56" y="111"/>
                    <a:pt x="18" y="166"/>
                  </a:cubicBezTo>
                  <a:cubicBezTo>
                    <a:pt x="18" y="185"/>
                    <a:pt x="0" y="204"/>
                    <a:pt x="0" y="204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8" y="222"/>
                    <a:pt x="37" y="240"/>
                    <a:pt x="56" y="240"/>
                  </a:cubicBezTo>
                  <a:cubicBezTo>
                    <a:pt x="92" y="240"/>
                    <a:pt x="111" y="240"/>
                    <a:pt x="148" y="240"/>
                  </a:cubicBezTo>
                  <a:cubicBezTo>
                    <a:pt x="166" y="240"/>
                    <a:pt x="166" y="240"/>
                    <a:pt x="166" y="240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204" y="240"/>
                    <a:pt x="204" y="240"/>
                    <a:pt x="204" y="222"/>
                  </a:cubicBezTo>
                  <a:cubicBezTo>
                    <a:pt x="185" y="166"/>
                    <a:pt x="166" y="129"/>
                    <a:pt x="148" y="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9" name="Freeform 541"/>
            <p:cNvSpPr>
              <a:spLocks noChangeArrowheads="1"/>
            </p:cNvSpPr>
            <p:nvPr userDrawn="1"/>
          </p:nvSpPr>
          <p:spPr bwMode="auto">
            <a:xfrm rot="5400000">
              <a:off x="12127504" y="-65864"/>
              <a:ext cx="68753" cy="83487"/>
            </a:xfrm>
            <a:custGeom>
              <a:avLst/>
              <a:gdLst>
                <a:gd name="T0" fmla="*/ 130 w 187"/>
                <a:gd name="T1" fmla="*/ 222 h 223"/>
                <a:gd name="T2" fmla="*/ 130 w 187"/>
                <a:gd name="T3" fmla="*/ 222 h 223"/>
                <a:gd name="T4" fmla="*/ 167 w 187"/>
                <a:gd name="T5" fmla="*/ 222 h 223"/>
                <a:gd name="T6" fmla="*/ 167 w 187"/>
                <a:gd name="T7" fmla="*/ 222 h 223"/>
                <a:gd name="T8" fmla="*/ 186 w 187"/>
                <a:gd name="T9" fmla="*/ 222 h 223"/>
                <a:gd name="T10" fmla="*/ 149 w 187"/>
                <a:gd name="T11" fmla="*/ 74 h 223"/>
                <a:gd name="T12" fmla="*/ 130 w 187"/>
                <a:gd name="T13" fmla="*/ 0 h 223"/>
                <a:gd name="T14" fmla="*/ 130 w 187"/>
                <a:gd name="T15" fmla="*/ 0 h 223"/>
                <a:gd name="T16" fmla="*/ 130 w 187"/>
                <a:gd name="T17" fmla="*/ 0 h 223"/>
                <a:gd name="T18" fmla="*/ 130 w 187"/>
                <a:gd name="T19" fmla="*/ 0 h 223"/>
                <a:gd name="T20" fmla="*/ 38 w 187"/>
                <a:gd name="T21" fmla="*/ 148 h 223"/>
                <a:gd name="T22" fmla="*/ 19 w 187"/>
                <a:gd name="T23" fmla="*/ 185 h 223"/>
                <a:gd name="T24" fmla="*/ 0 w 187"/>
                <a:gd name="T25" fmla="*/ 185 h 223"/>
                <a:gd name="T26" fmla="*/ 19 w 187"/>
                <a:gd name="T27" fmla="*/ 203 h 223"/>
                <a:gd name="T28" fmla="*/ 56 w 187"/>
                <a:gd name="T29" fmla="*/ 203 h 223"/>
                <a:gd name="T30" fmla="*/ 130 w 187"/>
                <a:gd name="T31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23">
                  <a:moveTo>
                    <a:pt x="130" y="222"/>
                  </a:moveTo>
                  <a:lnTo>
                    <a:pt x="130" y="222"/>
                  </a:lnTo>
                  <a:cubicBezTo>
                    <a:pt x="149" y="222"/>
                    <a:pt x="149" y="222"/>
                    <a:pt x="167" y="222"/>
                  </a:cubicBezTo>
                  <a:lnTo>
                    <a:pt x="167" y="222"/>
                  </a:lnTo>
                  <a:cubicBezTo>
                    <a:pt x="186" y="222"/>
                    <a:pt x="186" y="222"/>
                    <a:pt x="186" y="222"/>
                  </a:cubicBezTo>
                  <a:cubicBezTo>
                    <a:pt x="186" y="167"/>
                    <a:pt x="167" y="111"/>
                    <a:pt x="149" y="74"/>
                  </a:cubicBezTo>
                  <a:cubicBezTo>
                    <a:pt x="149" y="55"/>
                    <a:pt x="149" y="18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55"/>
                    <a:pt x="74" y="93"/>
                    <a:pt x="38" y="148"/>
                  </a:cubicBezTo>
                  <a:cubicBezTo>
                    <a:pt x="19" y="148"/>
                    <a:pt x="19" y="167"/>
                    <a:pt x="19" y="185"/>
                  </a:cubicBezTo>
                  <a:lnTo>
                    <a:pt x="0" y="185"/>
                  </a:lnTo>
                  <a:cubicBezTo>
                    <a:pt x="0" y="203"/>
                    <a:pt x="19" y="203"/>
                    <a:pt x="19" y="203"/>
                  </a:cubicBezTo>
                  <a:cubicBezTo>
                    <a:pt x="38" y="203"/>
                    <a:pt x="38" y="203"/>
                    <a:pt x="56" y="203"/>
                  </a:cubicBezTo>
                  <a:cubicBezTo>
                    <a:pt x="74" y="203"/>
                    <a:pt x="112" y="222"/>
                    <a:pt x="130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0" name="Freeform 542"/>
            <p:cNvSpPr>
              <a:spLocks noChangeArrowheads="1"/>
            </p:cNvSpPr>
            <p:nvPr userDrawn="1"/>
          </p:nvSpPr>
          <p:spPr bwMode="auto">
            <a:xfrm rot="5400000">
              <a:off x="11705163" y="-77322"/>
              <a:ext cx="103129" cy="124411"/>
            </a:xfrm>
            <a:custGeom>
              <a:avLst/>
              <a:gdLst>
                <a:gd name="T0" fmla="*/ 18 w 279"/>
                <a:gd name="T1" fmla="*/ 315 h 334"/>
                <a:gd name="T2" fmla="*/ 18 w 279"/>
                <a:gd name="T3" fmla="*/ 315 h 334"/>
                <a:gd name="T4" fmla="*/ 74 w 279"/>
                <a:gd name="T5" fmla="*/ 333 h 334"/>
                <a:gd name="T6" fmla="*/ 204 w 279"/>
                <a:gd name="T7" fmla="*/ 333 h 334"/>
                <a:gd name="T8" fmla="*/ 241 w 279"/>
                <a:gd name="T9" fmla="*/ 333 h 334"/>
                <a:gd name="T10" fmla="*/ 259 w 279"/>
                <a:gd name="T11" fmla="*/ 333 h 334"/>
                <a:gd name="T12" fmla="*/ 259 w 279"/>
                <a:gd name="T13" fmla="*/ 315 h 334"/>
                <a:gd name="T14" fmla="*/ 204 w 279"/>
                <a:gd name="T15" fmla="*/ 93 h 334"/>
                <a:gd name="T16" fmla="*/ 148 w 279"/>
                <a:gd name="T17" fmla="*/ 0 h 334"/>
                <a:gd name="T18" fmla="*/ 148 w 279"/>
                <a:gd name="T19" fmla="*/ 0 h 334"/>
                <a:gd name="T20" fmla="*/ 148 w 279"/>
                <a:gd name="T21" fmla="*/ 0 h 334"/>
                <a:gd name="T22" fmla="*/ 148 w 279"/>
                <a:gd name="T23" fmla="*/ 0 h 334"/>
                <a:gd name="T24" fmla="*/ 37 w 279"/>
                <a:gd name="T25" fmla="*/ 241 h 334"/>
                <a:gd name="T26" fmla="*/ 0 w 279"/>
                <a:gd name="T27" fmla="*/ 296 h 334"/>
                <a:gd name="T28" fmla="*/ 0 w 279"/>
                <a:gd name="T29" fmla="*/ 315 h 334"/>
                <a:gd name="T30" fmla="*/ 18 w 279"/>
                <a:gd name="T31" fmla="*/ 31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34">
                  <a:moveTo>
                    <a:pt x="18" y="315"/>
                  </a:moveTo>
                  <a:lnTo>
                    <a:pt x="18" y="315"/>
                  </a:lnTo>
                  <a:cubicBezTo>
                    <a:pt x="37" y="315"/>
                    <a:pt x="56" y="315"/>
                    <a:pt x="74" y="333"/>
                  </a:cubicBezTo>
                  <a:cubicBezTo>
                    <a:pt x="130" y="333"/>
                    <a:pt x="167" y="333"/>
                    <a:pt x="204" y="333"/>
                  </a:cubicBezTo>
                  <a:cubicBezTo>
                    <a:pt x="222" y="333"/>
                    <a:pt x="222" y="333"/>
                    <a:pt x="241" y="333"/>
                  </a:cubicBezTo>
                  <a:lnTo>
                    <a:pt x="259" y="333"/>
                  </a:lnTo>
                  <a:cubicBezTo>
                    <a:pt x="278" y="333"/>
                    <a:pt x="278" y="315"/>
                    <a:pt x="259" y="315"/>
                  </a:cubicBezTo>
                  <a:cubicBezTo>
                    <a:pt x="259" y="241"/>
                    <a:pt x="222" y="167"/>
                    <a:pt x="204" y="93"/>
                  </a:cubicBezTo>
                  <a:cubicBezTo>
                    <a:pt x="185" y="74"/>
                    <a:pt x="167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1" y="74"/>
                    <a:pt x="74" y="167"/>
                    <a:pt x="37" y="241"/>
                  </a:cubicBezTo>
                  <a:cubicBezTo>
                    <a:pt x="18" y="259"/>
                    <a:pt x="18" y="277"/>
                    <a:pt x="0" y="296"/>
                  </a:cubicBezTo>
                  <a:lnTo>
                    <a:pt x="0" y="315"/>
                  </a:lnTo>
                  <a:cubicBezTo>
                    <a:pt x="0" y="333"/>
                    <a:pt x="0" y="315"/>
                    <a:pt x="18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1" name="Freeform 543"/>
            <p:cNvSpPr>
              <a:spLocks noChangeArrowheads="1"/>
            </p:cNvSpPr>
            <p:nvPr userDrawn="1"/>
          </p:nvSpPr>
          <p:spPr bwMode="auto">
            <a:xfrm rot="5400000">
              <a:off x="11302465" y="-80596"/>
              <a:ext cx="90033" cy="117863"/>
            </a:xfrm>
            <a:custGeom>
              <a:avLst/>
              <a:gdLst>
                <a:gd name="T0" fmla="*/ 0 w 242"/>
                <a:gd name="T1" fmla="*/ 277 h 316"/>
                <a:gd name="T2" fmla="*/ 0 w 242"/>
                <a:gd name="T3" fmla="*/ 277 h 316"/>
                <a:gd name="T4" fmla="*/ 74 w 242"/>
                <a:gd name="T5" fmla="*/ 277 h 316"/>
                <a:gd name="T6" fmla="*/ 167 w 242"/>
                <a:gd name="T7" fmla="*/ 315 h 316"/>
                <a:gd name="T8" fmla="*/ 204 w 242"/>
                <a:gd name="T9" fmla="*/ 315 h 316"/>
                <a:gd name="T10" fmla="*/ 222 w 242"/>
                <a:gd name="T11" fmla="*/ 315 h 316"/>
                <a:gd name="T12" fmla="*/ 222 w 242"/>
                <a:gd name="T13" fmla="*/ 296 h 316"/>
                <a:gd name="T14" fmla="*/ 185 w 242"/>
                <a:gd name="T15" fmla="*/ 111 h 316"/>
                <a:gd name="T16" fmla="*/ 167 w 242"/>
                <a:gd name="T17" fmla="*/ 0 h 316"/>
                <a:gd name="T18" fmla="*/ 167 w 242"/>
                <a:gd name="T19" fmla="*/ 0 h 316"/>
                <a:gd name="T20" fmla="*/ 167 w 242"/>
                <a:gd name="T21" fmla="*/ 0 h 316"/>
                <a:gd name="T22" fmla="*/ 167 w 242"/>
                <a:gd name="T23" fmla="*/ 0 h 316"/>
                <a:gd name="T24" fmla="*/ 37 w 242"/>
                <a:gd name="T25" fmla="*/ 203 h 316"/>
                <a:gd name="T26" fmla="*/ 0 w 242"/>
                <a:gd name="T27" fmla="*/ 259 h 316"/>
                <a:gd name="T28" fmla="*/ 0 w 242"/>
                <a:gd name="T29" fmla="*/ 27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316">
                  <a:moveTo>
                    <a:pt x="0" y="277"/>
                  </a:moveTo>
                  <a:lnTo>
                    <a:pt x="0" y="277"/>
                  </a:lnTo>
                  <a:cubicBezTo>
                    <a:pt x="18" y="277"/>
                    <a:pt x="56" y="277"/>
                    <a:pt x="74" y="277"/>
                  </a:cubicBezTo>
                  <a:cubicBezTo>
                    <a:pt x="92" y="296"/>
                    <a:pt x="130" y="296"/>
                    <a:pt x="167" y="315"/>
                  </a:cubicBezTo>
                  <a:cubicBezTo>
                    <a:pt x="185" y="315"/>
                    <a:pt x="185" y="315"/>
                    <a:pt x="204" y="315"/>
                  </a:cubicBezTo>
                  <a:lnTo>
                    <a:pt x="222" y="315"/>
                  </a:lnTo>
                  <a:cubicBezTo>
                    <a:pt x="241" y="315"/>
                    <a:pt x="222" y="296"/>
                    <a:pt x="222" y="296"/>
                  </a:cubicBezTo>
                  <a:cubicBezTo>
                    <a:pt x="222" y="222"/>
                    <a:pt x="222" y="167"/>
                    <a:pt x="185" y="111"/>
                  </a:cubicBezTo>
                  <a:cubicBezTo>
                    <a:pt x="185" y="74"/>
                    <a:pt x="167" y="37"/>
                    <a:pt x="167" y="0"/>
                  </a:cubicBez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11" y="74"/>
                    <a:pt x="74" y="148"/>
                    <a:pt x="37" y="203"/>
                  </a:cubicBezTo>
                  <a:cubicBezTo>
                    <a:pt x="18" y="222"/>
                    <a:pt x="18" y="241"/>
                    <a:pt x="0" y="259"/>
                  </a:cubicBezTo>
                  <a:cubicBezTo>
                    <a:pt x="0" y="259"/>
                    <a:pt x="0" y="259"/>
                    <a:pt x="0" y="27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2" name="Freeform 544"/>
            <p:cNvSpPr>
              <a:spLocks noChangeArrowheads="1"/>
            </p:cNvSpPr>
            <p:nvPr userDrawn="1"/>
          </p:nvSpPr>
          <p:spPr bwMode="auto">
            <a:xfrm rot="5400000">
              <a:off x="10870302" y="-100239"/>
              <a:ext cx="137506" cy="165335"/>
            </a:xfrm>
            <a:custGeom>
              <a:avLst/>
              <a:gdLst>
                <a:gd name="T0" fmla="*/ 223 w 372"/>
                <a:gd name="T1" fmla="*/ 0 h 446"/>
                <a:gd name="T2" fmla="*/ 223 w 372"/>
                <a:gd name="T3" fmla="*/ 0 h 446"/>
                <a:gd name="T4" fmla="*/ 223 w 372"/>
                <a:gd name="T5" fmla="*/ 0 h 446"/>
                <a:gd name="T6" fmla="*/ 223 w 372"/>
                <a:gd name="T7" fmla="*/ 0 h 446"/>
                <a:gd name="T8" fmla="*/ 223 w 372"/>
                <a:gd name="T9" fmla="*/ 0 h 446"/>
                <a:gd name="T10" fmla="*/ 56 w 372"/>
                <a:gd name="T11" fmla="*/ 315 h 446"/>
                <a:gd name="T12" fmla="*/ 19 w 372"/>
                <a:gd name="T13" fmla="*/ 389 h 446"/>
                <a:gd name="T14" fmla="*/ 19 w 372"/>
                <a:gd name="T15" fmla="*/ 426 h 446"/>
                <a:gd name="T16" fmla="*/ 19 w 372"/>
                <a:gd name="T17" fmla="*/ 426 h 446"/>
                <a:gd name="T18" fmla="*/ 112 w 372"/>
                <a:gd name="T19" fmla="*/ 426 h 446"/>
                <a:gd name="T20" fmla="*/ 278 w 372"/>
                <a:gd name="T21" fmla="*/ 445 h 446"/>
                <a:gd name="T22" fmla="*/ 334 w 372"/>
                <a:gd name="T23" fmla="*/ 445 h 446"/>
                <a:gd name="T24" fmla="*/ 352 w 372"/>
                <a:gd name="T25" fmla="*/ 445 h 446"/>
                <a:gd name="T26" fmla="*/ 371 w 372"/>
                <a:gd name="T27" fmla="*/ 407 h 446"/>
                <a:gd name="T28" fmla="*/ 278 w 372"/>
                <a:gd name="T29" fmla="*/ 130 h 446"/>
                <a:gd name="T30" fmla="*/ 223 w 372"/>
                <a:gd name="T3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446">
                  <a:moveTo>
                    <a:pt x="223" y="0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ubicBezTo>
                    <a:pt x="167" y="111"/>
                    <a:pt x="112" y="222"/>
                    <a:pt x="56" y="315"/>
                  </a:cubicBezTo>
                  <a:cubicBezTo>
                    <a:pt x="38" y="352"/>
                    <a:pt x="38" y="370"/>
                    <a:pt x="19" y="389"/>
                  </a:cubicBezTo>
                  <a:cubicBezTo>
                    <a:pt x="19" y="389"/>
                    <a:pt x="0" y="407"/>
                    <a:pt x="19" y="426"/>
                  </a:cubicBezTo>
                  <a:lnTo>
                    <a:pt x="19" y="426"/>
                  </a:lnTo>
                  <a:cubicBezTo>
                    <a:pt x="56" y="426"/>
                    <a:pt x="93" y="426"/>
                    <a:pt x="112" y="426"/>
                  </a:cubicBezTo>
                  <a:cubicBezTo>
                    <a:pt x="167" y="445"/>
                    <a:pt x="223" y="445"/>
                    <a:pt x="278" y="445"/>
                  </a:cubicBezTo>
                  <a:cubicBezTo>
                    <a:pt x="297" y="445"/>
                    <a:pt x="315" y="445"/>
                    <a:pt x="334" y="445"/>
                  </a:cubicBezTo>
                  <a:lnTo>
                    <a:pt x="352" y="445"/>
                  </a:lnTo>
                  <a:cubicBezTo>
                    <a:pt x="371" y="445"/>
                    <a:pt x="371" y="426"/>
                    <a:pt x="371" y="407"/>
                  </a:cubicBezTo>
                  <a:cubicBezTo>
                    <a:pt x="352" y="315"/>
                    <a:pt x="315" y="222"/>
                    <a:pt x="278" y="130"/>
                  </a:cubicBezTo>
                  <a:cubicBezTo>
                    <a:pt x="260" y="93"/>
                    <a:pt x="241" y="37"/>
                    <a:pt x="22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3" name="Freeform 545"/>
            <p:cNvSpPr>
              <a:spLocks noChangeArrowheads="1"/>
            </p:cNvSpPr>
            <p:nvPr userDrawn="1"/>
          </p:nvSpPr>
          <p:spPr bwMode="auto">
            <a:xfrm rot="5400000">
              <a:off x="10484792" y="-65045"/>
              <a:ext cx="90034" cy="103130"/>
            </a:xfrm>
            <a:custGeom>
              <a:avLst/>
              <a:gdLst>
                <a:gd name="T0" fmla="*/ 19 w 242"/>
                <a:gd name="T1" fmla="*/ 278 h 279"/>
                <a:gd name="T2" fmla="*/ 19 w 242"/>
                <a:gd name="T3" fmla="*/ 278 h 279"/>
                <a:gd name="T4" fmla="*/ 74 w 242"/>
                <a:gd name="T5" fmla="*/ 278 h 279"/>
                <a:gd name="T6" fmla="*/ 186 w 242"/>
                <a:gd name="T7" fmla="*/ 278 h 279"/>
                <a:gd name="T8" fmla="*/ 204 w 242"/>
                <a:gd name="T9" fmla="*/ 278 h 279"/>
                <a:gd name="T10" fmla="*/ 223 w 242"/>
                <a:gd name="T11" fmla="*/ 278 h 279"/>
                <a:gd name="T12" fmla="*/ 241 w 242"/>
                <a:gd name="T13" fmla="*/ 259 h 279"/>
                <a:gd name="T14" fmla="*/ 167 w 242"/>
                <a:gd name="T15" fmla="*/ 93 h 279"/>
                <a:gd name="T16" fmla="*/ 130 w 242"/>
                <a:gd name="T17" fmla="*/ 0 h 279"/>
                <a:gd name="T18" fmla="*/ 130 w 242"/>
                <a:gd name="T19" fmla="*/ 0 h 279"/>
                <a:gd name="T20" fmla="*/ 130 w 242"/>
                <a:gd name="T21" fmla="*/ 0 h 279"/>
                <a:gd name="T22" fmla="*/ 130 w 242"/>
                <a:gd name="T23" fmla="*/ 0 h 279"/>
                <a:gd name="T24" fmla="*/ 38 w 242"/>
                <a:gd name="T25" fmla="*/ 204 h 279"/>
                <a:gd name="T26" fmla="*/ 19 w 242"/>
                <a:gd name="T27" fmla="*/ 259 h 279"/>
                <a:gd name="T28" fmla="*/ 0 w 242"/>
                <a:gd name="T29" fmla="*/ 278 h 279"/>
                <a:gd name="T30" fmla="*/ 19 w 242"/>
                <a:gd name="T31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279">
                  <a:moveTo>
                    <a:pt x="19" y="278"/>
                  </a:moveTo>
                  <a:lnTo>
                    <a:pt x="19" y="278"/>
                  </a:lnTo>
                  <a:cubicBezTo>
                    <a:pt x="38" y="278"/>
                    <a:pt x="56" y="278"/>
                    <a:pt x="74" y="278"/>
                  </a:cubicBezTo>
                  <a:cubicBezTo>
                    <a:pt x="112" y="278"/>
                    <a:pt x="149" y="278"/>
                    <a:pt x="186" y="278"/>
                  </a:cubicBezTo>
                  <a:lnTo>
                    <a:pt x="204" y="278"/>
                  </a:lnTo>
                  <a:cubicBezTo>
                    <a:pt x="223" y="278"/>
                    <a:pt x="223" y="278"/>
                    <a:pt x="223" y="278"/>
                  </a:cubicBezTo>
                  <a:cubicBezTo>
                    <a:pt x="241" y="278"/>
                    <a:pt x="241" y="278"/>
                    <a:pt x="241" y="259"/>
                  </a:cubicBezTo>
                  <a:cubicBezTo>
                    <a:pt x="223" y="204"/>
                    <a:pt x="204" y="148"/>
                    <a:pt x="167" y="93"/>
                  </a:cubicBezTo>
                  <a:cubicBezTo>
                    <a:pt x="149" y="56"/>
                    <a:pt x="149" y="37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93" y="74"/>
                    <a:pt x="56" y="148"/>
                    <a:pt x="38" y="204"/>
                  </a:cubicBezTo>
                  <a:cubicBezTo>
                    <a:pt x="19" y="222"/>
                    <a:pt x="19" y="241"/>
                    <a:pt x="19" y="259"/>
                  </a:cubicBezTo>
                  <a:lnTo>
                    <a:pt x="0" y="278"/>
                  </a:lnTo>
                  <a:cubicBezTo>
                    <a:pt x="19" y="278"/>
                    <a:pt x="19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4" name="Freeform 546"/>
            <p:cNvSpPr>
              <a:spLocks noChangeArrowheads="1"/>
            </p:cNvSpPr>
            <p:nvPr userDrawn="1"/>
          </p:nvSpPr>
          <p:spPr bwMode="auto">
            <a:xfrm rot="5400000">
              <a:off x="10055085" y="-96965"/>
              <a:ext cx="130958" cy="165335"/>
            </a:xfrm>
            <a:custGeom>
              <a:avLst/>
              <a:gdLst>
                <a:gd name="T0" fmla="*/ 185 w 353"/>
                <a:gd name="T1" fmla="*/ 0 h 445"/>
                <a:gd name="T2" fmla="*/ 185 w 353"/>
                <a:gd name="T3" fmla="*/ 0 h 445"/>
                <a:gd name="T4" fmla="*/ 185 w 353"/>
                <a:gd name="T5" fmla="*/ 0 h 445"/>
                <a:gd name="T6" fmla="*/ 185 w 353"/>
                <a:gd name="T7" fmla="*/ 0 h 445"/>
                <a:gd name="T8" fmla="*/ 185 w 353"/>
                <a:gd name="T9" fmla="*/ 0 h 445"/>
                <a:gd name="T10" fmla="*/ 37 w 353"/>
                <a:gd name="T11" fmla="*/ 333 h 445"/>
                <a:gd name="T12" fmla="*/ 19 w 353"/>
                <a:gd name="T13" fmla="*/ 389 h 445"/>
                <a:gd name="T14" fmla="*/ 0 w 353"/>
                <a:gd name="T15" fmla="*/ 425 h 445"/>
                <a:gd name="T16" fmla="*/ 19 w 353"/>
                <a:gd name="T17" fmla="*/ 425 h 445"/>
                <a:gd name="T18" fmla="*/ 111 w 353"/>
                <a:gd name="T19" fmla="*/ 425 h 445"/>
                <a:gd name="T20" fmla="*/ 278 w 353"/>
                <a:gd name="T21" fmla="*/ 425 h 445"/>
                <a:gd name="T22" fmla="*/ 315 w 353"/>
                <a:gd name="T23" fmla="*/ 425 h 445"/>
                <a:gd name="T24" fmla="*/ 333 w 353"/>
                <a:gd name="T25" fmla="*/ 425 h 445"/>
                <a:gd name="T26" fmla="*/ 352 w 353"/>
                <a:gd name="T27" fmla="*/ 407 h 445"/>
                <a:gd name="T28" fmla="*/ 259 w 353"/>
                <a:gd name="T29" fmla="*/ 129 h 445"/>
                <a:gd name="T30" fmla="*/ 185 w 353"/>
                <a:gd name="T3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185" y="0"/>
                  </a:move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ubicBezTo>
                    <a:pt x="129" y="111"/>
                    <a:pt x="93" y="222"/>
                    <a:pt x="37" y="333"/>
                  </a:cubicBezTo>
                  <a:cubicBezTo>
                    <a:pt x="37" y="351"/>
                    <a:pt x="19" y="370"/>
                    <a:pt x="19" y="389"/>
                  </a:cubicBezTo>
                  <a:cubicBezTo>
                    <a:pt x="19" y="407"/>
                    <a:pt x="0" y="407"/>
                    <a:pt x="0" y="425"/>
                  </a:cubicBezTo>
                  <a:cubicBezTo>
                    <a:pt x="19" y="425"/>
                    <a:pt x="19" y="425"/>
                    <a:pt x="19" y="425"/>
                  </a:cubicBezTo>
                  <a:cubicBezTo>
                    <a:pt x="55" y="425"/>
                    <a:pt x="74" y="425"/>
                    <a:pt x="111" y="425"/>
                  </a:cubicBezTo>
                  <a:cubicBezTo>
                    <a:pt x="167" y="425"/>
                    <a:pt x="222" y="425"/>
                    <a:pt x="278" y="425"/>
                  </a:cubicBezTo>
                  <a:cubicBezTo>
                    <a:pt x="278" y="425"/>
                    <a:pt x="296" y="425"/>
                    <a:pt x="315" y="425"/>
                  </a:cubicBezTo>
                  <a:cubicBezTo>
                    <a:pt x="315" y="425"/>
                    <a:pt x="333" y="444"/>
                    <a:pt x="333" y="425"/>
                  </a:cubicBezTo>
                  <a:cubicBezTo>
                    <a:pt x="352" y="425"/>
                    <a:pt x="352" y="407"/>
                    <a:pt x="352" y="407"/>
                  </a:cubicBezTo>
                  <a:cubicBezTo>
                    <a:pt x="333" y="315"/>
                    <a:pt x="296" y="222"/>
                    <a:pt x="259" y="129"/>
                  </a:cubicBezTo>
                  <a:cubicBezTo>
                    <a:pt x="222" y="92"/>
                    <a:pt x="204" y="55"/>
                    <a:pt x="18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" name="Freeform 575"/>
            <p:cNvSpPr>
              <a:spLocks noChangeArrowheads="1"/>
            </p:cNvSpPr>
            <p:nvPr userDrawn="1"/>
          </p:nvSpPr>
          <p:spPr bwMode="auto">
            <a:xfrm rot="5400000">
              <a:off x="9676942" y="1174968"/>
              <a:ext cx="117863" cy="152240"/>
            </a:xfrm>
            <a:custGeom>
              <a:avLst/>
              <a:gdLst>
                <a:gd name="T0" fmla="*/ 18 w 316"/>
                <a:gd name="T1" fmla="*/ 352 h 408"/>
                <a:gd name="T2" fmla="*/ 18 w 316"/>
                <a:gd name="T3" fmla="*/ 352 h 408"/>
                <a:gd name="T4" fmla="*/ 92 w 316"/>
                <a:gd name="T5" fmla="*/ 371 h 408"/>
                <a:gd name="T6" fmla="*/ 241 w 316"/>
                <a:gd name="T7" fmla="*/ 407 h 408"/>
                <a:gd name="T8" fmla="*/ 277 w 316"/>
                <a:gd name="T9" fmla="*/ 407 h 408"/>
                <a:gd name="T10" fmla="*/ 296 w 316"/>
                <a:gd name="T11" fmla="*/ 407 h 408"/>
                <a:gd name="T12" fmla="*/ 315 w 316"/>
                <a:gd name="T13" fmla="*/ 389 h 408"/>
                <a:gd name="T14" fmla="*/ 259 w 316"/>
                <a:gd name="T15" fmla="*/ 130 h 408"/>
                <a:gd name="T16" fmla="*/ 241 w 316"/>
                <a:gd name="T17" fmla="*/ 0 h 408"/>
                <a:gd name="T18" fmla="*/ 222 w 316"/>
                <a:gd name="T19" fmla="*/ 0 h 408"/>
                <a:gd name="T20" fmla="*/ 222 w 316"/>
                <a:gd name="T21" fmla="*/ 0 h 408"/>
                <a:gd name="T22" fmla="*/ 222 w 316"/>
                <a:gd name="T23" fmla="*/ 0 h 408"/>
                <a:gd name="T24" fmla="*/ 37 w 316"/>
                <a:gd name="T25" fmla="*/ 259 h 408"/>
                <a:gd name="T26" fmla="*/ 0 w 316"/>
                <a:gd name="T27" fmla="*/ 333 h 408"/>
                <a:gd name="T28" fmla="*/ 0 w 316"/>
                <a:gd name="T29" fmla="*/ 352 h 408"/>
                <a:gd name="T30" fmla="*/ 18 w 316"/>
                <a:gd name="T31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408">
                  <a:moveTo>
                    <a:pt x="18" y="352"/>
                  </a:moveTo>
                  <a:lnTo>
                    <a:pt x="18" y="352"/>
                  </a:lnTo>
                  <a:cubicBezTo>
                    <a:pt x="37" y="352"/>
                    <a:pt x="55" y="371"/>
                    <a:pt x="92" y="371"/>
                  </a:cubicBezTo>
                  <a:cubicBezTo>
                    <a:pt x="129" y="389"/>
                    <a:pt x="185" y="389"/>
                    <a:pt x="241" y="407"/>
                  </a:cubicBezTo>
                  <a:cubicBezTo>
                    <a:pt x="241" y="407"/>
                    <a:pt x="259" y="407"/>
                    <a:pt x="277" y="407"/>
                  </a:cubicBezTo>
                  <a:lnTo>
                    <a:pt x="296" y="407"/>
                  </a:lnTo>
                  <a:cubicBezTo>
                    <a:pt x="315" y="407"/>
                    <a:pt x="315" y="389"/>
                    <a:pt x="315" y="389"/>
                  </a:cubicBezTo>
                  <a:cubicBezTo>
                    <a:pt x="315" y="297"/>
                    <a:pt x="296" y="204"/>
                    <a:pt x="259" y="130"/>
                  </a:cubicBezTo>
                  <a:cubicBezTo>
                    <a:pt x="259" y="93"/>
                    <a:pt x="241" y="37"/>
                    <a:pt x="241" y="0"/>
                  </a:cubicBezTo>
                  <a:cubicBezTo>
                    <a:pt x="241" y="0"/>
                    <a:pt x="241" y="0"/>
                    <a:pt x="222" y="0"/>
                  </a:cubicBezTo>
                  <a:lnTo>
                    <a:pt x="222" y="0"/>
                  </a:lnTo>
                  <a:lnTo>
                    <a:pt x="222" y="0"/>
                  </a:lnTo>
                  <a:cubicBezTo>
                    <a:pt x="166" y="93"/>
                    <a:pt x="111" y="185"/>
                    <a:pt x="37" y="259"/>
                  </a:cubicBezTo>
                  <a:cubicBezTo>
                    <a:pt x="37" y="278"/>
                    <a:pt x="18" y="297"/>
                    <a:pt x="0" y="333"/>
                  </a:cubicBezTo>
                  <a:lnTo>
                    <a:pt x="0" y="352"/>
                  </a:lnTo>
                  <a:cubicBezTo>
                    <a:pt x="0" y="352"/>
                    <a:pt x="0" y="352"/>
                    <a:pt x="18" y="3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7" name="Freeform 582"/>
            <p:cNvSpPr>
              <a:spLocks noChangeArrowheads="1"/>
            </p:cNvSpPr>
            <p:nvPr userDrawn="1"/>
          </p:nvSpPr>
          <p:spPr bwMode="auto">
            <a:xfrm rot="5400000">
              <a:off x="9680216" y="868853"/>
              <a:ext cx="103129" cy="130959"/>
            </a:xfrm>
            <a:custGeom>
              <a:avLst/>
              <a:gdLst>
                <a:gd name="T0" fmla="*/ 19 w 279"/>
                <a:gd name="T1" fmla="*/ 315 h 353"/>
                <a:gd name="T2" fmla="*/ 19 w 279"/>
                <a:gd name="T3" fmla="*/ 315 h 353"/>
                <a:gd name="T4" fmla="*/ 93 w 279"/>
                <a:gd name="T5" fmla="*/ 334 h 353"/>
                <a:gd name="T6" fmla="*/ 204 w 279"/>
                <a:gd name="T7" fmla="*/ 334 h 353"/>
                <a:gd name="T8" fmla="*/ 241 w 279"/>
                <a:gd name="T9" fmla="*/ 352 h 353"/>
                <a:gd name="T10" fmla="*/ 260 w 279"/>
                <a:gd name="T11" fmla="*/ 352 h 353"/>
                <a:gd name="T12" fmla="*/ 278 w 279"/>
                <a:gd name="T13" fmla="*/ 315 h 353"/>
                <a:gd name="T14" fmla="*/ 222 w 279"/>
                <a:gd name="T15" fmla="*/ 111 h 353"/>
                <a:gd name="T16" fmla="*/ 186 w 279"/>
                <a:gd name="T17" fmla="*/ 0 h 353"/>
                <a:gd name="T18" fmla="*/ 186 w 279"/>
                <a:gd name="T19" fmla="*/ 0 h 353"/>
                <a:gd name="T20" fmla="*/ 186 w 279"/>
                <a:gd name="T21" fmla="*/ 0 h 353"/>
                <a:gd name="T22" fmla="*/ 186 w 279"/>
                <a:gd name="T23" fmla="*/ 0 h 353"/>
                <a:gd name="T24" fmla="*/ 38 w 279"/>
                <a:gd name="T25" fmla="*/ 241 h 353"/>
                <a:gd name="T26" fmla="*/ 19 w 279"/>
                <a:gd name="T27" fmla="*/ 296 h 353"/>
                <a:gd name="T28" fmla="*/ 19 w 279"/>
                <a:gd name="T29" fmla="*/ 3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353">
                  <a:moveTo>
                    <a:pt x="19" y="315"/>
                  </a:moveTo>
                  <a:lnTo>
                    <a:pt x="19" y="315"/>
                  </a:lnTo>
                  <a:cubicBezTo>
                    <a:pt x="38" y="315"/>
                    <a:pt x="74" y="315"/>
                    <a:pt x="93" y="334"/>
                  </a:cubicBezTo>
                  <a:cubicBezTo>
                    <a:pt x="130" y="334"/>
                    <a:pt x="167" y="334"/>
                    <a:pt x="204" y="334"/>
                  </a:cubicBezTo>
                  <a:cubicBezTo>
                    <a:pt x="222" y="334"/>
                    <a:pt x="241" y="352"/>
                    <a:pt x="241" y="352"/>
                  </a:cubicBezTo>
                  <a:lnTo>
                    <a:pt x="260" y="352"/>
                  </a:lnTo>
                  <a:cubicBezTo>
                    <a:pt x="278" y="334"/>
                    <a:pt x="278" y="334"/>
                    <a:pt x="278" y="315"/>
                  </a:cubicBezTo>
                  <a:cubicBezTo>
                    <a:pt x="260" y="241"/>
                    <a:pt x="241" y="185"/>
                    <a:pt x="222" y="111"/>
                  </a:cubicBezTo>
                  <a:cubicBezTo>
                    <a:pt x="204" y="74"/>
                    <a:pt x="204" y="37"/>
                    <a:pt x="186" y="0"/>
                  </a:cubicBez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cubicBezTo>
                    <a:pt x="130" y="93"/>
                    <a:pt x="93" y="167"/>
                    <a:pt x="38" y="241"/>
                  </a:cubicBezTo>
                  <a:cubicBezTo>
                    <a:pt x="38" y="260"/>
                    <a:pt x="19" y="278"/>
                    <a:pt x="19" y="296"/>
                  </a:cubicBezTo>
                  <a:cubicBezTo>
                    <a:pt x="19" y="296"/>
                    <a:pt x="0" y="315"/>
                    <a:pt x="1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8" name="Freeform 589"/>
            <p:cNvSpPr>
              <a:spLocks noChangeArrowheads="1"/>
            </p:cNvSpPr>
            <p:nvPr userDrawn="1"/>
          </p:nvSpPr>
          <p:spPr bwMode="auto">
            <a:xfrm rot="5400000">
              <a:off x="9694131" y="579926"/>
              <a:ext cx="62205" cy="75301"/>
            </a:xfrm>
            <a:custGeom>
              <a:avLst/>
              <a:gdLst>
                <a:gd name="T0" fmla="*/ 19 w 168"/>
                <a:gd name="T1" fmla="*/ 185 h 204"/>
                <a:gd name="T2" fmla="*/ 19 w 168"/>
                <a:gd name="T3" fmla="*/ 185 h 204"/>
                <a:gd name="T4" fmla="*/ 55 w 168"/>
                <a:gd name="T5" fmla="*/ 203 h 204"/>
                <a:gd name="T6" fmla="*/ 130 w 168"/>
                <a:gd name="T7" fmla="*/ 203 h 204"/>
                <a:gd name="T8" fmla="*/ 149 w 168"/>
                <a:gd name="T9" fmla="*/ 203 h 204"/>
                <a:gd name="T10" fmla="*/ 167 w 168"/>
                <a:gd name="T11" fmla="*/ 203 h 204"/>
                <a:gd name="T12" fmla="*/ 167 w 168"/>
                <a:gd name="T13" fmla="*/ 185 h 204"/>
                <a:gd name="T14" fmla="*/ 130 w 168"/>
                <a:gd name="T15" fmla="*/ 74 h 204"/>
                <a:gd name="T16" fmla="*/ 111 w 168"/>
                <a:gd name="T17" fmla="*/ 0 h 204"/>
                <a:gd name="T18" fmla="*/ 111 w 168"/>
                <a:gd name="T19" fmla="*/ 0 h 204"/>
                <a:gd name="T20" fmla="*/ 111 w 168"/>
                <a:gd name="T21" fmla="*/ 0 h 204"/>
                <a:gd name="T22" fmla="*/ 93 w 168"/>
                <a:gd name="T23" fmla="*/ 0 h 204"/>
                <a:gd name="T24" fmla="*/ 19 w 168"/>
                <a:gd name="T25" fmla="*/ 148 h 204"/>
                <a:gd name="T26" fmla="*/ 0 w 168"/>
                <a:gd name="T27" fmla="*/ 167 h 204"/>
                <a:gd name="T28" fmla="*/ 0 w 168"/>
                <a:gd name="T29" fmla="*/ 185 h 204"/>
                <a:gd name="T30" fmla="*/ 19 w 168"/>
                <a:gd name="T31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04">
                  <a:moveTo>
                    <a:pt x="19" y="185"/>
                  </a:moveTo>
                  <a:lnTo>
                    <a:pt x="19" y="185"/>
                  </a:lnTo>
                  <a:cubicBezTo>
                    <a:pt x="19" y="185"/>
                    <a:pt x="37" y="203"/>
                    <a:pt x="55" y="203"/>
                  </a:cubicBezTo>
                  <a:cubicBezTo>
                    <a:pt x="74" y="203"/>
                    <a:pt x="93" y="203"/>
                    <a:pt x="130" y="203"/>
                  </a:cubicBezTo>
                  <a:cubicBezTo>
                    <a:pt x="130" y="203"/>
                    <a:pt x="130" y="203"/>
                    <a:pt x="149" y="203"/>
                  </a:cubicBezTo>
                  <a:cubicBezTo>
                    <a:pt x="149" y="203"/>
                    <a:pt x="149" y="203"/>
                    <a:pt x="167" y="203"/>
                  </a:cubicBezTo>
                  <a:cubicBezTo>
                    <a:pt x="167" y="203"/>
                    <a:pt x="167" y="203"/>
                    <a:pt x="167" y="185"/>
                  </a:cubicBezTo>
                  <a:cubicBezTo>
                    <a:pt x="149" y="148"/>
                    <a:pt x="149" y="111"/>
                    <a:pt x="130" y="74"/>
                  </a:cubicBezTo>
                  <a:cubicBezTo>
                    <a:pt x="111" y="37"/>
                    <a:pt x="111" y="18"/>
                    <a:pt x="111" y="0"/>
                  </a:cubicBezTo>
                  <a:lnTo>
                    <a:pt x="111" y="0"/>
                  </a:lnTo>
                  <a:lnTo>
                    <a:pt x="111" y="0"/>
                  </a:lnTo>
                  <a:cubicBezTo>
                    <a:pt x="111" y="0"/>
                    <a:pt x="111" y="0"/>
                    <a:pt x="93" y="0"/>
                  </a:cubicBezTo>
                  <a:cubicBezTo>
                    <a:pt x="74" y="55"/>
                    <a:pt x="55" y="92"/>
                    <a:pt x="19" y="148"/>
                  </a:cubicBezTo>
                  <a:cubicBezTo>
                    <a:pt x="19" y="148"/>
                    <a:pt x="19" y="167"/>
                    <a:pt x="0" y="16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19" y="1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9" name="Freeform 596"/>
            <p:cNvSpPr>
              <a:spLocks noChangeArrowheads="1"/>
            </p:cNvSpPr>
            <p:nvPr userDrawn="1"/>
          </p:nvSpPr>
          <p:spPr bwMode="auto">
            <a:xfrm rot="5400000">
              <a:off x="9700679" y="244345"/>
              <a:ext cx="90033" cy="116225"/>
            </a:xfrm>
            <a:custGeom>
              <a:avLst/>
              <a:gdLst>
                <a:gd name="T0" fmla="*/ 0 w 241"/>
                <a:gd name="T1" fmla="*/ 296 h 315"/>
                <a:gd name="T2" fmla="*/ 0 w 241"/>
                <a:gd name="T3" fmla="*/ 296 h 315"/>
                <a:gd name="T4" fmla="*/ 74 w 241"/>
                <a:gd name="T5" fmla="*/ 296 h 315"/>
                <a:gd name="T6" fmla="*/ 184 w 241"/>
                <a:gd name="T7" fmla="*/ 314 h 315"/>
                <a:gd name="T8" fmla="*/ 203 w 241"/>
                <a:gd name="T9" fmla="*/ 314 h 315"/>
                <a:gd name="T10" fmla="*/ 240 w 241"/>
                <a:gd name="T11" fmla="*/ 314 h 315"/>
                <a:gd name="T12" fmla="*/ 240 w 241"/>
                <a:gd name="T13" fmla="*/ 296 h 315"/>
                <a:gd name="T14" fmla="*/ 184 w 241"/>
                <a:gd name="T15" fmla="*/ 92 h 315"/>
                <a:gd name="T16" fmla="*/ 148 w 241"/>
                <a:gd name="T17" fmla="*/ 0 h 315"/>
                <a:gd name="T18" fmla="*/ 148 w 241"/>
                <a:gd name="T19" fmla="*/ 0 h 315"/>
                <a:gd name="T20" fmla="*/ 148 w 241"/>
                <a:gd name="T21" fmla="*/ 0 h 315"/>
                <a:gd name="T22" fmla="*/ 148 w 241"/>
                <a:gd name="T23" fmla="*/ 0 h 315"/>
                <a:gd name="T24" fmla="*/ 18 w 241"/>
                <a:gd name="T25" fmla="*/ 222 h 315"/>
                <a:gd name="T26" fmla="*/ 0 w 241"/>
                <a:gd name="T27" fmla="*/ 278 h 315"/>
                <a:gd name="T28" fmla="*/ 0 w 241"/>
                <a:gd name="T29" fmla="*/ 29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315">
                  <a:moveTo>
                    <a:pt x="0" y="296"/>
                  </a:moveTo>
                  <a:lnTo>
                    <a:pt x="0" y="296"/>
                  </a:lnTo>
                  <a:cubicBezTo>
                    <a:pt x="18" y="296"/>
                    <a:pt x="55" y="296"/>
                    <a:pt x="74" y="296"/>
                  </a:cubicBezTo>
                  <a:cubicBezTo>
                    <a:pt x="110" y="314"/>
                    <a:pt x="148" y="314"/>
                    <a:pt x="184" y="314"/>
                  </a:cubicBezTo>
                  <a:lnTo>
                    <a:pt x="203" y="314"/>
                  </a:lnTo>
                  <a:cubicBezTo>
                    <a:pt x="222" y="314"/>
                    <a:pt x="222" y="314"/>
                    <a:pt x="240" y="314"/>
                  </a:cubicBezTo>
                  <a:lnTo>
                    <a:pt x="240" y="296"/>
                  </a:lnTo>
                  <a:cubicBezTo>
                    <a:pt x="222" y="222"/>
                    <a:pt x="203" y="166"/>
                    <a:pt x="184" y="92"/>
                  </a:cubicBezTo>
                  <a:cubicBezTo>
                    <a:pt x="166" y="74"/>
                    <a:pt x="166" y="37"/>
                    <a:pt x="148" y="0"/>
                  </a:cubicBez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ubicBezTo>
                    <a:pt x="110" y="74"/>
                    <a:pt x="55" y="148"/>
                    <a:pt x="18" y="222"/>
                  </a:cubicBezTo>
                  <a:cubicBezTo>
                    <a:pt x="18" y="240"/>
                    <a:pt x="0" y="259"/>
                    <a:pt x="0" y="278"/>
                  </a:cubicBezTo>
                  <a:cubicBezTo>
                    <a:pt x="0" y="278"/>
                    <a:pt x="0" y="278"/>
                    <a:pt x="0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0" name="Freeform 603"/>
            <p:cNvSpPr>
              <a:spLocks noChangeArrowheads="1"/>
            </p:cNvSpPr>
            <p:nvPr userDrawn="1"/>
          </p:nvSpPr>
          <p:spPr bwMode="auto">
            <a:xfrm rot="5400000">
              <a:off x="9680216" y="-87144"/>
              <a:ext cx="109677" cy="137506"/>
            </a:xfrm>
            <a:custGeom>
              <a:avLst/>
              <a:gdLst>
                <a:gd name="T0" fmla="*/ 18 w 297"/>
                <a:gd name="T1" fmla="*/ 333 h 371"/>
                <a:gd name="T2" fmla="*/ 18 w 297"/>
                <a:gd name="T3" fmla="*/ 333 h 371"/>
                <a:gd name="T4" fmla="*/ 92 w 297"/>
                <a:gd name="T5" fmla="*/ 352 h 371"/>
                <a:gd name="T6" fmla="*/ 222 w 297"/>
                <a:gd name="T7" fmla="*/ 352 h 371"/>
                <a:gd name="T8" fmla="*/ 259 w 297"/>
                <a:gd name="T9" fmla="*/ 352 h 371"/>
                <a:gd name="T10" fmla="*/ 277 w 297"/>
                <a:gd name="T11" fmla="*/ 370 h 371"/>
                <a:gd name="T12" fmla="*/ 277 w 297"/>
                <a:gd name="T13" fmla="*/ 333 h 371"/>
                <a:gd name="T14" fmla="*/ 222 w 297"/>
                <a:gd name="T15" fmla="*/ 111 h 371"/>
                <a:gd name="T16" fmla="*/ 185 w 297"/>
                <a:gd name="T17" fmla="*/ 0 h 371"/>
                <a:gd name="T18" fmla="*/ 185 w 297"/>
                <a:gd name="T19" fmla="*/ 0 h 371"/>
                <a:gd name="T20" fmla="*/ 185 w 297"/>
                <a:gd name="T21" fmla="*/ 0 h 371"/>
                <a:gd name="T22" fmla="*/ 166 w 297"/>
                <a:gd name="T23" fmla="*/ 0 h 371"/>
                <a:gd name="T24" fmla="*/ 36 w 297"/>
                <a:gd name="T25" fmla="*/ 259 h 371"/>
                <a:gd name="T26" fmla="*/ 18 w 297"/>
                <a:gd name="T27" fmla="*/ 314 h 371"/>
                <a:gd name="T28" fmla="*/ 0 w 297"/>
                <a:gd name="T29" fmla="*/ 333 h 371"/>
                <a:gd name="T30" fmla="*/ 18 w 297"/>
                <a:gd name="T31" fmla="*/ 33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371">
                  <a:moveTo>
                    <a:pt x="18" y="333"/>
                  </a:moveTo>
                  <a:lnTo>
                    <a:pt x="18" y="333"/>
                  </a:lnTo>
                  <a:cubicBezTo>
                    <a:pt x="36" y="333"/>
                    <a:pt x="55" y="333"/>
                    <a:pt x="92" y="352"/>
                  </a:cubicBezTo>
                  <a:cubicBezTo>
                    <a:pt x="129" y="352"/>
                    <a:pt x="185" y="352"/>
                    <a:pt x="222" y="352"/>
                  </a:cubicBezTo>
                  <a:cubicBezTo>
                    <a:pt x="240" y="352"/>
                    <a:pt x="240" y="352"/>
                    <a:pt x="259" y="352"/>
                  </a:cubicBezTo>
                  <a:lnTo>
                    <a:pt x="277" y="370"/>
                  </a:lnTo>
                  <a:cubicBezTo>
                    <a:pt x="296" y="352"/>
                    <a:pt x="296" y="352"/>
                    <a:pt x="277" y="333"/>
                  </a:cubicBezTo>
                  <a:cubicBezTo>
                    <a:pt x="277" y="259"/>
                    <a:pt x="259" y="185"/>
                    <a:pt x="222" y="111"/>
                  </a:cubicBezTo>
                  <a:cubicBezTo>
                    <a:pt x="203" y="74"/>
                    <a:pt x="203" y="37"/>
                    <a:pt x="185" y="0"/>
                  </a:cubicBezTo>
                  <a:lnTo>
                    <a:pt x="185" y="0"/>
                  </a:lnTo>
                  <a:lnTo>
                    <a:pt x="185" y="0"/>
                  </a:lnTo>
                  <a:cubicBezTo>
                    <a:pt x="166" y="0"/>
                    <a:pt x="166" y="0"/>
                    <a:pt x="166" y="0"/>
                  </a:cubicBezTo>
                  <a:cubicBezTo>
                    <a:pt x="129" y="92"/>
                    <a:pt x="92" y="166"/>
                    <a:pt x="36" y="259"/>
                  </a:cubicBezTo>
                  <a:cubicBezTo>
                    <a:pt x="36" y="278"/>
                    <a:pt x="18" y="296"/>
                    <a:pt x="18" y="314"/>
                  </a:cubicBezTo>
                  <a:cubicBezTo>
                    <a:pt x="0" y="314"/>
                    <a:pt x="0" y="333"/>
                    <a:pt x="0" y="333"/>
                  </a:cubicBezTo>
                  <a:lnTo>
                    <a:pt x="18" y="3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55300" cy="133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814507" y="428693"/>
            <a:ext cx="8172302" cy="725411"/>
          </a:xfrm>
        </p:spPr>
        <p:txBody>
          <a:bodyPr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9" name="Tekstvak 58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blanco</a:t>
            </a:r>
            <a:r>
              <a:rPr lang="nl-NL" sz="1800" b="1" baseline="0">
                <a:solidFill>
                  <a:schemeClr val="tx1"/>
                </a:solidFill>
              </a:rPr>
              <a:t> pagina </a:t>
            </a:r>
            <a:r>
              <a:rPr lang="nl-NL" sz="1800" b="1">
                <a:solidFill>
                  <a:schemeClr val="tx1"/>
                </a:solidFill>
              </a:rPr>
              <a:t>- groen</a:t>
            </a:r>
          </a:p>
        </p:txBody>
      </p:sp>
      <p:pic>
        <p:nvPicPr>
          <p:cNvPr id="47" name="Afbeelding 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3 kolommen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7" y="0"/>
            <a:ext cx="11353800" cy="152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9311" y="285298"/>
            <a:ext cx="8172302" cy="108085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-974" y="-77116"/>
            <a:ext cx="809365" cy="1600007"/>
            <a:chOff x="-974" y="-77116"/>
            <a:chExt cx="809365" cy="1600007"/>
          </a:xfrm>
          <a:solidFill>
            <a:schemeClr val="accent6"/>
          </a:solidFill>
        </p:grpSpPr>
        <p:sp>
          <p:nvSpPr>
            <p:cNvPr id="344" name="Freeform 59"/>
            <p:cNvSpPr>
              <a:spLocks noChangeArrowheads="1"/>
            </p:cNvSpPr>
            <p:nvPr/>
          </p:nvSpPr>
          <p:spPr bwMode="auto">
            <a:xfrm>
              <a:off x="-974" y="455740"/>
              <a:ext cx="86409" cy="115212"/>
            </a:xfrm>
            <a:custGeom>
              <a:avLst/>
              <a:gdLst>
                <a:gd name="T0" fmla="*/ 233 w 263"/>
                <a:gd name="T1" fmla="*/ 87 h 351"/>
                <a:gd name="T2" fmla="*/ 233 w 263"/>
                <a:gd name="T3" fmla="*/ 87 h 351"/>
                <a:gd name="T4" fmla="*/ 233 w 263"/>
                <a:gd name="T5" fmla="*/ 57 h 351"/>
                <a:gd name="T6" fmla="*/ 233 w 263"/>
                <a:gd name="T7" fmla="*/ 28 h 351"/>
                <a:gd name="T8" fmla="*/ 175 w 263"/>
                <a:gd name="T9" fmla="*/ 57 h 351"/>
                <a:gd name="T10" fmla="*/ 88 w 263"/>
                <a:gd name="T11" fmla="*/ 204 h 351"/>
                <a:gd name="T12" fmla="*/ 0 w 263"/>
                <a:gd name="T13" fmla="*/ 262 h 351"/>
                <a:gd name="T14" fmla="*/ 0 w 263"/>
                <a:gd name="T15" fmla="*/ 350 h 351"/>
                <a:gd name="T16" fmla="*/ 117 w 263"/>
                <a:gd name="T17" fmla="*/ 233 h 351"/>
                <a:gd name="T18" fmla="*/ 233 w 263"/>
                <a:gd name="T19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51">
                  <a:moveTo>
                    <a:pt x="233" y="87"/>
                  </a:moveTo>
                  <a:lnTo>
                    <a:pt x="233" y="87"/>
                  </a:lnTo>
                  <a:cubicBezTo>
                    <a:pt x="233" y="57"/>
                    <a:pt x="233" y="57"/>
                    <a:pt x="233" y="57"/>
                  </a:cubicBezTo>
                  <a:cubicBezTo>
                    <a:pt x="262" y="57"/>
                    <a:pt x="233" y="28"/>
                    <a:pt x="233" y="28"/>
                  </a:cubicBezTo>
                  <a:cubicBezTo>
                    <a:pt x="204" y="0"/>
                    <a:pt x="175" y="28"/>
                    <a:pt x="175" y="57"/>
                  </a:cubicBezTo>
                  <a:cubicBezTo>
                    <a:pt x="146" y="116"/>
                    <a:pt x="117" y="174"/>
                    <a:pt x="88" y="204"/>
                  </a:cubicBezTo>
                  <a:cubicBezTo>
                    <a:pt x="58" y="233"/>
                    <a:pt x="29" y="262"/>
                    <a:pt x="0" y="2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8" y="321"/>
                    <a:pt x="88" y="291"/>
                    <a:pt x="117" y="233"/>
                  </a:cubicBezTo>
                  <a:cubicBezTo>
                    <a:pt x="175" y="204"/>
                    <a:pt x="233" y="145"/>
                    <a:pt x="233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5" name="Freeform 60"/>
            <p:cNvSpPr>
              <a:spLocks noChangeArrowheads="1"/>
            </p:cNvSpPr>
            <p:nvPr/>
          </p:nvSpPr>
          <p:spPr bwMode="auto">
            <a:xfrm>
              <a:off x="46551" y="331887"/>
              <a:ext cx="247706" cy="142574"/>
            </a:xfrm>
            <a:custGeom>
              <a:avLst/>
              <a:gdLst>
                <a:gd name="T0" fmla="*/ 29 w 759"/>
                <a:gd name="T1" fmla="*/ 30 h 438"/>
                <a:gd name="T2" fmla="*/ 29 w 759"/>
                <a:gd name="T3" fmla="*/ 30 h 438"/>
                <a:gd name="T4" fmla="*/ 0 w 759"/>
                <a:gd name="T5" fmla="*/ 87 h 438"/>
                <a:gd name="T6" fmla="*/ 58 w 759"/>
                <a:gd name="T7" fmla="*/ 117 h 438"/>
                <a:gd name="T8" fmla="*/ 233 w 759"/>
                <a:gd name="T9" fmla="*/ 58 h 438"/>
                <a:gd name="T10" fmla="*/ 408 w 759"/>
                <a:gd name="T11" fmla="*/ 117 h 438"/>
                <a:gd name="T12" fmla="*/ 583 w 759"/>
                <a:gd name="T13" fmla="*/ 204 h 438"/>
                <a:gd name="T14" fmla="*/ 613 w 759"/>
                <a:gd name="T15" fmla="*/ 292 h 438"/>
                <a:gd name="T16" fmla="*/ 670 w 759"/>
                <a:gd name="T17" fmla="*/ 380 h 438"/>
                <a:gd name="T18" fmla="*/ 670 w 759"/>
                <a:gd name="T19" fmla="*/ 380 h 438"/>
                <a:gd name="T20" fmla="*/ 729 w 759"/>
                <a:gd name="T21" fmla="*/ 408 h 438"/>
                <a:gd name="T22" fmla="*/ 758 w 759"/>
                <a:gd name="T23" fmla="*/ 351 h 438"/>
                <a:gd name="T24" fmla="*/ 699 w 759"/>
                <a:gd name="T25" fmla="*/ 263 h 438"/>
                <a:gd name="T26" fmla="*/ 613 w 759"/>
                <a:gd name="T27" fmla="*/ 175 h 438"/>
                <a:gd name="T28" fmla="*/ 437 w 759"/>
                <a:gd name="T29" fmla="*/ 58 h 438"/>
                <a:gd name="T30" fmla="*/ 233 w 759"/>
                <a:gd name="T31" fmla="*/ 0 h 438"/>
                <a:gd name="T32" fmla="*/ 29 w 759"/>
                <a:gd name="T33" fmla="*/ 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38">
                  <a:moveTo>
                    <a:pt x="29" y="30"/>
                  </a:moveTo>
                  <a:lnTo>
                    <a:pt x="29" y="30"/>
                  </a:lnTo>
                  <a:cubicBezTo>
                    <a:pt x="0" y="30"/>
                    <a:pt x="0" y="58"/>
                    <a:pt x="0" y="87"/>
                  </a:cubicBezTo>
                  <a:cubicBezTo>
                    <a:pt x="0" y="117"/>
                    <a:pt x="29" y="117"/>
                    <a:pt x="58" y="11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117"/>
                  </a:cubicBezTo>
                  <a:cubicBezTo>
                    <a:pt x="466" y="146"/>
                    <a:pt x="525" y="175"/>
                    <a:pt x="583" y="204"/>
                  </a:cubicBezTo>
                  <a:cubicBezTo>
                    <a:pt x="583" y="263"/>
                    <a:pt x="613" y="263"/>
                    <a:pt x="613" y="292"/>
                  </a:cubicBezTo>
                  <a:cubicBezTo>
                    <a:pt x="641" y="321"/>
                    <a:pt x="670" y="351"/>
                    <a:pt x="670" y="380"/>
                  </a:cubicBezTo>
                  <a:lnTo>
                    <a:pt x="670" y="380"/>
                  </a:lnTo>
                  <a:cubicBezTo>
                    <a:pt x="670" y="437"/>
                    <a:pt x="729" y="437"/>
                    <a:pt x="729" y="408"/>
                  </a:cubicBezTo>
                  <a:cubicBezTo>
                    <a:pt x="758" y="380"/>
                    <a:pt x="758" y="351"/>
                    <a:pt x="758" y="351"/>
                  </a:cubicBezTo>
                  <a:cubicBezTo>
                    <a:pt x="729" y="292"/>
                    <a:pt x="729" y="292"/>
                    <a:pt x="699" y="263"/>
                  </a:cubicBezTo>
                  <a:cubicBezTo>
                    <a:pt x="670" y="204"/>
                    <a:pt x="641" y="204"/>
                    <a:pt x="613" y="175"/>
                  </a:cubicBezTo>
                  <a:cubicBezTo>
                    <a:pt x="583" y="117"/>
                    <a:pt x="495" y="87"/>
                    <a:pt x="437" y="58"/>
                  </a:cubicBezTo>
                  <a:cubicBezTo>
                    <a:pt x="379" y="30"/>
                    <a:pt x="321" y="30"/>
                    <a:pt x="233" y="0"/>
                  </a:cubicBezTo>
                  <a:cubicBezTo>
                    <a:pt x="175" y="0"/>
                    <a:pt x="116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9" name="Freeform 64"/>
            <p:cNvSpPr>
              <a:spLocks noChangeArrowheads="1"/>
            </p:cNvSpPr>
            <p:nvPr/>
          </p:nvSpPr>
          <p:spPr bwMode="auto">
            <a:xfrm>
              <a:off x="-974" y="912267"/>
              <a:ext cx="95050" cy="247706"/>
            </a:xfrm>
            <a:custGeom>
              <a:avLst/>
              <a:gdLst>
                <a:gd name="T0" fmla="*/ 175 w 293"/>
                <a:gd name="T1" fmla="*/ 292 h 759"/>
                <a:gd name="T2" fmla="*/ 175 w 293"/>
                <a:gd name="T3" fmla="*/ 292 h 759"/>
                <a:gd name="T4" fmla="*/ 233 w 293"/>
                <a:gd name="T5" fmla="*/ 496 h 759"/>
                <a:gd name="T6" fmla="*/ 233 w 293"/>
                <a:gd name="T7" fmla="*/ 584 h 759"/>
                <a:gd name="T8" fmla="*/ 175 w 293"/>
                <a:gd name="T9" fmla="*/ 672 h 759"/>
                <a:gd name="T10" fmla="*/ 175 w 293"/>
                <a:gd name="T11" fmla="*/ 700 h 759"/>
                <a:gd name="T12" fmla="*/ 233 w 293"/>
                <a:gd name="T13" fmla="*/ 758 h 759"/>
                <a:gd name="T14" fmla="*/ 292 w 293"/>
                <a:gd name="T15" fmla="*/ 700 h 759"/>
                <a:gd name="T16" fmla="*/ 292 w 293"/>
                <a:gd name="T17" fmla="*/ 584 h 759"/>
                <a:gd name="T18" fmla="*/ 292 w 293"/>
                <a:gd name="T19" fmla="*/ 467 h 759"/>
                <a:gd name="T20" fmla="*/ 233 w 293"/>
                <a:gd name="T21" fmla="*/ 292 h 759"/>
                <a:gd name="T22" fmla="*/ 146 w 293"/>
                <a:gd name="T23" fmla="*/ 88 h 759"/>
                <a:gd name="T24" fmla="*/ 0 w 293"/>
                <a:gd name="T25" fmla="*/ 0 h 759"/>
                <a:gd name="T26" fmla="*/ 0 w 293"/>
                <a:gd name="T27" fmla="*/ 58 h 759"/>
                <a:gd name="T28" fmla="*/ 88 w 293"/>
                <a:gd name="T29" fmla="*/ 146 h 759"/>
                <a:gd name="T30" fmla="*/ 175 w 293"/>
                <a:gd name="T31" fmla="*/ 29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292"/>
                  </a:moveTo>
                  <a:lnTo>
                    <a:pt x="175" y="292"/>
                  </a:lnTo>
                  <a:cubicBezTo>
                    <a:pt x="204" y="379"/>
                    <a:pt x="233" y="408"/>
                    <a:pt x="233" y="496"/>
                  </a:cubicBezTo>
                  <a:cubicBezTo>
                    <a:pt x="233" y="525"/>
                    <a:pt x="233" y="555"/>
                    <a:pt x="233" y="584"/>
                  </a:cubicBezTo>
                  <a:cubicBezTo>
                    <a:pt x="233" y="613"/>
                    <a:pt x="204" y="642"/>
                    <a:pt x="175" y="672"/>
                  </a:cubicBezTo>
                  <a:cubicBezTo>
                    <a:pt x="175" y="672"/>
                    <a:pt x="175" y="672"/>
                    <a:pt x="175" y="700"/>
                  </a:cubicBezTo>
                  <a:cubicBezTo>
                    <a:pt x="175" y="700"/>
                    <a:pt x="175" y="758"/>
                    <a:pt x="233" y="758"/>
                  </a:cubicBezTo>
                  <a:cubicBezTo>
                    <a:pt x="233" y="758"/>
                    <a:pt x="292" y="729"/>
                    <a:pt x="292" y="700"/>
                  </a:cubicBezTo>
                  <a:cubicBezTo>
                    <a:pt x="292" y="672"/>
                    <a:pt x="292" y="613"/>
                    <a:pt x="292" y="584"/>
                  </a:cubicBezTo>
                  <a:cubicBezTo>
                    <a:pt x="292" y="555"/>
                    <a:pt x="292" y="525"/>
                    <a:pt x="292" y="467"/>
                  </a:cubicBezTo>
                  <a:cubicBezTo>
                    <a:pt x="292" y="408"/>
                    <a:pt x="292" y="350"/>
                    <a:pt x="233" y="292"/>
                  </a:cubicBezTo>
                  <a:cubicBezTo>
                    <a:pt x="233" y="23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4"/>
                    <a:pt x="175" y="2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0" name="Freeform 65"/>
            <p:cNvSpPr>
              <a:spLocks noChangeArrowheads="1"/>
            </p:cNvSpPr>
            <p:nvPr/>
          </p:nvSpPr>
          <p:spPr bwMode="auto">
            <a:xfrm>
              <a:off x="-974" y="112984"/>
              <a:ext cx="181459" cy="95050"/>
            </a:xfrm>
            <a:custGeom>
              <a:avLst/>
              <a:gdLst>
                <a:gd name="T0" fmla="*/ 175 w 555"/>
                <a:gd name="T1" fmla="*/ 174 h 292"/>
                <a:gd name="T2" fmla="*/ 175 w 555"/>
                <a:gd name="T3" fmla="*/ 174 h 292"/>
                <a:gd name="T4" fmla="*/ 321 w 555"/>
                <a:gd name="T5" fmla="*/ 87 h 292"/>
                <a:gd name="T6" fmla="*/ 409 w 555"/>
                <a:gd name="T7" fmla="*/ 87 h 292"/>
                <a:gd name="T8" fmla="*/ 495 w 555"/>
                <a:gd name="T9" fmla="*/ 87 h 292"/>
                <a:gd name="T10" fmla="*/ 525 w 555"/>
                <a:gd name="T11" fmla="*/ 116 h 292"/>
                <a:gd name="T12" fmla="*/ 554 w 555"/>
                <a:gd name="T13" fmla="*/ 57 h 292"/>
                <a:gd name="T14" fmla="*/ 525 w 555"/>
                <a:gd name="T15" fmla="*/ 0 h 292"/>
                <a:gd name="T16" fmla="*/ 409 w 555"/>
                <a:gd name="T17" fmla="*/ 0 h 292"/>
                <a:gd name="T18" fmla="*/ 292 w 555"/>
                <a:gd name="T19" fmla="*/ 29 h 292"/>
                <a:gd name="T20" fmla="*/ 117 w 555"/>
                <a:gd name="T21" fmla="*/ 116 h 292"/>
                <a:gd name="T22" fmla="*/ 0 w 555"/>
                <a:gd name="T23" fmla="*/ 204 h 292"/>
                <a:gd name="T24" fmla="*/ 0 w 555"/>
                <a:gd name="T25" fmla="*/ 291 h 292"/>
                <a:gd name="T26" fmla="*/ 29 w 555"/>
                <a:gd name="T27" fmla="*/ 262 h 292"/>
                <a:gd name="T28" fmla="*/ 175 w 555"/>
                <a:gd name="T29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2">
                  <a:moveTo>
                    <a:pt x="175" y="174"/>
                  </a:moveTo>
                  <a:lnTo>
                    <a:pt x="175" y="174"/>
                  </a:lnTo>
                  <a:cubicBezTo>
                    <a:pt x="204" y="116"/>
                    <a:pt x="262" y="116"/>
                    <a:pt x="321" y="87"/>
                  </a:cubicBezTo>
                  <a:cubicBezTo>
                    <a:pt x="350" y="87"/>
                    <a:pt x="379" y="87"/>
                    <a:pt x="409" y="87"/>
                  </a:cubicBezTo>
                  <a:cubicBezTo>
                    <a:pt x="438" y="87"/>
                    <a:pt x="467" y="87"/>
                    <a:pt x="495" y="87"/>
                  </a:cubicBezTo>
                  <a:lnTo>
                    <a:pt x="525" y="116"/>
                  </a:lnTo>
                  <a:cubicBezTo>
                    <a:pt x="554" y="116"/>
                    <a:pt x="554" y="87"/>
                    <a:pt x="554" y="57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57"/>
                    <a:pt x="175" y="87"/>
                    <a:pt x="117" y="116"/>
                  </a:cubicBezTo>
                  <a:cubicBezTo>
                    <a:pt x="88" y="145"/>
                    <a:pt x="58" y="174"/>
                    <a:pt x="0" y="20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4"/>
                    <a:pt x="175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2" name="Freeform 67"/>
            <p:cNvSpPr>
              <a:spLocks noChangeArrowheads="1"/>
            </p:cNvSpPr>
            <p:nvPr/>
          </p:nvSpPr>
          <p:spPr bwMode="auto">
            <a:xfrm>
              <a:off x="-974" y="740889"/>
              <a:ext cx="105131" cy="76328"/>
            </a:xfrm>
            <a:custGeom>
              <a:avLst/>
              <a:gdLst>
                <a:gd name="T0" fmla="*/ 175 w 322"/>
                <a:gd name="T1" fmla="*/ 117 h 234"/>
                <a:gd name="T2" fmla="*/ 175 w 322"/>
                <a:gd name="T3" fmla="*/ 117 h 234"/>
                <a:gd name="T4" fmla="*/ 233 w 322"/>
                <a:gd name="T5" fmla="*/ 175 h 234"/>
                <a:gd name="T6" fmla="*/ 262 w 322"/>
                <a:gd name="T7" fmla="*/ 204 h 234"/>
                <a:gd name="T8" fmla="*/ 321 w 322"/>
                <a:gd name="T9" fmla="*/ 175 h 234"/>
                <a:gd name="T10" fmla="*/ 292 w 322"/>
                <a:gd name="T11" fmla="*/ 117 h 234"/>
                <a:gd name="T12" fmla="*/ 175 w 322"/>
                <a:gd name="T13" fmla="*/ 59 h 234"/>
                <a:gd name="T14" fmla="*/ 88 w 322"/>
                <a:gd name="T15" fmla="*/ 0 h 234"/>
                <a:gd name="T16" fmla="*/ 0 w 322"/>
                <a:gd name="T17" fmla="*/ 0 h 234"/>
                <a:gd name="T18" fmla="*/ 0 w 322"/>
                <a:gd name="T19" fmla="*/ 59 h 234"/>
                <a:gd name="T20" fmla="*/ 88 w 322"/>
                <a:gd name="T21" fmla="*/ 88 h 234"/>
                <a:gd name="T22" fmla="*/ 175 w 322"/>
                <a:gd name="T23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4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5"/>
                  </a:cubicBezTo>
                  <a:cubicBezTo>
                    <a:pt x="233" y="175"/>
                    <a:pt x="233" y="204"/>
                    <a:pt x="262" y="204"/>
                  </a:cubicBezTo>
                  <a:cubicBezTo>
                    <a:pt x="292" y="233"/>
                    <a:pt x="321" y="204"/>
                    <a:pt x="321" y="175"/>
                  </a:cubicBezTo>
                  <a:cubicBezTo>
                    <a:pt x="321" y="147"/>
                    <a:pt x="321" y="117"/>
                    <a:pt x="292" y="117"/>
                  </a:cubicBezTo>
                  <a:cubicBezTo>
                    <a:pt x="262" y="88"/>
                    <a:pt x="233" y="59"/>
                    <a:pt x="175" y="59"/>
                  </a:cubicBezTo>
                  <a:cubicBezTo>
                    <a:pt x="146" y="29"/>
                    <a:pt x="14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88"/>
                    <a:pt x="58" y="88"/>
                    <a:pt x="88" y="88"/>
                  </a:cubicBezTo>
                  <a:cubicBezTo>
                    <a:pt x="117" y="88"/>
                    <a:pt x="146" y="117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3" name="Freeform 68"/>
            <p:cNvSpPr>
              <a:spLocks noChangeArrowheads="1"/>
            </p:cNvSpPr>
            <p:nvPr/>
          </p:nvSpPr>
          <p:spPr bwMode="auto">
            <a:xfrm>
              <a:off x="-974" y="1275185"/>
              <a:ext cx="200181" cy="48965"/>
            </a:xfrm>
            <a:custGeom>
              <a:avLst/>
              <a:gdLst>
                <a:gd name="T0" fmla="*/ 583 w 613"/>
                <a:gd name="T1" fmla="*/ 59 h 148"/>
                <a:gd name="T2" fmla="*/ 583 w 613"/>
                <a:gd name="T3" fmla="*/ 59 h 148"/>
                <a:gd name="T4" fmla="*/ 583 w 613"/>
                <a:gd name="T5" fmla="*/ 0 h 148"/>
                <a:gd name="T6" fmla="*/ 525 w 613"/>
                <a:gd name="T7" fmla="*/ 0 h 148"/>
                <a:gd name="T8" fmla="*/ 379 w 613"/>
                <a:gd name="T9" fmla="*/ 88 h 148"/>
                <a:gd name="T10" fmla="*/ 204 w 613"/>
                <a:gd name="T11" fmla="*/ 88 h 148"/>
                <a:gd name="T12" fmla="*/ 29 w 613"/>
                <a:gd name="T13" fmla="*/ 30 h 148"/>
                <a:gd name="T14" fmla="*/ 0 w 613"/>
                <a:gd name="T15" fmla="*/ 30 h 148"/>
                <a:gd name="T16" fmla="*/ 0 w 613"/>
                <a:gd name="T17" fmla="*/ 88 h 148"/>
                <a:gd name="T18" fmla="*/ 175 w 613"/>
                <a:gd name="T19" fmla="*/ 117 h 148"/>
                <a:gd name="T20" fmla="*/ 379 w 613"/>
                <a:gd name="T21" fmla="*/ 117 h 148"/>
                <a:gd name="T22" fmla="*/ 583 w 613"/>
                <a:gd name="T23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148">
                  <a:moveTo>
                    <a:pt x="583" y="59"/>
                  </a:moveTo>
                  <a:lnTo>
                    <a:pt x="583" y="59"/>
                  </a:lnTo>
                  <a:cubicBezTo>
                    <a:pt x="612" y="59"/>
                    <a:pt x="612" y="0"/>
                    <a:pt x="583" y="0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9"/>
                    <a:pt x="438" y="59"/>
                    <a:pt x="379" y="88"/>
                  </a:cubicBezTo>
                  <a:cubicBezTo>
                    <a:pt x="292" y="88"/>
                    <a:pt x="262" y="88"/>
                    <a:pt x="204" y="88"/>
                  </a:cubicBezTo>
                  <a:cubicBezTo>
                    <a:pt x="117" y="59"/>
                    <a:pt x="88" y="59"/>
                    <a:pt x="29" y="30"/>
                  </a:cubicBezTo>
                  <a:lnTo>
                    <a:pt x="0" y="30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58" y="117"/>
                    <a:pt x="117" y="117"/>
                    <a:pt x="175" y="117"/>
                  </a:cubicBezTo>
                  <a:cubicBezTo>
                    <a:pt x="262" y="147"/>
                    <a:pt x="321" y="147"/>
                    <a:pt x="379" y="117"/>
                  </a:cubicBezTo>
                  <a:cubicBezTo>
                    <a:pt x="438" y="117"/>
                    <a:pt x="525" y="88"/>
                    <a:pt x="583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4" name="Freeform 69"/>
            <p:cNvSpPr>
              <a:spLocks noChangeArrowheads="1"/>
            </p:cNvSpPr>
            <p:nvPr/>
          </p:nvSpPr>
          <p:spPr bwMode="auto">
            <a:xfrm>
              <a:off x="170404" y="560870"/>
              <a:ext cx="152656" cy="228984"/>
            </a:xfrm>
            <a:custGeom>
              <a:avLst/>
              <a:gdLst>
                <a:gd name="T0" fmla="*/ 29 w 468"/>
                <a:gd name="T1" fmla="*/ 57 h 701"/>
                <a:gd name="T2" fmla="*/ 29 w 468"/>
                <a:gd name="T3" fmla="*/ 57 h 701"/>
                <a:gd name="T4" fmla="*/ 204 w 468"/>
                <a:gd name="T5" fmla="*/ 145 h 701"/>
                <a:gd name="T6" fmla="*/ 320 w 468"/>
                <a:gd name="T7" fmla="*/ 291 h 701"/>
                <a:gd name="T8" fmla="*/ 379 w 468"/>
                <a:gd name="T9" fmla="*/ 466 h 701"/>
                <a:gd name="T10" fmla="*/ 408 w 468"/>
                <a:gd name="T11" fmla="*/ 553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3 h 701"/>
                <a:gd name="T22" fmla="*/ 437 w 468"/>
                <a:gd name="T23" fmla="*/ 436 h 701"/>
                <a:gd name="T24" fmla="*/ 350 w 468"/>
                <a:gd name="T25" fmla="*/ 262 h 701"/>
                <a:gd name="T26" fmla="*/ 234 w 468"/>
                <a:gd name="T27" fmla="*/ 116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7"/>
                  </a:moveTo>
                  <a:lnTo>
                    <a:pt x="29" y="57"/>
                  </a:lnTo>
                  <a:cubicBezTo>
                    <a:pt x="87" y="86"/>
                    <a:pt x="146" y="116"/>
                    <a:pt x="204" y="145"/>
                  </a:cubicBezTo>
                  <a:cubicBezTo>
                    <a:pt x="262" y="203"/>
                    <a:pt x="291" y="233"/>
                    <a:pt x="320" y="291"/>
                  </a:cubicBezTo>
                  <a:cubicBezTo>
                    <a:pt x="350" y="320"/>
                    <a:pt x="350" y="407"/>
                    <a:pt x="379" y="466"/>
                  </a:cubicBezTo>
                  <a:cubicBezTo>
                    <a:pt x="408" y="495"/>
                    <a:pt x="408" y="495"/>
                    <a:pt x="408" y="553"/>
                  </a:cubicBezTo>
                  <a:cubicBezTo>
                    <a:pt x="408" y="582"/>
                    <a:pt x="408" y="582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2"/>
                    <a:pt x="467" y="582"/>
                    <a:pt x="467" y="55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9"/>
                    <a:pt x="408" y="320"/>
                    <a:pt x="350" y="262"/>
                  </a:cubicBezTo>
                  <a:cubicBezTo>
                    <a:pt x="320" y="203"/>
                    <a:pt x="291" y="145"/>
                    <a:pt x="234" y="116"/>
                  </a:cubicBezTo>
                  <a:cubicBezTo>
                    <a:pt x="175" y="57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7"/>
                    <a:pt x="0" y="57"/>
                    <a:pt x="29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5" name="Freeform 70"/>
            <p:cNvSpPr>
              <a:spLocks noChangeArrowheads="1"/>
            </p:cNvSpPr>
            <p:nvPr/>
          </p:nvSpPr>
          <p:spPr bwMode="auto">
            <a:xfrm>
              <a:off x="255373" y="26575"/>
              <a:ext cx="115212" cy="26642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87 h 818"/>
                <a:gd name="T6" fmla="*/ 117 w 351"/>
                <a:gd name="T7" fmla="*/ 787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7 h 818"/>
                <a:gd name="T14" fmla="*/ 350 w 351"/>
                <a:gd name="T15" fmla="*/ 234 h 818"/>
                <a:gd name="T16" fmla="*/ 321 w 351"/>
                <a:gd name="T17" fmla="*/ 29 h 818"/>
                <a:gd name="T18" fmla="*/ 234 w 351"/>
                <a:gd name="T19" fmla="*/ 29 h 818"/>
                <a:gd name="T20" fmla="*/ 234 w 351"/>
                <a:gd name="T21" fmla="*/ 58 h 818"/>
                <a:gd name="T22" fmla="*/ 292 w 351"/>
                <a:gd name="T23" fmla="*/ 263 h 818"/>
                <a:gd name="T24" fmla="*/ 263 w 351"/>
                <a:gd name="T25" fmla="*/ 437 h 818"/>
                <a:gd name="T26" fmla="*/ 205 w 351"/>
                <a:gd name="T27" fmla="*/ 584 h 818"/>
                <a:gd name="T28" fmla="*/ 146 w 351"/>
                <a:gd name="T29" fmla="*/ 670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58"/>
                    <a:pt x="0" y="758"/>
                    <a:pt x="29" y="787"/>
                  </a:cubicBezTo>
                  <a:cubicBezTo>
                    <a:pt x="58" y="817"/>
                    <a:pt x="88" y="817"/>
                    <a:pt x="117" y="787"/>
                  </a:cubicBezTo>
                  <a:cubicBezTo>
                    <a:pt x="117" y="758"/>
                    <a:pt x="146" y="758"/>
                    <a:pt x="175" y="700"/>
                  </a:cubicBezTo>
                  <a:cubicBezTo>
                    <a:pt x="205" y="700"/>
                    <a:pt x="234" y="670"/>
                    <a:pt x="263" y="613"/>
                  </a:cubicBezTo>
                  <a:cubicBezTo>
                    <a:pt x="292" y="554"/>
                    <a:pt x="321" y="525"/>
                    <a:pt x="321" y="437"/>
                  </a:cubicBezTo>
                  <a:cubicBezTo>
                    <a:pt x="350" y="379"/>
                    <a:pt x="350" y="292"/>
                    <a:pt x="350" y="234"/>
                  </a:cubicBezTo>
                  <a:cubicBezTo>
                    <a:pt x="350" y="175"/>
                    <a:pt x="321" y="117"/>
                    <a:pt x="321" y="29"/>
                  </a:cubicBezTo>
                  <a:cubicBezTo>
                    <a:pt x="292" y="29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7"/>
                    <a:pt x="292" y="175"/>
                    <a:pt x="292" y="263"/>
                  </a:cubicBezTo>
                  <a:cubicBezTo>
                    <a:pt x="321" y="292"/>
                    <a:pt x="292" y="379"/>
                    <a:pt x="263" y="437"/>
                  </a:cubicBezTo>
                  <a:cubicBezTo>
                    <a:pt x="263" y="467"/>
                    <a:pt x="234" y="554"/>
                    <a:pt x="205" y="584"/>
                  </a:cubicBezTo>
                  <a:cubicBezTo>
                    <a:pt x="175" y="613"/>
                    <a:pt x="146" y="642"/>
                    <a:pt x="146" y="670"/>
                  </a:cubicBezTo>
                  <a:cubicBezTo>
                    <a:pt x="117" y="700"/>
                    <a:pt x="88" y="700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0" name="Freeform 75"/>
            <p:cNvSpPr>
              <a:spLocks noChangeArrowheads="1"/>
            </p:cNvSpPr>
            <p:nvPr/>
          </p:nvSpPr>
          <p:spPr bwMode="auto">
            <a:xfrm>
              <a:off x="207848" y="1027479"/>
              <a:ext cx="181459" cy="220344"/>
            </a:xfrm>
            <a:custGeom>
              <a:avLst/>
              <a:gdLst>
                <a:gd name="T0" fmla="*/ 467 w 555"/>
                <a:gd name="T1" fmla="*/ 496 h 673"/>
                <a:gd name="T2" fmla="*/ 467 w 555"/>
                <a:gd name="T3" fmla="*/ 496 h 673"/>
                <a:gd name="T4" fmla="*/ 438 w 555"/>
                <a:gd name="T5" fmla="*/ 613 h 673"/>
                <a:gd name="T6" fmla="*/ 438 w 555"/>
                <a:gd name="T7" fmla="*/ 642 h 673"/>
                <a:gd name="T8" fmla="*/ 496 w 555"/>
                <a:gd name="T9" fmla="*/ 672 h 673"/>
                <a:gd name="T10" fmla="*/ 525 w 555"/>
                <a:gd name="T11" fmla="*/ 613 h 673"/>
                <a:gd name="T12" fmla="*/ 525 w 555"/>
                <a:gd name="T13" fmla="*/ 613 h 673"/>
                <a:gd name="T14" fmla="*/ 525 w 555"/>
                <a:gd name="T15" fmla="*/ 496 h 673"/>
                <a:gd name="T16" fmla="*/ 496 w 555"/>
                <a:gd name="T17" fmla="*/ 408 h 673"/>
                <a:gd name="T18" fmla="*/ 409 w 555"/>
                <a:gd name="T19" fmla="*/ 234 h 673"/>
                <a:gd name="T20" fmla="*/ 234 w 555"/>
                <a:gd name="T21" fmla="*/ 88 h 673"/>
                <a:gd name="T22" fmla="*/ 59 w 555"/>
                <a:gd name="T23" fmla="*/ 0 h 673"/>
                <a:gd name="T24" fmla="*/ 0 w 555"/>
                <a:gd name="T25" fmla="*/ 58 h 673"/>
                <a:gd name="T26" fmla="*/ 59 w 555"/>
                <a:gd name="T27" fmla="*/ 88 h 673"/>
                <a:gd name="T28" fmla="*/ 204 w 555"/>
                <a:gd name="T29" fmla="*/ 146 h 673"/>
                <a:gd name="T30" fmla="*/ 351 w 555"/>
                <a:gd name="T31" fmla="*/ 263 h 673"/>
                <a:gd name="T32" fmla="*/ 438 w 555"/>
                <a:gd name="T33" fmla="*/ 408 h 673"/>
                <a:gd name="T34" fmla="*/ 467 w 555"/>
                <a:gd name="T35" fmla="*/ 49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3">
                  <a:moveTo>
                    <a:pt x="467" y="496"/>
                  </a:moveTo>
                  <a:lnTo>
                    <a:pt x="467" y="496"/>
                  </a:lnTo>
                  <a:cubicBezTo>
                    <a:pt x="467" y="554"/>
                    <a:pt x="467" y="554"/>
                    <a:pt x="438" y="613"/>
                  </a:cubicBezTo>
                  <a:cubicBezTo>
                    <a:pt x="438" y="613"/>
                    <a:pt x="438" y="613"/>
                    <a:pt x="438" y="642"/>
                  </a:cubicBezTo>
                  <a:cubicBezTo>
                    <a:pt x="438" y="642"/>
                    <a:pt x="467" y="672"/>
                    <a:pt x="496" y="672"/>
                  </a:cubicBezTo>
                  <a:cubicBezTo>
                    <a:pt x="525" y="672"/>
                    <a:pt x="554" y="642"/>
                    <a:pt x="525" y="613"/>
                  </a:cubicBezTo>
                  <a:lnTo>
                    <a:pt x="525" y="613"/>
                  </a:lnTo>
                  <a:cubicBezTo>
                    <a:pt x="525" y="554"/>
                    <a:pt x="525" y="525"/>
                    <a:pt x="525" y="496"/>
                  </a:cubicBezTo>
                  <a:cubicBezTo>
                    <a:pt x="525" y="467"/>
                    <a:pt x="525" y="437"/>
                    <a:pt x="496" y="408"/>
                  </a:cubicBezTo>
                  <a:cubicBezTo>
                    <a:pt x="467" y="322"/>
                    <a:pt x="438" y="292"/>
                    <a:pt x="409" y="234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3"/>
                  </a:cubicBezTo>
                  <a:cubicBezTo>
                    <a:pt x="380" y="322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1" name="Freeform 76"/>
            <p:cNvSpPr>
              <a:spLocks noChangeArrowheads="1"/>
            </p:cNvSpPr>
            <p:nvPr/>
          </p:nvSpPr>
          <p:spPr bwMode="auto">
            <a:xfrm>
              <a:off x="255373" y="817217"/>
              <a:ext cx="247706" cy="152656"/>
            </a:xfrm>
            <a:custGeom>
              <a:avLst/>
              <a:gdLst>
                <a:gd name="T0" fmla="*/ 58 w 758"/>
                <a:gd name="T1" fmla="*/ 467 h 468"/>
                <a:gd name="T2" fmla="*/ 58 w 758"/>
                <a:gd name="T3" fmla="*/ 467 h 468"/>
                <a:gd name="T4" fmla="*/ 175 w 758"/>
                <a:gd name="T5" fmla="*/ 467 h 468"/>
                <a:gd name="T6" fmla="*/ 292 w 758"/>
                <a:gd name="T7" fmla="*/ 467 h 468"/>
                <a:gd name="T8" fmla="*/ 466 w 758"/>
                <a:gd name="T9" fmla="*/ 380 h 468"/>
                <a:gd name="T10" fmla="*/ 640 w 758"/>
                <a:gd name="T11" fmla="*/ 234 h 468"/>
                <a:gd name="T12" fmla="*/ 728 w 758"/>
                <a:gd name="T13" fmla="*/ 59 h 468"/>
                <a:gd name="T14" fmla="*/ 728 w 758"/>
                <a:gd name="T15" fmla="*/ 0 h 468"/>
                <a:gd name="T16" fmla="*/ 670 w 758"/>
                <a:gd name="T17" fmla="*/ 30 h 468"/>
                <a:gd name="T18" fmla="*/ 583 w 758"/>
                <a:gd name="T19" fmla="*/ 205 h 468"/>
                <a:gd name="T20" fmla="*/ 438 w 758"/>
                <a:gd name="T21" fmla="*/ 321 h 468"/>
                <a:gd name="T22" fmla="*/ 263 w 758"/>
                <a:gd name="T23" fmla="*/ 380 h 468"/>
                <a:gd name="T24" fmla="*/ 175 w 758"/>
                <a:gd name="T25" fmla="*/ 380 h 468"/>
                <a:gd name="T26" fmla="*/ 88 w 758"/>
                <a:gd name="T27" fmla="*/ 350 h 468"/>
                <a:gd name="T28" fmla="*/ 58 w 758"/>
                <a:gd name="T29" fmla="*/ 350 h 468"/>
                <a:gd name="T30" fmla="*/ 0 w 758"/>
                <a:gd name="T31" fmla="*/ 409 h 468"/>
                <a:gd name="T32" fmla="*/ 58 w 758"/>
                <a:gd name="T33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8">
                  <a:moveTo>
                    <a:pt x="58" y="467"/>
                  </a:moveTo>
                  <a:lnTo>
                    <a:pt x="58" y="467"/>
                  </a:lnTo>
                  <a:cubicBezTo>
                    <a:pt x="88" y="467"/>
                    <a:pt x="146" y="467"/>
                    <a:pt x="175" y="467"/>
                  </a:cubicBezTo>
                  <a:cubicBezTo>
                    <a:pt x="205" y="467"/>
                    <a:pt x="234" y="467"/>
                    <a:pt x="292" y="467"/>
                  </a:cubicBezTo>
                  <a:cubicBezTo>
                    <a:pt x="350" y="438"/>
                    <a:pt x="408" y="409"/>
                    <a:pt x="466" y="380"/>
                  </a:cubicBezTo>
                  <a:cubicBezTo>
                    <a:pt x="524" y="350"/>
                    <a:pt x="583" y="292"/>
                    <a:pt x="640" y="234"/>
                  </a:cubicBezTo>
                  <a:cubicBezTo>
                    <a:pt x="670" y="205"/>
                    <a:pt x="728" y="117"/>
                    <a:pt x="728" y="59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117"/>
                    <a:pt x="640" y="147"/>
                    <a:pt x="583" y="205"/>
                  </a:cubicBezTo>
                  <a:cubicBezTo>
                    <a:pt x="554" y="264"/>
                    <a:pt x="495" y="292"/>
                    <a:pt x="438" y="321"/>
                  </a:cubicBezTo>
                  <a:cubicBezTo>
                    <a:pt x="379" y="350"/>
                    <a:pt x="321" y="350"/>
                    <a:pt x="263" y="380"/>
                  </a:cubicBezTo>
                  <a:cubicBezTo>
                    <a:pt x="234" y="380"/>
                    <a:pt x="205" y="409"/>
                    <a:pt x="175" y="380"/>
                  </a:cubicBezTo>
                  <a:cubicBezTo>
                    <a:pt x="146" y="380"/>
                    <a:pt x="117" y="380"/>
                    <a:pt x="88" y="350"/>
                  </a:cubicBez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80"/>
                    <a:pt x="0" y="409"/>
                  </a:cubicBezTo>
                  <a:cubicBezTo>
                    <a:pt x="0" y="438"/>
                    <a:pt x="29" y="467"/>
                    <a:pt x="58" y="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2" name="Freeform 77"/>
            <p:cNvSpPr>
              <a:spLocks noChangeArrowheads="1"/>
            </p:cNvSpPr>
            <p:nvPr/>
          </p:nvSpPr>
          <p:spPr bwMode="auto">
            <a:xfrm>
              <a:off x="-974" y="1446563"/>
              <a:ext cx="95050" cy="38884"/>
            </a:xfrm>
            <a:custGeom>
              <a:avLst/>
              <a:gdLst>
                <a:gd name="T0" fmla="*/ 233 w 293"/>
                <a:gd name="T1" fmla="*/ 0 h 117"/>
                <a:gd name="T2" fmla="*/ 233 w 293"/>
                <a:gd name="T3" fmla="*/ 0 h 117"/>
                <a:gd name="T4" fmla="*/ 146 w 293"/>
                <a:gd name="T5" fmla="*/ 0 h 117"/>
                <a:gd name="T6" fmla="*/ 29 w 293"/>
                <a:gd name="T7" fmla="*/ 29 h 117"/>
                <a:gd name="T8" fmla="*/ 0 w 293"/>
                <a:gd name="T9" fmla="*/ 29 h 117"/>
                <a:gd name="T10" fmla="*/ 0 w 293"/>
                <a:gd name="T11" fmla="*/ 116 h 117"/>
                <a:gd name="T12" fmla="*/ 58 w 293"/>
                <a:gd name="T13" fmla="*/ 87 h 117"/>
                <a:gd name="T14" fmla="*/ 146 w 293"/>
                <a:gd name="T15" fmla="*/ 87 h 117"/>
                <a:gd name="T16" fmla="*/ 233 w 293"/>
                <a:gd name="T17" fmla="*/ 87 h 117"/>
                <a:gd name="T18" fmla="*/ 262 w 293"/>
                <a:gd name="T19" fmla="*/ 87 h 117"/>
                <a:gd name="T20" fmla="*/ 292 w 293"/>
                <a:gd name="T21" fmla="*/ 58 h 117"/>
                <a:gd name="T22" fmla="*/ 233 w 29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7">
                  <a:moveTo>
                    <a:pt x="233" y="0"/>
                  </a:moveTo>
                  <a:lnTo>
                    <a:pt x="233" y="0"/>
                  </a:ln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29" y="87"/>
                    <a:pt x="58" y="87"/>
                  </a:cubicBezTo>
                  <a:cubicBezTo>
                    <a:pt x="88" y="87"/>
                    <a:pt x="117" y="87"/>
                    <a:pt x="146" y="87"/>
                  </a:cubicBezTo>
                  <a:cubicBezTo>
                    <a:pt x="175" y="87"/>
                    <a:pt x="204" y="87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3" name="Freeform 78"/>
            <p:cNvSpPr>
              <a:spLocks noChangeArrowheads="1"/>
            </p:cNvSpPr>
            <p:nvPr/>
          </p:nvSpPr>
          <p:spPr bwMode="auto">
            <a:xfrm>
              <a:off x="170404" y="1494088"/>
              <a:ext cx="57606" cy="28803"/>
            </a:xfrm>
            <a:custGeom>
              <a:avLst/>
              <a:gdLst>
                <a:gd name="T0" fmla="*/ 116 w 176"/>
                <a:gd name="T1" fmla="*/ 29 h 89"/>
                <a:gd name="T2" fmla="*/ 116 w 176"/>
                <a:gd name="T3" fmla="*/ 29 h 89"/>
                <a:gd name="T4" fmla="*/ 58 w 176"/>
                <a:gd name="T5" fmla="*/ 0 h 89"/>
                <a:gd name="T6" fmla="*/ 29 w 176"/>
                <a:gd name="T7" fmla="*/ 29 h 89"/>
                <a:gd name="T8" fmla="*/ 29 w 176"/>
                <a:gd name="T9" fmla="*/ 88 h 89"/>
                <a:gd name="T10" fmla="*/ 175 w 176"/>
                <a:gd name="T11" fmla="*/ 88 h 89"/>
                <a:gd name="T12" fmla="*/ 175 w 176"/>
                <a:gd name="T13" fmla="*/ 59 h 89"/>
                <a:gd name="T14" fmla="*/ 116 w 176"/>
                <a:gd name="T1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16" y="29"/>
                  </a:moveTo>
                  <a:lnTo>
                    <a:pt x="116" y="29"/>
                  </a:lnTo>
                  <a:cubicBezTo>
                    <a:pt x="87" y="0"/>
                    <a:pt x="87" y="0"/>
                    <a:pt x="58" y="0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9"/>
                    <a:pt x="29" y="59"/>
                    <a:pt x="2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59"/>
                  </a:cubicBezTo>
                  <a:cubicBezTo>
                    <a:pt x="146" y="59"/>
                    <a:pt x="116" y="29"/>
                    <a:pt x="11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4" name="Freeform 79"/>
            <p:cNvSpPr>
              <a:spLocks noChangeArrowheads="1"/>
            </p:cNvSpPr>
            <p:nvPr/>
          </p:nvSpPr>
          <p:spPr bwMode="auto">
            <a:xfrm>
              <a:off x="331701" y="1465285"/>
              <a:ext cx="95050" cy="57606"/>
            </a:xfrm>
            <a:custGeom>
              <a:avLst/>
              <a:gdLst>
                <a:gd name="T0" fmla="*/ 261 w 291"/>
                <a:gd name="T1" fmla="*/ 0 h 176"/>
                <a:gd name="T2" fmla="*/ 261 w 291"/>
                <a:gd name="T3" fmla="*/ 0 h 176"/>
                <a:gd name="T4" fmla="*/ 204 w 291"/>
                <a:gd name="T5" fmla="*/ 0 h 176"/>
                <a:gd name="T6" fmla="*/ 87 w 291"/>
                <a:gd name="T7" fmla="*/ 116 h 176"/>
                <a:gd name="T8" fmla="*/ 0 w 291"/>
                <a:gd name="T9" fmla="*/ 175 h 176"/>
                <a:gd name="T10" fmla="*/ 145 w 291"/>
                <a:gd name="T11" fmla="*/ 175 h 176"/>
                <a:gd name="T12" fmla="*/ 290 w 291"/>
                <a:gd name="T13" fmla="*/ 58 h 176"/>
                <a:gd name="T14" fmla="*/ 261 w 291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76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232" y="0"/>
                    <a:pt x="204" y="0"/>
                  </a:cubicBezTo>
                  <a:cubicBezTo>
                    <a:pt x="174" y="58"/>
                    <a:pt x="145" y="116"/>
                    <a:pt x="87" y="116"/>
                  </a:cubicBezTo>
                  <a:cubicBezTo>
                    <a:pt x="58" y="146"/>
                    <a:pt x="29" y="146"/>
                    <a:pt x="0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204" y="146"/>
                    <a:pt x="232" y="87"/>
                    <a:pt x="290" y="58"/>
                  </a:cubicBezTo>
                  <a:cubicBezTo>
                    <a:pt x="290" y="29"/>
                    <a:pt x="290" y="0"/>
                    <a:pt x="26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5" name="Freeform 80"/>
            <p:cNvSpPr>
              <a:spLocks noChangeArrowheads="1"/>
            </p:cNvSpPr>
            <p:nvPr/>
          </p:nvSpPr>
          <p:spPr bwMode="auto">
            <a:xfrm>
              <a:off x="323060" y="1312629"/>
              <a:ext cx="266428" cy="86409"/>
            </a:xfrm>
            <a:custGeom>
              <a:avLst/>
              <a:gdLst>
                <a:gd name="T0" fmla="*/ 815 w 816"/>
                <a:gd name="T1" fmla="*/ 146 h 264"/>
                <a:gd name="T2" fmla="*/ 815 w 816"/>
                <a:gd name="T3" fmla="*/ 146 h 264"/>
                <a:gd name="T4" fmla="*/ 815 w 816"/>
                <a:gd name="T5" fmla="*/ 88 h 264"/>
                <a:gd name="T6" fmla="*/ 756 w 816"/>
                <a:gd name="T7" fmla="*/ 88 h 264"/>
                <a:gd name="T8" fmla="*/ 611 w 816"/>
                <a:gd name="T9" fmla="*/ 175 h 264"/>
                <a:gd name="T10" fmla="*/ 407 w 816"/>
                <a:gd name="T11" fmla="*/ 204 h 264"/>
                <a:gd name="T12" fmla="*/ 233 w 816"/>
                <a:gd name="T13" fmla="*/ 146 h 264"/>
                <a:gd name="T14" fmla="*/ 174 w 816"/>
                <a:gd name="T15" fmla="*/ 117 h 264"/>
                <a:gd name="T16" fmla="*/ 116 w 816"/>
                <a:gd name="T17" fmla="*/ 30 h 264"/>
                <a:gd name="T18" fmla="*/ 87 w 816"/>
                <a:gd name="T19" fmla="*/ 0 h 264"/>
                <a:gd name="T20" fmla="*/ 29 w 816"/>
                <a:gd name="T21" fmla="*/ 0 h 264"/>
                <a:gd name="T22" fmla="*/ 29 w 816"/>
                <a:gd name="T23" fmla="*/ 88 h 264"/>
                <a:gd name="T24" fmla="*/ 116 w 816"/>
                <a:gd name="T25" fmla="*/ 175 h 264"/>
                <a:gd name="T26" fmla="*/ 203 w 816"/>
                <a:gd name="T27" fmla="*/ 233 h 264"/>
                <a:gd name="T28" fmla="*/ 407 w 816"/>
                <a:gd name="T29" fmla="*/ 263 h 264"/>
                <a:gd name="T30" fmla="*/ 611 w 816"/>
                <a:gd name="T31" fmla="*/ 233 h 264"/>
                <a:gd name="T32" fmla="*/ 785 w 816"/>
                <a:gd name="T33" fmla="*/ 146 h 264"/>
                <a:gd name="T34" fmla="*/ 815 w 816"/>
                <a:gd name="T35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64">
                  <a:moveTo>
                    <a:pt x="815" y="146"/>
                  </a:moveTo>
                  <a:lnTo>
                    <a:pt x="815" y="146"/>
                  </a:lnTo>
                  <a:cubicBezTo>
                    <a:pt x="815" y="117"/>
                    <a:pt x="815" y="117"/>
                    <a:pt x="815" y="88"/>
                  </a:cubicBezTo>
                  <a:cubicBezTo>
                    <a:pt x="785" y="59"/>
                    <a:pt x="756" y="59"/>
                    <a:pt x="756" y="88"/>
                  </a:cubicBezTo>
                  <a:cubicBezTo>
                    <a:pt x="699" y="117"/>
                    <a:pt x="669" y="175"/>
                    <a:pt x="611" y="175"/>
                  </a:cubicBezTo>
                  <a:cubicBezTo>
                    <a:pt x="523" y="204"/>
                    <a:pt x="494" y="204"/>
                    <a:pt x="407" y="204"/>
                  </a:cubicBezTo>
                  <a:cubicBezTo>
                    <a:pt x="349" y="175"/>
                    <a:pt x="290" y="175"/>
                    <a:pt x="233" y="146"/>
                  </a:cubicBezTo>
                  <a:cubicBezTo>
                    <a:pt x="203" y="117"/>
                    <a:pt x="174" y="117"/>
                    <a:pt x="174" y="117"/>
                  </a:cubicBezTo>
                  <a:cubicBezTo>
                    <a:pt x="145" y="88"/>
                    <a:pt x="116" y="59"/>
                    <a:pt x="116" y="30"/>
                  </a:cubicBezTo>
                  <a:cubicBezTo>
                    <a:pt x="116" y="0"/>
                    <a:pt x="87" y="0"/>
                    <a:pt x="87" y="0"/>
                  </a:cubicBezTo>
                  <a:cubicBezTo>
                    <a:pt x="58" y="0"/>
                    <a:pt x="29" y="0"/>
                    <a:pt x="29" y="0"/>
                  </a:cubicBezTo>
                  <a:cubicBezTo>
                    <a:pt x="0" y="59"/>
                    <a:pt x="0" y="59"/>
                    <a:pt x="29" y="88"/>
                  </a:cubicBezTo>
                  <a:cubicBezTo>
                    <a:pt x="58" y="117"/>
                    <a:pt x="87" y="146"/>
                    <a:pt x="116" y="175"/>
                  </a:cubicBezTo>
                  <a:cubicBezTo>
                    <a:pt x="145" y="175"/>
                    <a:pt x="174" y="204"/>
                    <a:pt x="203" y="233"/>
                  </a:cubicBezTo>
                  <a:cubicBezTo>
                    <a:pt x="261" y="233"/>
                    <a:pt x="349" y="263"/>
                    <a:pt x="407" y="263"/>
                  </a:cubicBezTo>
                  <a:cubicBezTo>
                    <a:pt x="494" y="263"/>
                    <a:pt x="552" y="263"/>
                    <a:pt x="611" y="233"/>
                  </a:cubicBezTo>
                  <a:cubicBezTo>
                    <a:pt x="669" y="233"/>
                    <a:pt x="756" y="175"/>
                    <a:pt x="785" y="146"/>
                  </a:cubicBezTo>
                  <a:cubicBezTo>
                    <a:pt x="785" y="146"/>
                    <a:pt x="785" y="146"/>
                    <a:pt x="81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7" name="Freeform 82"/>
            <p:cNvSpPr>
              <a:spLocks noChangeArrowheads="1"/>
            </p:cNvSpPr>
            <p:nvPr/>
          </p:nvSpPr>
          <p:spPr bwMode="auto">
            <a:xfrm>
              <a:off x="616851" y="-77116"/>
              <a:ext cx="190100" cy="115212"/>
            </a:xfrm>
            <a:custGeom>
              <a:avLst/>
              <a:gdLst>
                <a:gd name="T0" fmla="*/ 233 w 584"/>
                <a:gd name="T1" fmla="*/ 29 h 351"/>
                <a:gd name="T2" fmla="*/ 233 w 584"/>
                <a:gd name="T3" fmla="*/ 29 h 351"/>
                <a:gd name="T4" fmla="*/ 59 w 584"/>
                <a:gd name="T5" fmla="*/ 29 h 351"/>
                <a:gd name="T6" fmla="*/ 29 w 584"/>
                <a:gd name="T7" fmla="*/ 29 h 351"/>
                <a:gd name="T8" fmla="*/ 0 w 584"/>
                <a:gd name="T9" fmla="*/ 88 h 351"/>
                <a:gd name="T10" fmla="*/ 59 w 584"/>
                <a:gd name="T11" fmla="*/ 88 h 351"/>
                <a:gd name="T12" fmla="*/ 233 w 584"/>
                <a:gd name="T13" fmla="*/ 88 h 351"/>
                <a:gd name="T14" fmla="*/ 380 w 584"/>
                <a:gd name="T15" fmla="*/ 146 h 351"/>
                <a:gd name="T16" fmla="*/ 525 w 584"/>
                <a:gd name="T17" fmla="*/ 291 h 351"/>
                <a:gd name="T18" fmla="*/ 583 w 584"/>
                <a:gd name="T19" fmla="*/ 350 h 351"/>
                <a:gd name="T20" fmla="*/ 583 w 584"/>
                <a:gd name="T21" fmla="*/ 234 h 351"/>
                <a:gd name="T22" fmla="*/ 438 w 584"/>
                <a:gd name="T23" fmla="*/ 88 h 351"/>
                <a:gd name="T24" fmla="*/ 233 w 584"/>
                <a:gd name="T25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233" y="29"/>
                  </a:moveTo>
                  <a:lnTo>
                    <a:pt x="233" y="29"/>
                  </a:ln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88"/>
                  </a:cubicBezTo>
                  <a:cubicBezTo>
                    <a:pt x="0" y="88"/>
                    <a:pt x="29" y="88"/>
                    <a:pt x="59" y="88"/>
                  </a:cubicBezTo>
                  <a:cubicBezTo>
                    <a:pt x="117" y="88"/>
                    <a:pt x="175" y="88"/>
                    <a:pt x="233" y="88"/>
                  </a:cubicBezTo>
                  <a:cubicBezTo>
                    <a:pt x="292" y="88"/>
                    <a:pt x="350" y="117"/>
                    <a:pt x="380" y="146"/>
                  </a:cubicBezTo>
                  <a:cubicBezTo>
                    <a:pt x="438" y="205"/>
                    <a:pt x="496" y="234"/>
                    <a:pt x="525" y="291"/>
                  </a:cubicBezTo>
                  <a:cubicBezTo>
                    <a:pt x="554" y="291"/>
                    <a:pt x="554" y="321"/>
                    <a:pt x="583" y="350"/>
                  </a:cubicBezTo>
                  <a:cubicBezTo>
                    <a:pt x="583" y="234"/>
                    <a:pt x="583" y="234"/>
                    <a:pt x="583" y="234"/>
                  </a:cubicBezTo>
                  <a:cubicBezTo>
                    <a:pt x="525" y="175"/>
                    <a:pt x="466" y="146"/>
                    <a:pt x="438" y="88"/>
                  </a:cubicBezTo>
                  <a:cubicBezTo>
                    <a:pt x="380" y="58"/>
                    <a:pt x="292" y="58"/>
                    <a:pt x="233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8" name="Freeform 83"/>
            <p:cNvSpPr>
              <a:spLocks noChangeArrowheads="1"/>
            </p:cNvSpPr>
            <p:nvPr/>
          </p:nvSpPr>
          <p:spPr bwMode="auto">
            <a:xfrm>
              <a:off x="503079" y="36655"/>
              <a:ext cx="86409" cy="266428"/>
            </a:xfrm>
            <a:custGeom>
              <a:avLst/>
              <a:gdLst>
                <a:gd name="T0" fmla="*/ 175 w 264"/>
                <a:gd name="T1" fmla="*/ 175 h 818"/>
                <a:gd name="T2" fmla="*/ 175 w 264"/>
                <a:gd name="T3" fmla="*/ 175 h 818"/>
                <a:gd name="T4" fmla="*/ 233 w 264"/>
                <a:gd name="T5" fmla="*/ 117 h 818"/>
                <a:gd name="T6" fmla="*/ 263 w 264"/>
                <a:gd name="T7" fmla="*/ 88 h 818"/>
                <a:gd name="T8" fmla="*/ 233 w 264"/>
                <a:gd name="T9" fmla="*/ 29 h 818"/>
                <a:gd name="T10" fmla="*/ 175 w 264"/>
                <a:gd name="T11" fmla="*/ 58 h 818"/>
                <a:gd name="T12" fmla="*/ 88 w 264"/>
                <a:gd name="T13" fmla="*/ 146 h 818"/>
                <a:gd name="T14" fmla="*/ 59 w 264"/>
                <a:gd name="T15" fmla="*/ 234 h 818"/>
                <a:gd name="T16" fmla="*/ 0 w 264"/>
                <a:gd name="T17" fmla="*/ 438 h 818"/>
                <a:gd name="T18" fmla="*/ 30 w 264"/>
                <a:gd name="T19" fmla="*/ 613 h 818"/>
                <a:gd name="T20" fmla="*/ 117 w 264"/>
                <a:gd name="T21" fmla="*/ 817 h 818"/>
                <a:gd name="T22" fmla="*/ 204 w 264"/>
                <a:gd name="T23" fmla="*/ 817 h 818"/>
                <a:gd name="T24" fmla="*/ 175 w 264"/>
                <a:gd name="T25" fmla="*/ 758 h 818"/>
                <a:gd name="T26" fmla="*/ 88 w 264"/>
                <a:gd name="T27" fmla="*/ 613 h 818"/>
                <a:gd name="T28" fmla="*/ 59 w 264"/>
                <a:gd name="T29" fmla="*/ 438 h 818"/>
                <a:gd name="T30" fmla="*/ 117 w 264"/>
                <a:gd name="T31" fmla="*/ 263 h 818"/>
                <a:gd name="T32" fmla="*/ 175 w 264"/>
                <a:gd name="T33" fmla="*/ 17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75"/>
                  </a:moveTo>
                  <a:lnTo>
                    <a:pt x="175" y="175"/>
                  </a:lnTo>
                  <a:cubicBezTo>
                    <a:pt x="175" y="146"/>
                    <a:pt x="204" y="146"/>
                    <a:pt x="233" y="117"/>
                  </a:cubicBezTo>
                  <a:cubicBezTo>
                    <a:pt x="233" y="117"/>
                    <a:pt x="233" y="117"/>
                    <a:pt x="263" y="88"/>
                  </a:cubicBezTo>
                  <a:cubicBezTo>
                    <a:pt x="263" y="88"/>
                    <a:pt x="263" y="58"/>
                    <a:pt x="233" y="29"/>
                  </a:cubicBezTo>
                  <a:cubicBezTo>
                    <a:pt x="233" y="0"/>
                    <a:pt x="175" y="29"/>
                    <a:pt x="175" y="58"/>
                  </a:cubicBezTo>
                  <a:cubicBezTo>
                    <a:pt x="147" y="88"/>
                    <a:pt x="117" y="117"/>
                    <a:pt x="88" y="146"/>
                  </a:cubicBezTo>
                  <a:cubicBezTo>
                    <a:pt x="59" y="175"/>
                    <a:pt x="59" y="205"/>
                    <a:pt x="59" y="234"/>
                  </a:cubicBezTo>
                  <a:cubicBezTo>
                    <a:pt x="0" y="291"/>
                    <a:pt x="0" y="350"/>
                    <a:pt x="0" y="438"/>
                  </a:cubicBezTo>
                  <a:cubicBezTo>
                    <a:pt x="0" y="496"/>
                    <a:pt x="0" y="555"/>
                    <a:pt x="30" y="613"/>
                  </a:cubicBezTo>
                  <a:cubicBezTo>
                    <a:pt x="59" y="700"/>
                    <a:pt x="88" y="758"/>
                    <a:pt x="117" y="817"/>
                  </a:cubicBezTo>
                  <a:cubicBezTo>
                    <a:pt x="147" y="817"/>
                    <a:pt x="175" y="817"/>
                    <a:pt x="204" y="817"/>
                  </a:cubicBezTo>
                  <a:cubicBezTo>
                    <a:pt x="204" y="788"/>
                    <a:pt x="204" y="788"/>
                    <a:pt x="175" y="758"/>
                  </a:cubicBezTo>
                  <a:cubicBezTo>
                    <a:pt x="147" y="729"/>
                    <a:pt x="117" y="671"/>
                    <a:pt x="88" y="613"/>
                  </a:cubicBezTo>
                  <a:cubicBezTo>
                    <a:pt x="59" y="555"/>
                    <a:pt x="59" y="496"/>
                    <a:pt x="59" y="438"/>
                  </a:cubicBezTo>
                  <a:cubicBezTo>
                    <a:pt x="59" y="379"/>
                    <a:pt x="88" y="291"/>
                    <a:pt x="117" y="263"/>
                  </a:cubicBezTo>
                  <a:cubicBezTo>
                    <a:pt x="117" y="205"/>
                    <a:pt x="147" y="205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9" name="Freeform 84"/>
            <p:cNvSpPr>
              <a:spLocks noChangeArrowheads="1"/>
            </p:cNvSpPr>
            <p:nvPr/>
          </p:nvSpPr>
          <p:spPr bwMode="auto">
            <a:xfrm>
              <a:off x="598129" y="284361"/>
              <a:ext cx="171378" cy="228984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526 h 701"/>
                <a:gd name="T6" fmla="*/ 175 w 525"/>
                <a:gd name="T7" fmla="*/ 583 h 701"/>
                <a:gd name="T8" fmla="*/ 87 w 525"/>
                <a:gd name="T9" fmla="*/ 583 h 701"/>
                <a:gd name="T10" fmla="*/ 58 w 525"/>
                <a:gd name="T11" fmla="*/ 583 h 701"/>
                <a:gd name="T12" fmla="*/ 29 w 525"/>
                <a:gd name="T13" fmla="*/ 642 h 701"/>
                <a:gd name="T14" fmla="*/ 117 w 525"/>
                <a:gd name="T15" fmla="*/ 671 h 701"/>
                <a:gd name="T16" fmla="*/ 233 w 525"/>
                <a:gd name="T17" fmla="*/ 613 h 701"/>
                <a:gd name="T18" fmla="*/ 291 w 525"/>
                <a:gd name="T19" fmla="*/ 583 h 701"/>
                <a:gd name="T20" fmla="*/ 438 w 525"/>
                <a:gd name="T21" fmla="*/ 409 h 701"/>
                <a:gd name="T22" fmla="*/ 524 w 525"/>
                <a:gd name="T23" fmla="*/ 233 h 701"/>
                <a:gd name="T24" fmla="*/ 524 w 525"/>
                <a:gd name="T25" fmla="*/ 30 h 701"/>
                <a:gd name="T26" fmla="*/ 467 w 525"/>
                <a:gd name="T27" fmla="*/ 0 h 701"/>
                <a:gd name="T28" fmla="*/ 438 w 525"/>
                <a:gd name="T29" fmla="*/ 30 h 701"/>
                <a:gd name="T30" fmla="*/ 438 w 525"/>
                <a:gd name="T31" fmla="*/ 204 h 701"/>
                <a:gd name="T32" fmla="*/ 379 w 525"/>
                <a:gd name="T33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38"/>
                    <a:pt x="291" y="497"/>
                    <a:pt x="262" y="526"/>
                  </a:cubicBezTo>
                  <a:cubicBezTo>
                    <a:pt x="233" y="526"/>
                    <a:pt x="204" y="554"/>
                    <a:pt x="175" y="583"/>
                  </a:cubicBezTo>
                  <a:cubicBezTo>
                    <a:pt x="146" y="583"/>
                    <a:pt x="117" y="583"/>
                    <a:pt x="87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29" y="613"/>
                    <a:pt x="0" y="642"/>
                    <a:pt x="29" y="642"/>
                  </a:cubicBezTo>
                  <a:cubicBezTo>
                    <a:pt x="58" y="700"/>
                    <a:pt x="87" y="700"/>
                    <a:pt x="117" y="671"/>
                  </a:cubicBezTo>
                  <a:cubicBezTo>
                    <a:pt x="146" y="642"/>
                    <a:pt x="175" y="642"/>
                    <a:pt x="233" y="613"/>
                  </a:cubicBezTo>
                  <a:cubicBezTo>
                    <a:pt x="233" y="613"/>
                    <a:pt x="262" y="583"/>
                    <a:pt x="291" y="583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80"/>
                    <a:pt x="496" y="292"/>
                    <a:pt x="524" y="233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117"/>
                    <a:pt x="467" y="176"/>
                    <a:pt x="438" y="204"/>
                  </a:cubicBezTo>
                  <a:cubicBezTo>
                    <a:pt x="438" y="292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0" name="Freeform 85"/>
            <p:cNvSpPr>
              <a:spLocks noChangeArrowheads="1"/>
            </p:cNvSpPr>
            <p:nvPr/>
          </p:nvSpPr>
          <p:spPr bwMode="auto">
            <a:xfrm>
              <a:off x="408029" y="418296"/>
              <a:ext cx="133935" cy="257787"/>
            </a:xfrm>
            <a:custGeom>
              <a:avLst/>
              <a:gdLst>
                <a:gd name="T0" fmla="*/ 350 w 409"/>
                <a:gd name="T1" fmla="*/ 758 h 789"/>
                <a:gd name="T2" fmla="*/ 350 w 409"/>
                <a:gd name="T3" fmla="*/ 758 h 789"/>
                <a:gd name="T4" fmla="*/ 408 w 409"/>
                <a:gd name="T5" fmla="*/ 758 h 789"/>
                <a:gd name="T6" fmla="*/ 379 w 409"/>
                <a:gd name="T7" fmla="*/ 700 h 789"/>
                <a:gd name="T8" fmla="*/ 204 w 409"/>
                <a:gd name="T9" fmla="*/ 583 h 789"/>
                <a:gd name="T10" fmla="*/ 117 w 409"/>
                <a:gd name="T11" fmla="*/ 438 h 789"/>
                <a:gd name="T12" fmla="*/ 88 w 409"/>
                <a:gd name="T13" fmla="*/ 262 h 789"/>
                <a:gd name="T14" fmla="*/ 117 w 409"/>
                <a:gd name="T15" fmla="*/ 174 h 789"/>
                <a:gd name="T16" fmla="*/ 146 w 409"/>
                <a:gd name="T17" fmla="*/ 88 h 789"/>
                <a:gd name="T18" fmla="*/ 174 w 409"/>
                <a:gd name="T19" fmla="*/ 58 h 789"/>
                <a:gd name="T20" fmla="*/ 117 w 409"/>
                <a:gd name="T21" fmla="*/ 0 h 789"/>
                <a:gd name="T22" fmla="*/ 58 w 409"/>
                <a:gd name="T23" fmla="*/ 58 h 789"/>
                <a:gd name="T24" fmla="*/ 29 w 409"/>
                <a:gd name="T25" fmla="*/ 145 h 789"/>
                <a:gd name="T26" fmla="*/ 29 w 409"/>
                <a:gd name="T27" fmla="*/ 262 h 789"/>
                <a:gd name="T28" fmla="*/ 58 w 409"/>
                <a:gd name="T29" fmla="*/ 438 h 789"/>
                <a:gd name="T30" fmla="*/ 174 w 409"/>
                <a:gd name="T31" fmla="*/ 641 h 789"/>
                <a:gd name="T32" fmla="*/ 321 w 409"/>
                <a:gd name="T33" fmla="*/ 758 h 789"/>
                <a:gd name="T34" fmla="*/ 350 w 409"/>
                <a:gd name="T35" fmla="*/ 75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9">
                  <a:moveTo>
                    <a:pt x="350" y="758"/>
                  </a:moveTo>
                  <a:lnTo>
                    <a:pt x="350" y="758"/>
                  </a:lnTo>
                  <a:cubicBezTo>
                    <a:pt x="379" y="788"/>
                    <a:pt x="379" y="758"/>
                    <a:pt x="408" y="758"/>
                  </a:cubicBezTo>
                  <a:cubicBezTo>
                    <a:pt x="408" y="729"/>
                    <a:pt x="408" y="729"/>
                    <a:pt x="379" y="700"/>
                  </a:cubicBezTo>
                  <a:cubicBezTo>
                    <a:pt x="321" y="671"/>
                    <a:pt x="262" y="641"/>
                    <a:pt x="204" y="583"/>
                  </a:cubicBezTo>
                  <a:cubicBezTo>
                    <a:pt x="174" y="554"/>
                    <a:pt x="146" y="495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3"/>
                    <a:pt x="88" y="204"/>
                    <a:pt x="117" y="174"/>
                  </a:cubicBezTo>
                  <a:cubicBezTo>
                    <a:pt x="117" y="145"/>
                    <a:pt x="117" y="117"/>
                    <a:pt x="146" y="88"/>
                  </a:cubicBezTo>
                  <a:cubicBezTo>
                    <a:pt x="146" y="88"/>
                    <a:pt x="174" y="88"/>
                    <a:pt x="174" y="58"/>
                  </a:cubicBezTo>
                  <a:cubicBezTo>
                    <a:pt x="174" y="58"/>
                    <a:pt x="146" y="0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17"/>
                    <a:pt x="29" y="145"/>
                  </a:cubicBezTo>
                  <a:cubicBezTo>
                    <a:pt x="29" y="174"/>
                    <a:pt x="0" y="233"/>
                    <a:pt x="29" y="262"/>
                  </a:cubicBezTo>
                  <a:cubicBezTo>
                    <a:pt x="29" y="321"/>
                    <a:pt x="58" y="408"/>
                    <a:pt x="58" y="438"/>
                  </a:cubicBezTo>
                  <a:cubicBezTo>
                    <a:pt x="88" y="524"/>
                    <a:pt x="117" y="583"/>
                    <a:pt x="174" y="641"/>
                  </a:cubicBezTo>
                  <a:cubicBezTo>
                    <a:pt x="204" y="700"/>
                    <a:pt x="262" y="729"/>
                    <a:pt x="321" y="758"/>
                  </a:cubicBezTo>
                  <a:cubicBezTo>
                    <a:pt x="350" y="758"/>
                    <a:pt x="350" y="758"/>
                    <a:pt x="350" y="7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1" name="Freeform 86"/>
            <p:cNvSpPr>
              <a:spLocks noChangeArrowheads="1"/>
            </p:cNvSpPr>
            <p:nvPr/>
          </p:nvSpPr>
          <p:spPr bwMode="auto">
            <a:xfrm>
              <a:off x="616851" y="664561"/>
              <a:ext cx="123853" cy="247706"/>
            </a:xfrm>
            <a:custGeom>
              <a:avLst/>
              <a:gdLst>
                <a:gd name="T0" fmla="*/ 263 w 381"/>
                <a:gd name="T1" fmla="*/ 671 h 759"/>
                <a:gd name="T2" fmla="*/ 263 w 381"/>
                <a:gd name="T3" fmla="*/ 671 h 759"/>
                <a:gd name="T4" fmla="*/ 263 w 381"/>
                <a:gd name="T5" fmla="*/ 700 h 759"/>
                <a:gd name="T6" fmla="*/ 321 w 381"/>
                <a:gd name="T7" fmla="*/ 758 h 759"/>
                <a:gd name="T8" fmla="*/ 380 w 381"/>
                <a:gd name="T9" fmla="*/ 730 h 759"/>
                <a:gd name="T10" fmla="*/ 380 w 381"/>
                <a:gd name="T11" fmla="*/ 613 h 759"/>
                <a:gd name="T12" fmla="*/ 380 w 381"/>
                <a:gd name="T13" fmla="*/ 496 h 759"/>
                <a:gd name="T14" fmla="*/ 321 w 381"/>
                <a:gd name="T15" fmla="*/ 321 h 759"/>
                <a:gd name="T16" fmla="*/ 204 w 381"/>
                <a:gd name="T17" fmla="*/ 146 h 759"/>
                <a:gd name="T18" fmla="*/ 59 w 381"/>
                <a:gd name="T19" fmla="*/ 0 h 759"/>
                <a:gd name="T20" fmla="*/ 0 w 381"/>
                <a:gd name="T21" fmla="*/ 30 h 759"/>
                <a:gd name="T22" fmla="*/ 0 w 381"/>
                <a:gd name="T23" fmla="*/ 87 h 759"/>
                <a:gd name="T24" fmla="*/ 175 w 381"/>
                <a:gd name="T25" fmla="*/ 175 h 759"/>
                <a:gd name="T26" fmla="*/ 263 w 381"/>
                <a:gd name="T27" fmla="*/ 321 h 759"/>
                <a:gd name="T28" fmla="*/ 321 w 381"/>
                <a:gd name="T29" fmla="*/ 496 h 759"/>
                <a:gd name="T30" fmla="*/ 321 w 381"/>
                <a:gd name="T31" fmla="*/ 583 h 759"/>
                <a:gd name="T32" fmla="*/ 263 w 381"/>
                <a:gd name="T33" fmla="*/ 6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59">
                  <a:moveTo>
                    <a:pt x="263" y="671"/>
                  </a:moveTo>
                  <a:lnTo>
                    <a:pt x="263" y="671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730"/>
                    <a:pt x="263" y="758"/>
                    <a:pt x="321" y="758"/>
                  </a:cubicBezTo>
                  <a:cubicBezTo>
                    <a:pt x="321" y="758"/>
                    <a:pt x="380" y="758"/>
                    <a:pt x="380" y="730"/>
                  </a:cubicBezTo>
                  <a:cubicBezTo>
                    <a:pt x="380" y="671"/>
                    <a:pt x="380" y="642"/>
                    <a:pt x="380" y="613"/>
                  </a:cubicBezTo>
                  <a:cubicBezTo>
                    <a:pt x="380" y="583"/>
                    <a:pt x="380" y="525"/>
                    <a:pt x="380" y="496"/>
                  </a:cubicBezTo>
                  <a:cubicBezTo>
                    <a:pt x="380" y="437"/>
                    <a:pt x="350" y="350"/>
                    <a:pt x="321" y="321"/>
                  </a:cubicBezTo>
                  <a:cubicBezTo>
                    <a:pt x="292" y="233"/>
                    <a:pt x="263" y="175"/>
                    <a:pt x="204" y="146"/>
                  </a:cubicBezTo>
                  <a:cubicBezTo>
                    <a:pt x="175" y="87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87"/>
                  </a:lnTo>
                  <a:cubicBezTo>
                    <a:pt x="88" y="87"/>
                    <a:pt x="146" y="146"/>
                    <a:pt x="175" y="175"/>
                  </a:cubicBezTo>
                  <a:cubicBezTo>
                    <a:pt x="204" y="233"/>
                    <a:pt x="233" y="262"/>
                    <a:pt x="263" y="321"/>
                  </a:cubicBezTo>
                  <a:cubicBezTo>
                    <a:pt x="292" y="380"/>
                    <a:pt x="321" y="437"/>
                    <a:pt x="321" y="496"/>
                  </a:cubicBezTo>
                  <a:cubicBezTo>
                    <a:pt x="321" y="525"/>
                    <a:pt x="321" y="583"/>
                    <a:pt x="321" y="583"/>
                  </a:cubicBezTo>
                  <a:cubicBezTo>
                    <a:pt x="321" y="613"/>
                    <a:pt x="292" y="642"/>
                    <a:pt x="263" y="6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2" name="Freeform 87"/>
            <p:cNvSpPr>
              <a:spLocks noChangeArrowheads="1"/>
            </p:cNvSpPr>
            <p:nvPr/>
          </p:nvSpPr>
          <p:spPr bwMode="auto">
            <a:xfrm>
              <a:off x="465635" y="988595"/>
              <a:ext cx="228985" cy="152656"/>
            </a:xfrm>
            <a:custGeom>
              <a:avLst/>
              <a:gdLst>
                <a:gd name="T0" fmla="*/ 642 w 701"/>
                <a:gd name="T1" fmla="*/ 88 h 467"/>
                <a:gd name="T2" fmla="*/ 642 w 701"/>
                <a:gd name="T3" fmla="*/ 88 h 467"/>
                <a:gd name="T4" fmla="*/ 700 w 701"/>
                <a:gd name="T5" fmla="*/ 58 h 467"/>
                <a:gd name="T6" fmla="*/ 642 w 701"/>
                <a:gd name="T7" fmla="*/ 0 h 467"/>
                <a:gd name="T8" fmla="*/ 526 w 701"/>
                <a:gd name="T9" fmla="*/ 0 h 467"/>
                <a:gd name="T10" fmla="*/ 438 w 701"/>
                <a:gd name="T11" fmla="*/ 29 h 467"/>
                <a:gd name="T12" fmla="*/ 264 w 701"/>
                <a:gd name="T13" fmla="*/ 116 h 467"/>
                <a:gd name="T14" fmla="*/ 88 w 701"/>
                <a:gd name="T15" fmla="*/ 233 h 467"/>
                <a:gd name="T16" fmla="*/ 0 w 701"/>
                <a:gd name="T17" fmla="*/ 438 h 467"/>
                <a:gd name="T18" fmla="*/ 30 w 701"/>
                <a:gd name="T19" fmla="*/ 466 h 467"/>
                <a:gd name="T20" fmla="*/ 88 w 701"/>
                <a:gd name="T21" fmla="*/ 438 h 467"/>
                <a:gd name="T22" fmla="*/ 147 w 701"/>
                <a:gd name="T23" fmla="*/ 262 h 467"/>
                <a:gd name="T24" fmla="*/ 264 w 701"/>
                <a:gd name="T25" fmla="*/ 174 h 467"/>
                <a:gd name="T26" fmla="*/ 438 w 701"/>
                <a:gd name="T27" fmla="*/ 88 h 467"/>
                <a:gd name="T28" fmla="*/ 526 w 701"/>
                <a:gd name="T29" fmla="*/ 88 h 467"/>
                <a:gd name="T30" fmla="*/ 613 w 701"/>
                <a:gd name="T31" fmla="*/ 88 h 467"/>
                <a:gd name="T32" fmla="*/ 642 w 701"/>
                <a:gd name="T33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67">
                  <a:moveTo>
                    <a:pt x="642" y="88"/>
                  </a:moveTo>
                  <a:lnTo>
                    <a:pt x="642" y="88"/>
                  </a:lnTo>
                  <a:cubicBezTo>
                    <a:pt x="671" y="88"/>
                    <a:pt x="700" y="88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58"/>
                    <a:pt x="321" y="88"/>
                    <a:pt x="264" y="116"/>
                  </a:cubicBezTo>
                  <a:cubicBezTo>
                    <a:pt x="176" y="145"/>
                    <a:pt x="147" y="174"/>
                    <a:pt x="88" y="233"/>
                  </a:cubicBezTo>
                  <a:cubicBezTo>
                    <a:pt x="59" y="291"/>
                    <a:pt x="30" y="350"/>
                    <a:pt x="0" y="438"/>
                  </a:cubicBez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66"/>
                    <a:pt x="88" y="438"/>
                  </a:cubicBezTo>
                  <a:cubicBezTo>
                    <a:pt x="88" y="379"/>
                    <a:pt x="88" y="321"/>
                    <a:pt x="147" y="262"/>
                  </a:cubicBezTo>
                  <a:cubicBezTo>
                    <a:pt x="176" y="204"/>
                    <a:pt x="234" y="174"/>
                    <a:pt x="264" y="174"/>
                  </a:cubicBezTo>
                  <a:cubicBezTo>
                    <a:pt x="321" y="116"/>
                    <a:pt x="409" y="88"/>
                    <a:pt x="438" y="88"/>
                  </a:cubicBezTo>
                  <a:cubicBezTo>
                    <a:pt x="496" y="88"/>
                    <a:pt x="496" y="88"/>
                    <a:pt x="526" y="88"/>
                  </a:cubicBezTo>
                  <a:cubicBezTo>
                    <a:pt x="584" y="88"/>
                    <a:pt x="584" y="88"/>
                    <a:pt x="613" y="88"/>
                  </a:cubicBezTo>
                  <a:lnTo>
                    <a:pt x="642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3" name="Freeform 88"/>
            <p:cNvSpPr>
              <a:spLocks noChangeArrowheads="1"/>
            </p:cNvSpPr>
            <p:nvPr/>
          </p:nvSpPr>
          <p:spPr bwMode="auto">
            <a:xfrm>
              <a:off x="531882" y="1512810"/>
              <a:ext cx="76328" cy="10081"/>
            </a:xfrm>
            <a:custGeom>
              <a:avLst/>
              <a:gdLst>
                <a:gd name="T0" fmla="*/ 29 w 234"/>
                <a:gd name="T1" fmla="*/ 0 h 30"/>
                <a:gd name="T2" fmla="*/ 29 w 234"/>
                <a:gd name="T3" fmla="*/ 0 h 30"/>
                <a:gd name="T4" fmla="*/ 0 w 234"/>
                <a:gd name="T5" fmla="*/ 29 h 30"/>
                <a:gd name="T6" fmla="*/ 233 w 234"/>
                <a:gd name="T7" fmla="*/ 29 h 30"/>
                <a:gd name="T8" fmla="*/ 233 w 234"/>
                <a:gd name="T9" fmla="*/ 29 h 30"/>
                <a:gd name="T10" fmla="*/ 29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175" y="0"/>
                    <a:pt x="87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5" name="Freeform 90"/>
            <p:cNvSpPr>
              <a:spLocks noChangeArrowheads="1"/>
            </p:cNvSpPr>
            <p:nvPr/>
          </p:nvSpPr>
          <p:spPr bwMode="auto">
            <a:xfrm>
              <a:off x="665816" y="1207498"/>
              <a:ext cx="142575" cy="47525"/>
            </a:xfrm>
            <a:custGeom>
              <a:avLst/>
              <a:gdLst>
                <a:gd name="T0" fmla="*/ 29 w 438"/>
                <a:gd name="T1" fmla="*/ 59 h 147"/>
                <a:gd name="T2" fmla="*/ 29 w 438"/>
                <a:gd name="T3" fmla="*/ 59 h 147"/>
                <a:gd name="T4" fmla="*/ 29 w 438"/>
                <a:gd name="T5" fmla="*/ 59 h 147"/>
                <a:gd name="T6" fmla="*/ 0 w 438"/>
                <a:gd name="T7" fmla="*/ 118 h 147"/>
                <a:gd name="T8" fmla="*/ 58 w 438"/>
                <a:gd name="T9" fmla="*/ 146 h 147"/>
                <a:gd name="T10" fmla="*/ 234 w 438"/>
                <a:gd name="T11" fmla="*/ 88 h 147"/>
                <a:gd name="T12" fmla="*/ 408 w 438"/>
                <a:gd name="T13" fmla="*/ 146 h 147"/>
                <a:gd name="T14" fmla="*/ 437 w 438"/>
                <a:gd name="T15" fmla="*/ 146 h 147"/>
                <a:gd name="T16" fmla="*/ 437 w 438"/>
                <a:gd name="T17" fmla="*/ 59 h 147"/>
                <a:gd name="T18" fmla="*/ 234 w 438"/>
                <a:gd name="T19" fmla="*/ 0 h 147"/>
                <a:gd name="T20" fmla="*/ 29 w 438"/>
                <a:gd name="T21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47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59"/>
                    <a:pt x="0" y="88"/>
                    <a:pt x="0" y="118"/>
                  </a:cubicBezTo>
                  <a:cubicBezTo>
                    <a:pt x="29" y="146"/>
                    <a:pt x="29" y="146"/>
                    <a:pt x="58" y="146"/>
                  </a:cubicBezTo>
                  <a:cubicBezTo>
                    <a:pt x="117" y="88"/>
                    <a:pt x="175" y="59"/>
                    <a:pt x="234" y="88"/>
                  </a:cubicBezTo>
                  <a:cubicBezTo>
                    <a:pt x="320" y="88"/>
                    <a:pt x="350" y="118"/>
                    <a:pt x="40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379" y="30"/>
                    <a:pt x="320" y="0"/>
                    <a:pt x="234" y="0"/>
                  </a:cubicBezTo>
                  <a:cubicBezTo>
                    <a:pt x="175" y="0"/>
                    <a:pt x="87" y="30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6" name="Tekstvak 375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3 kolommen - groen</a:t>
            </a:r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039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08" name="Tijdelijke aanduiding voor tekst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82674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09" name="Tijdelijke aanduiding voor tekst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76309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10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89039" y="1991818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sp>
        <p:nvSpPr>
          <p:cNvPr id="111" name="Tijdelijke aanduiding voor tekst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82674" y="1990324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sp>
        <p:nvSpPr>
          <p:cNvPr id="112" name="Tijdelijke aanduiding voor tekst 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76309" y="1990323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pic>
        <p:nvPicPr>
          <p:cNvPr id="40" name="Afbeelding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112962" y="3548276"/>
            <a:ext cx="10079038" cy="1270000"/>
            <a:chOff x="0" y="-1598785"/>
            <a:chExt cx="10079038" cy="1270000"/>
          </a:xfrm>
          <a:solidFill>
            <a:schemeClr val="accent6"/>
          </a:solidFill>
        </p:grpSpPr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7556500" y="-1598785"/>
              <a:ext cx="2522538" cy="184150"/>
            </a:xfrm>
            <a:custGeom>
              <a:avLst/>
              <a:gdLst>
                <a:gd name="T0" fmla="*/ 6816 w 7008"/>
                <a:gd name="T1" fmla="*/ 207 h 512"/>
                <a:gd name="T2" fmla="*/ 6528 w 7008"/>
                <a:gd name="T3" fmla="*/ 447 h 512"/>
                <a:gd name="T4" fmla="*/ 6002 w 7008"/>
                <a:gd name="T5" fmla="*/ 95 h 512"/>
                <a:gd name="T6" fmla="*/ 5730 w 7008"/>
                <a:gd name="T7" fmla="*/ 271 h 512"/>
                <a:gd name="T8" fmla="*/ 5363 w 7008"/>
                <a:gd name="T9" fmla="*/ 383 h 512"/>
                <a:gd name="T10" fmla="*/ 5124 w 7008"/>
                <a:gd name="T11" fmla="*/ 64 h 512"/>
                <a:gd name="T12" fmla="*/ 4788 w 7008"/>
                <a:gd name="T13" fmla="*/ 223 h 512"/>
                <a:gd name="T14" fmla="*/ 4517 w 7008"/>
                <a:gd name="T15" fmla="*/ 399 h 512"/>
                <a:gd name="T16" fmla="*/ 4245 w 7008"/>
                <a:gd name="T17" fmla="*/ 192 h 512"/>
                <a:gd name="T18" fmla="*/ 4022 w 7008"/>
                <a:gd name="T19" fmla="*/ 0 h 512"/>
                <a:gd name="T20" fmla="*/ 3527 w 7008"/>
                <a:gd name="T21" fmla="*/ 447 h 512"/>
                <a:gd name="T22" fmla="*/ 3400 w 7008"/>
                <a:gd name="T23" fmla="*/ 383 h 512"/>
                <a:gd name="T24" fmla="*/ 3160 w 7008"/>
                <a:gd name="T25" fmla="*/ 80 h 512"/>
                <a:gd name="T26" fmla="*/ 2777 w 7008"/>
                <a:gd name="T27" fmla="*/ 143 h 512"/>
                <a:gd name="T28" fmla="*/ 2506 w 7008"/>
                <a:gd name="T29" fmla="*/ 383 h 512"/>
                <a:gd name="T30" fmla="*/ 2250 w 7008"/>
                <a:gd name="T31" fmla="*/ 192 h 512"/>
                <a:gd name="T32" fmla="*/ 2011 w 7008"/>
                <a:gd name="T33" fmla="*/ 16 h 512"/>
                <a:gd name="T34" fmla="*/ 1676 w 7008"/>
                <a:gd name="T35" fmla="*/ 255 h 512"/>
                <a:gd name="T36" fmla="*/ 1404 w 7008"/>
                <a:gd name="T37" fmla="*/ 367 h 512"/>
                <a:gd name="T38" fmla="*/ 1085 w 7008"/>
                <a:gd name="T39" fmla="*/ 32 h 512"/>
                <a:gd name="T40" fmla="*/ 766 w 7008"/>
                <a:gd name="T41" fmla="*/ 192 h 512"/>
                <a:gd name="T42" fmla="*/ 351 w 7008"/>
                <a:gd name="T43" fmla="*/ 303 h 512"/>
                <a:gd name="T44" fmla="*/ 0 w 7008"/>
                <a:gd name="T45" fmla="*/ 0 h 512"/>
                <a:gd name="T46" fmla="*/ 127 w 7008"/>
                <a:gd name="T47" fmla="*/ 112 h 512"/>
                <a:gd name="T48" fmla="*/ 319 w 7008"/>
                <a:gd name="T49" fmla="*/ 319 h 512"/>
                <a:gd name="T50" fmla="*/ 750 w 7008"/>
                <a:gd name="T51" fmla="*/ 303 h 512"/>
                <a:gd name="T52" fmla="*/ 1213 w 7008"/>
                <a:gd name="T53" fmla="*/ 159 h 512"/>
                <a:gd name="T54" fmla="*/ 1516 w 7008"/>
                <a:gd name="T55" fmla="*/ 479 h 512"/>
                <a:gd name="T56" fmla="*/ 1739 w 7008"/>
                <a:gd name="T57" fmla="*/ 271 h 512"/>
                <a:gd name="T58" fmla="*/ 2011 w 7008"/>
                <a:gd name="T59" fmla="*/ 64 h 512"/>
                <a:gd name="T60" fmla="*/ 2330 w 7008"/>
                <a:gd name="T61" fmla="*/ 383 h 512"/>
                <a:gd name="T62" fmla="*/ 2729 w 7008"/>
                <a:gd name="T63" fmla="*/ 287 h 512"/>
                <a:gd name="T64" fmla="*/ 3128 w 7008"/>
                <a:gd name="T65" fmla="*/ 128 h 512"/>
                <a:gd name="T66" fmla="*/ 3368 w 7008"/>
                <a:gd name="T67" fmla="*/ 447 h 512"/>
                <a:gd name="T68" fmla="*/ 3767 w 7008"/>
                <a:gd name="T69" fmla="*/ 319 h 512"/>
                <a:gd name="T70" fmla="*/ 4022 w 7008"/>
                <a:gd name="T71" fmla="*/ 64 h 512"/>
                <a:gd name="T72" fmla="*/ 4230 w 7008"/>
                <a:gd name="T73" fmla="*/ 255 h 512"/>
                <a:gd name="T74" fmla="*/ 4517 w 7008"/>
                <a:gd name="T75" fmla="*/ 463 h 512"/>
                <a:gd name="T76" fmla="*/ 5012 w 7008"/>
                <a:gd name="T77" fmla="*/ 80 h 512"/>
                <a:gd name="T78" fmla="*/ 5172 w 7008"/>
                <a:gd name="T79" fmla="*/ 223 h 512"/>
                <a:gd name="T80" fmla="*/ 5507 w 7008"/>
                <a:gd name="T81" fmla="*/ 511 h 512"/>
                <a:gd name="T82" fmla="*/ 5794 w 7008"/>
                <a:gd name="T83" fmla="*/ 287 h 512"/>
                <a:gd name="T84" fmla="*/ 6145 w 7008"/>
                <a:gd name="T85" fmla="*/ 207 h 512"/>
                <a:gd name="T86" fmla="*/ 6497 w 7008"/>
                <a:gd name="T87" fmla="*/ 495 h 512"/>
                <a:gd name="T88" fmla="*/ 6848 w 7008"/>
                <a:gd name="T89" fmla="*/ 271 h 512"/>
                <a:gd name="T90" fmla="*/ 6959 w 7008"/>
                <a:gd name="T91" fmla="*/ 95 h 512"/>
                <a:gd name="T92" fmla="*/ 7007 w 7008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512">
                  <a:moveTo>
                    <a:pt x="6816" y="207"/>
                  </a:moveTo>
                  <a:lnTo>
                    <a:pt x="6816" y="207"/>
                  </a:lnTo>
                  <a:cubicBezTo>
                    <a:pt x="6768" y="287"/>
                    <a:pt x="6720" y="367"/>
                    <a:pt x="6672" y="399"/>
                  </a:cubicBezTo>
                  <a:cubicBezTo>
                    <a:pt x="6624" y="431"/>
                    <a:pt x="6576" y="447"/>
                    <a:pt x="6528" y="447"/>
                  </a:cubicBezTo>
                  <a:cubicBezTo>
                    <a:pt x="6385" y="447"/>
                    <a:pt x="6289" y="303"/>
                    <a:pt x="6209" y="207"/>
                  </a:cubicBezTo>
                  <a:cubicBezTo>
                    <a:pt x="6145" y="128"/>
                    <a:pt x="6081" y="95"/>
                    <a:pt x="6002" y="95"/>
                  </a:cubicBezTo>
                  <a:cubicBezTo>
                    <a:pt x="5922" y="95"/>
                    <a:pt x="5842" y="128"/>
                    <a:pt x="5778" y="207"/>
                  </a:cubicBezTo>
                  <a:cubicBezTo>
                    <a:pt x="5762" y="223"/>
                    <a:pt x="5746" y="255"/>
                    <a:pt x="5730" y="271"/>
                  </a:cubicBezTo>
                  <a:cubicBezTo>
                    <a:pt x="5667" y="351"/>
                    <a:pt x="5603" y="447"/>
                    <a:pt x="5507" y="447"/>
                  </a:cubicBezTo>
                  <a:cubicBezTo>
                    <a:pt x="5459" y="447"/>
                    <a:pt x="5411" y="431"/>
                    <a:pt x="5363" y="383"/>
                  </a:cubicBezTo>
                  <a:cubicBezTo>
                    <a:pt x="5299" y="335"/>
                    <a:pt x="5267" y="271"/>
                    <a:pt x="5235" y="223"/>
                  </a:cubicBezTo>
                  <a:cubicBezTo>
                    <a:pt x="5203" y="159"/>
                    <a:pt x="5172" y="95"/>
                    <a:pt x="5124" y="64"/>
                  </a:cubicBezTo>
                  <a:cubicBezTo>
                    <a:pt x="5092" y="32"/>
                    <a:pt x="5060" y="16"/>
                    <a:pt x="5012" y="16"/>
                  </a:cubicBezTo>
                  <a:cubicBezTo>
                    <a:pt x="4916" y="16"/>
                    <a:pt x="4852" y="128"/>
                    <a:pt x="4788" y="223"/>
                  </a:cubicBezTo>
                  <a:cubicBezTo>
                    <a:pt x="4788" y="240"/>
                    <a:pt x="4788" y="240"/>
                    <a:pt x="4788" y="240"/>
                  </a:cubicBezTo>
                  <a:cubicBezTo>
                    <a:pt x="4725" y="335"/>
                    <a:pt x="4613" y="399"/>
                    <a:pt x="4517" y="399"/>
                  </a:cubicBezTo>
                  <a:cubicBezTo>
                    <a:pt x="4469" y="399"/>
                    <a:pt x="4437" y="383"/>
                    <a:pt x="4390" y="367"/>
                  </a:cubicBezTo>
                  <a:cubicBezTo>
                    <a:pt x="4326" y="319"/>
                    <a:pt x="4294" y="255"/>
                    <a:pt x="4245" y="192"/>
                  </a:cubicBezTo>
                  <a:cubicBezTo>
                    <a:pt x="4214" y="128"/>
                    <a:pt x="4182" y="64"/>
                    <a:pt x="4118" y="32"/>
                  </a:cubicBezTo>
                  <a:cubicBezTo>
                    <a:pt x="4086" y="16"/>
                    <a:pt x="4054" y="0"/>
                    <a:pt x="4022" y="0"/>
                  </a:cubicBezTo>
                  <a:cubicBezTo>
                    <a:pt x="3910" y="0"/>
                    <a:pt x="3831" y="128"/>
                    <a:pt x="3751" y="240"/>
                  </a:cubicBezTo>
                  <a:cubicBezTo>
                    <a:pt x="3687" y="335"/>
                    <a:pt x="3607" y="447"/>
                    <a:pt x="3527" y="447"/>
                  </a:cubicBezTo>
                  <a:lnTo>
                    <a:pt x="3527" y="447"/>
                  </a:lnTo>
                  <a:cubicBezTo>
                    <a:pt x="3479" y="447"/>
                    <a:pt x="3448" y="431"/>
                    <a:pt x="3400" y="383"/>
                  </a:cubicBezTo>
                  <a:cubicBezTo>
                    <a:pt x="3368" y="351"/>
                    <a:pt x="3336" y="303"/>
                    <a:pt x="3304" y="240"/>
                  </a:cubicBezTo>
                  <a:cubicBezTo>
                    <a:pt x="3256" y="176"/>
                    <a:pt x="3224" y="128"/>
                    <a:pt x="3160" y="80"/>
                  </a:cubicBezTo>
                  <a:cubicBezTo>
                    <a:pt x="3112" y="48"/>
                    <a:pt x="3064" y="32"/>
                    <a:pt x="3016" y="32"/>
                  </a:cubicBezTo>
                  <a:cubicBezTo>
                    <a:pt x="2937" y="32"/>
                    <a:pt x="2841" y="64"/>
                    <a:pt x="2777" y="143"/>
                  </a:cubicBezTo>
                  <a:cubicBezTo>
                    <a:pt x="2745" y="159"/>
                    <a:pt x="2713" y="207"/>
                    <a:pt x="2697" y="240"/>
                  </a:cubicBezTo>
                  <a:cubicBezTo>
                    <a:pt x="2649" y="303"/>
                    <a:pt x="2585" y="383"/>
                    <a:pt x="2506" y="383"/>
                  </a:cubicBezTo>
                  <a:cubicBezTo>
                    <a:pt x="2474" y="383"/>
                    <a:pt x="2458" y="383"/>
                    <a:pt x="2426" y="367"/>
                  </a:cubicBezTo>
                  <a:cubicBezTo>
                    <a:pt x="2346" y="335"/>
                    <a:pt x="2298" y="271"/>
                    <a:pt x="2250" y="192"/>
                  </a:cubicBezTo>
                  <a:cubicBezTo>
                    <a:pt x="2219" y="128"/>
                    <a:pt x="2171" y="48"/>
                    <a:pt x="2091" y="32"/>
                  </a:cubicBezTo>
                  <a:cubicBezTo>
                    <a:pt x="2059" y="16"/>
                    <a:pt x="2043" y="16"/>
                    <a:pt x="2011" y="16"/>
                  </a:cubicBezTo>
                  <a:cubicBezTo>
                    <a:pt x="1915" y="16"/>
                    <a:pt x="1803" y="80"/>
                    <a:pt x="1724" y="192"/>
                  </a:cubicBezTo>
                  <a:cubicBezTo>
                    <a:pt x="1708" y="207"/>
                    <a:pt x="1691" y="223"/>
                    <a:pt x="1676" y="255"/>
                  </a:cubicBezTo>
                  <a:cubicBezTo>
                    <a:pt x="1628" y="335"/>
                    <a:pt x="1580" y="415"/>
                    <a:pt x="1516" y="415"/>
                  </a:cubicBezTo>
                  <a:cubicBezTo>
                    <a:pt x="1484" y="415"/>
                    <a:pt x="1452" y="399"/>
                    <a:pt x="1404" y="367"/>
                  </a:cubicBezTo>
                  <a:cubicBezTo>
                    <a:pt x="1356" y="335"/>
                    <a:pt x="1340" y="271"/>
                    <a:pt x="1308" y="223"/>
                  </a:cubicBezTo>
                  <a:cubicBezTo>
                    <a:pt x="1244" y="143"/>
                    <a:pt x="1213" y="64"/>
                    <a:pt x="1085" y="32"/>
                  </a:cubicBezTo>
                  <a:cubicBezTo>
                    <a:pt x="1069" y="32"/>
                    <a:pt x="1037" y="16"/>
                    <a:pt x="1021" y="16"/>
                  </a:cubicBezTo>
                  <a:cubicBezTo>
                    <a:pt x="925" y="16"/>
                    <a:pt x="845" y="80"/>
                    <a:pt x="766" y="192"/>
                  </a:cubicBezTo>
                  <a:cubicBezTo>
                    <a:pt x="686" y="287"/>
                    <a:pt x="606" y="399"/>
                    <a:pt x="510" y="399"/>
                  </a:cubicBezTo>
                  <a:cubicBezTo>
                    <a:pt x="447" y="399"/>
                    <a:pt x="399" y="367"/>
                    <a:pt x="351" y="303"/>
                  </a:cubicBezTo>
                  <a:cubicBezTo>
                    <a:pt x="319" y="271"/>
                    <a:pt x="303" y="240"/>
                    <a:pt x="271" y="207"/>
                  </a:cubicBezTo>
                  <a:cubicBezTo>
                    <a:pt x="207" y="112"/>
                    <a:pt x="127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5" y="80"/>
                    <a:pt x="127" y="112"/>
                  </a:cubicBezTo>
                  <a:cubicBezTo>
                    <a:pt x="191" y="143"/>
                    <a:pt x="223" y="192"/>
                    <a:pt x="255" y="255"/>
                  </a:cubicBezTo>
                  <a:cubicBezTo>
                    <a:pt x="271" y="271"/>
                    <a:pt x="287" y="303"/>
                    <a:pt x="319" y="319"/>
                  </a:cubicBezTo>
                  <a:cubicBezTo>
                    <a:pt x="367" y="399"/>
                    <a:pt x="447" y="447"/>
                    <a:pt x="510" y="447"/>
                  </a:cubicBezTo>
                  <a:cubicBezTo>
                    <a:pt x="606" y="447"/>
                    <a:pt x="686" y="383"/>
                    <a:pt x="750" y="303"/>
                  </a:cubicBezTo>
                  <a:cubicBezTo>
                    <a:pt x="830" y="176"/>
                    <a:pt x="925" y="80"/>
                    <a:pt x="1037" y="80"/>
                  </a:cubicBezTo>
                  <a:cubicBezTo>
                    <a:pt x="1085" y="80"/>
                    <a:pt x="1149" y="95"/>
                    <a:pt x="1213" y="159"/>
                  </a:cubicBezTo>
                  <a:cubicBezTo>
                    <a:pt x="1229" y="192"/>
                    <a:pt x="1261" y="240"/>
                    <a:pt x="1292" y="287"/>
                  </a:cubicBezTo>
                  <a:cubicBezTo>
                    <a:pt x="1356" y="383"/>
                    <a:pt x="1420" y="479"/>
                    <a:pt x="1516" y="479"/>
                  </a:cubicBezTo>
                  <a:cubicBezTo>
                    <a:pt x="1548" y="479"/>
                    <a:pt x="1580" y="463"/>
                    <a:pt x="1612" y="431"/>
                  </a:cubicBezTo>
                  <a:cubicBezTo>
                    <a:pt x="1676" y="399"/>
                    <a:pt x="1708" y="335"/>
                    <a:pt x="1739" y="271"/>
                  </a:cubicBezTo>
                  <a:cubicBezTo>
                    <a:pt x="1787" y="176"/>
                    <a:pt x="1851" y="80"/>
                    <a:pt x="1979" y="64"/>
                  </a:cubicBezTo>
                  <a:cubicBezTo>
                    <a:pt x="1995" y="64"/>
                    <a:pt x="1995" y="64"/>
                    <a:pt x="2011" y="64"/>
                  </a:cubicBezTo>
                  <a:cubicBezTo>
                    <a:pt x="2107" y="64"/>
                    <a:pt x="2171" y="159"/>
                    <a:pt x="2234" y="255"/>
                  </a:cubicBezTo>
                  <a:cubicBezTo>
                    <a:pt x="2266" y="303"/>
                    <a:pt x="2298" y="351"/>
                    <a:pt x="2330" y="383"/>
                  </a:cubicBezTo>
                  <a:cubicBezTo>
                    <a:pt x="2394" y="431"/>
                    <a:pt x="2442" y="447"/>
                    <a:pt x="2490" y="447"/>
                  </a:cubicBezTo>
                  <a:cubicBezTo>
                    <a:pt x="2569" y="447"/>
                    <a:pt x="2666" y="383"/>
                    <a:pt x="2729" y="287"/>
                  </a:cubicBezTo>
                  <a:cubicBezTo>
                    <a:pt x="2825" y="159"/>
                    <a:pt x="2921" y="95"/>
                    <a:pt x="3016" y="95"/>
                  </a:cubicBezTo>
                  <a:cubicBezTo>
                    <a:pt x="3049" y="95"/>
                    <a:pt x="3096" y="112"/>
                    <a:pt x="3128" y="128"/>
                  </a:cubicBezTo>
                  <a:cubicBezTo>
                    <a:pt x="3192" y="176"/>
                    <a:pt x="3240" y="240"/>
                    <a:pt x="3272" y="303"/>
                  </a:cubicBezTo>
                  <a:cubicBezTo>
                    <a:pt x="3304" y="351"/>
                    <a:pt x="3336" y="399"/>
                    <a:pt x="3368" y="447"/>
                  </a:cubicBezTo>
                  <a:cubicBezTo>
                    <a:pt x="3415" y="479"/>
                    <a:pt x="3463" y="495"/>
                    <a:pt x="3511" y="495"/>
                  </a:cubicBezTo>
                  <a:cubicBezTo>
                    <a:pt x="3623" y="495"/>
                    <a:pt x="3735" y="383"/>
                    <a:pt x="3767" y="319"/>
                  </a:cubicBezTo>
                  <a:cubicBezTo>
                    <a:pt x="3783" y="303"/>
                    <a:pt x="3799" y="287"/>
                    <a:pt x="3815" y="255"/>
                  </a:cubicBezTo>
                  <a:cubicBezTo>
                    <a:pt x="3862" y="176"/>
                    <a:pt x="3943" y="64"/>
                    <a:pt x="4022" y="64"/>
                  </a:cubicBezTo>
                  <a:cubicBezTo>
                    <a:pt x="4054" y="64"/>
                    <a:pt x="4102" y="95"/>
                    <a:pt x="4150" y="143"/>
                  </a:cubicBezTo>
                  <a:cubicBezTo>
                    <a:pt x="4166" y="176"/>
                    <a:pt x="4198" y="207"/>
                    <a:pt x="4230" y="255"/>
                  </a:cubicBezTo>
                  <a:cubicBezTo>
                    <a:pt x="4278" y="335"/>
                    <a:pt x="4326" y="415"/>
                    <a:pt x="4437" y="447"/>
                  </a:cubicBezTo>
                  <a:cubicBezTo>
                    <a:pt x="4469" y="463"/>
                    <a:pt x="4485" y="463"/>
                    <a:pt x="4517" y="463"/>
                  </a:cubicBezTo>
                  <a:cubicBezTo>
                    <a:pt x="4645" y="463"/>
                    <a:pt x="4756" y="383"/>
                    <a:pt x="4837" y="255"/>
                  </a:cubicBezTo>
                  <a:cubicBezTo>
                    <a:pt x="4884" y="176"/>
                    <a:pt x="4948" y="80"/>
                    <a:pt x="5012" y="80"/>
                  </a:cubicBezTo>
                  <a:cubicBezTo>
                    <a:pt x="5060" y="80"/>
                    <a:pt x="5108" y="112"/>
                    <a:pt x="5139" y="176"/>
                  </a:cubicBezTo>
                  <a:cubicBezTo>
                    <a:pt x="5156" y="192"/>
                    <a:pt x="5156" y="207"/>
                    <a:pt x="5172" y="223"/>
                  </a:cubicBezTo>
                  <a:cubicBezTo>
                    <a:pt x="5235" y="335"/>
                    <a:pt x="5299" y="447"/>
                    <a:pt x="5427" y="495"/>
                  </a:cubicBezTo>
                  <a:cubicBezTo>
                    <a:pt x="5459" y="495"/>
                    <a:pt x="5475" y="511"/>
                    <a:pt x="5507" y="511"/>
                  </a:cubicBezTo>
                  <a:cubicBezTo>
                    <a:pt x="5634" y="511"/>
                    <a:pt x="5698" y="399"/>
                    <a:pt x="5778" y="303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2"/>
                    <a:pt x="5938" y="143"/>
                    <a:pt x="6018" y="143"/>
                  </a:cubicBezTo>
                  <a:cubicBezTo>
                    <a:pt x="6066" y="143"/>
                    <a:pt x="6114" y="159"/>
                    <a:pt x="6145" y="207"/>
                  </a:cubicBezTo>
                  <a:cubicBezTo>
                    <a:pt x="6177" y="240"/>
                    <a:pt x="6193" y="271"/>
                    <a:pt x="6225" y="303"/>
                  </a:cubicBezTo>
                  <a:cubicBezTo>
                    <a:pt x="6289" y="399"/>
                    <a:pt x="6353" y="479"/>
                    <a:pt x="6497" y="495"/>
                  </a:cubicBezTo>
                  <a:lnTo>
                    <a:pt x="6513" y="495"/>
                  </a:lnTo>
                  <a:cubicBezTo>
                    <a:pt x="6688" y="495"/>
                    <a:pt x="6800" y="383"/>
                    <a:pt x="6848" y="271"/>
                  </a:cubicBezTo>
                  <a:cubicBezTo>
                    <a:pt x="6863" y="255"/>
                    <a:pt x="6863" y="240"/>
                    <a:pt x="6880" y="223"/>
                  </a:cubicBezTo>
                  <a:cubicBezTo>
                    <a:pt x="6896" y="176"/>
                    <a:pt x="6927" y="128"/>
                    <a:pt x="6959" y="95"/>
                  </a:cubicBezTo>
                  <a:cubicBezTo>
                    <a:pt x="6975" y="80"/>
                    <a:pt x="6991" y="64"/>
                    <a:pt x="7007" y="64"/>
                  </a:cubicBezTo>
                  <a:cubicBezTo>
                    <a:pt x="7007" y="0"/>
                    <a:pt x="7007" y="0"/>
                    <a:pt x="7007" y="0"/>
                  </a:cubicBezTo>
                  <a:cubicBezTo>
                    <a:pt x="6911" y="0"/>
                    <a:pt x="6863" y="112"/>
                    <a:pt x="6816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7556500" y="-1230485"/>
              <a:ext cx="2522538" cy="184150"/>
            </a:xfrm>
            <a:custGeom>
              <a:avLst/>
              <a:gdLst>
                <a:gd name="T0" fmla="*/ 6513 w 7008"/>
                <a:gd name="T1" fmla="*/ 383 h 511"/>
                <a:gd name="T2" fmla="*/ 6257 w 7008"/>
                <a:gd name="T3" fmla="*/ 191 h 511"/>
                <a:gd name="T4" fmla="*/ 5986 w 7008"/>
                <a:gd name="T5" fmla="*/ 31 h 511"/>
                <a:gd name="T6" fmla="*/ 5571 w 7008"/>
                <a:gd name="T7" fmla="*/ 335 h 511"/>
                <a:gd name="T8" fmla="*/ 5283 w 7008"/>
                <a:gd name="T9" fmla="*/ 175 h 511"/>
                <a:gd name="T10" fmla="*/ 5012 w 7008"/>
                <a:gd name="T11" fmla="*/ 0 h 511"/>
                <a:gd name="T12" fmla="*/ 4756 w 7008"/>
                <a:gd name="T13" fmla="*/ 207 h 511"/>
                <a:gd name="T14" fmla="*/ 4278 w 7008"/>
                <a:gd name="T15" fmla="*/ 239 h 511"/>
                <a:gd name="T16" fmla="*/ 4006 w 7008"/>
                <a:gd name="T17" fmla="*/ 31 h 511"/>
                <a:gd name="T18" fmla="*/ 3735 w 7008"/>
                <a:gd name="T19" fmla="*/ 207 h 511"/>
                <a:gd name="T20" fmla="*/ 3496 w 7008"/>
                <a:gd name="T21" fmla="*/ 367 h 511"/>
                <a:gd name="T22" fmla="*/ 3208 w 7008"/>
                <a:gd name="T23" fmla="*/ 159 h 511"/>
                <a:gd name="T24" fmla="*/ 2809 w 7008"/>
                <a:gd name="T25" fmla="*/ 175 h 511"/>
                <a:gd name="T26" fmla="*/ 2506 w 7008"/>
                <a:gd name="T27" fmla="*/ 398 h 511"/>
                <a:gd name="T28" fmla="*/ 2266 w 7008"/>
                <a:gd name="T29" fmla="*/ 239 h 511"/>
                <a:gd name="T30" fmla="*/ 2027 w 7008"/>
                <a:gd name="T31" fmla="*/ 63 h 511"/>
                <a:gd name="T32" fmla="*/ 1516 w 7008"/>
                <a:gd name="T33" fmla="*/ 446 h 511"/>
                <a:gd name="T34" fmla="*/ 1261 w 7008"/>
                <a:gd name="T35" fmla="*/ 271 h 511"/>
                <a:gd name="T36" fmla="*/ 1005 w 7008"/>
                <a:gd name="T37" fmla="*/ 95 h 511"/>
                <a:gd name="T38" fmla="*/ 718 w 7008"/>
                <a:gd name="T39" fmla="*/ 319 h 511"/>
                <a:gd name="T40" fmla="*/ 367 w 7008"/>
                <a:gd name="T41" fmla="*/ 398 h 511"/>
                <a:gd name="T42" fmla="*/ 0 w 7008"/>
                <a:gd name="T43" fmla="*/ 79 h 511"/>
                <a:gd name="T44" fmla="*/ 303 w 7008"/>
                <a:gd name="T45" fmla="*/ 383 h 511"/>
                <a:gd name="T46" fmla="*/ 734 w 7008"/>
                <a:gd name="T47" fmla="*/ 383 h 511"/>
                <a:gd name="T48" fmla="*/ 1005 w 7008"/>
                <a:gd name="T49" fmla="*/ 159 h 511"/>
                <a:gd name="T50" fmla="*/ 1261 w 7008"/>
                <a:gd name="T51" fmla="*/ 335 h 511"/>
                <a:gd name="T52" fmla="*/ 1516 w 7008"/>
                <a:gd name="T53" fmla="*/ 495 h 511"/>
                <a:gd name="T54" fmla="*/ 1867 w 7008"/>
                <a:gd name="T55" fmla="*/ 191 h 511"/>
                <a:gd name="T56" fmla="*/ 2234 w 7008"/>
                <a:gd name="T57" fmla="*/ 271 h 511"/>
                <a:gd name="T58" fmla="*/ 2569 w 7008"/>
                <a:gd name="T59" fmla="*/ 462 h 511"/>
                <a:gd name="T60" fmla="*/ 2921 w 7008"/>
                <a:gd name="T61" fmla="*/ 175 h 511"/>
                <a:gd name="T62" fmla="*/ 3272 w 7008"/>
                <a:gd name="T63" fmla="*/ 287 h 511"/>
                <a:gd name="T64" fmla="*/ 3639 w 7008"/>
                <a:gd name="T65" fmla="*/ 398 h 511"/>
                <a:gd name="T66" fmla="*/ 4006 w 7008"/>
                <a:gd name="T67" fmla="*/ 95 h 511"/>
                <a:gd name="T68" fmla="*/ 4245 w 7008"/>
                <a:gd name="T69" fmla="*/ 287 h 511"/>
                <a:gd name="T70" fmla="*/ 4501 w 7008"/>
                <a:gd name="T71" fmla="*/ 495 h 511"/>
                <a:gd name="T72" fmla="*/ 5012 w 7008"/>
                <a:gd name="T73" fmla="*/ 48 h 511"/>
                <a:gd name="T74" fmla="*/ 5267 w 7008"/>
                <a:gd name="T75" fmla="*/ 239 h 511"/>
                <a:gd name="T76" fmla="*/ 5523 w 7008"/>
                <a:gd name="T77" fmla="*/ 398 h 511"/>
                <a:gd name="T78" fmla="*/ 5874 w 7008"/>
                <a:gd name="T79" fmla="*/ 127 h 511"/>
                <a:gd name="T80" fmla="*/ 6257 w 7008"/>
                <a:gd name="T81" fmla="*/ 239 h 511"/>
                <a:gd name="T82" fmla="*/ 6528 w 7008"/>
                <a:gd name="T83" fmla="*/ 431 h 511"/>
                <a:gd name="T84" fmla="*/ 6927 w 7008"/>
                <a:gd name="T85" fmla="*/ 143 h 511"/>
                <a:gd name="T86" fmla="*/ 7007 w 7008"/>
                <a:gd name="T87" fmla="*/ 79 h 511"/>
                <a:gd name="T88" fmla="*/ 6513 w 7008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8" h="511">
                  <a:moveTo>
                    <a:pt x="6513" y="383"/>
                  </a:moveTo>
                  <a:lnTo>
                    <a:pt x="6513" y="383"/>
                  </a:lnTo>
                  <a:cubicBezTo>
                    <a:pt x="6464" y="383"/>
                    <a:pt x="6416" y="367"/>
                    <a:pt x="6369" y="319"/>
                  </a:cubicBezTo>
                  <a:cubicBezTo>
                    <a:pt x="6337" y="287"/>
                    <a:pt x="6289" y="239"/>
                    <a:pt x="6257" y="191"/>
                  </a:cubicBezTo>
                  <a:cubicBezTo>
                    <a:pt x="6193" y="111"/>
                    <a:pt x="6129" y="15"/>
                    <a:pt x="6018" y="15"/>
                  </a:cubicBezTo>
                  <a:cubicBezTo>
                    <a:pt x="6002" y="15"/>
                    <a:pt x="5986" y="15"/>
                    <a:pt x="5986" y="31"/>
                  </a:cubicBezTo>
                  <a:cubicBezTo>
                    <a:pt x="5874" y="31"/>
                    <a:pt x="5826" y="111"/>
                    <a:pt x="5762" y="191"/>
                  </a:cubicBezTo>
                  <a:cubicBezTo>
                    <a:pt x="5714" y="255"/>
                    <a:pt x="5667" y="319"/>
                    <a:pt x="5571" y="335"/>
                  </a:cubicBezTo>
                  <a:cubicBezTo>
                    <a:pt x="5555" y="350"/>
                    <a:pt x="5539" y="350"/>
                    <a:pt x="5507" y="350"/>
                  </a:cubicBezTo>
                  <a:cubicBezTo>
                    <a:pt x="5411" y="350"/>
                    <a:pt x="5347" y="271"/>
                    <a:pt x="5283" y="175"/>
                  </a:cubicBezTo>
                  <a:cubicBezTo>
                    <a:pt x="5251" y="143"/>
                    <a:pt x="5235" y="111"/>
                    <a:pt x="5203" y="95"/>
                  </a:cubicBezTo>
                  <a:cubicBezTo>
                    <a:pt x="5156" y="31"/>
                    <a:pt x="5092" y="0"/>
                    <a:pt x="5012" y="0"/>
                  </a:cubicBezTo>
                  <a:cubicBezTo>
                    <a:pt x="4948" y="0"/>
                    <a:pt x="4884" y="31"/>
                    <a:pt x="4837" y="79"/>
                  </a:cubicBezTo>
                  <a:cubicBezTo>
                    <a:pt x="4804" y="111"/>
                    <a:pt x="4773" y="159"/>
                    <a:pt x="4756" y="207"/>
                  </a:cubicBezTo>
                  <a:cubicBezTo>
                    <a:pt x="4692" y="319"/>
                    <a:pt x="4629" y="431"/>
                    <a:pt x="4517" y="431"/>
                  </a:cubicBezTo>
                  <a:cubicBezTo>
                    <a:pt x="4405" y="431"/>
                    <a:pt x="4342" y="319"/>
                    <a:pt x="4278" y="239"/>
                  </a:cubicBezTo>
                  <a:cubicBezTo>
                    <a:pt x="4262" y="207"/>
                    <a:pt x="4245" y="175"/>
                    <a:pt x="4214" y="143"/>
                  </a:cubicBezTo>
                  <a:cubicBezTo>
                    <a:pt x="4166" y="79"/>
                    <a:pt x="4086" y="31"/>
                    <a:pt x="4006" y="31"/>
                  </a:cubicBezTo>
                  <a:cubicBezTo>
                    <a:pt x="3943" y="31"/>
                    <a:pt x="3895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87" y="287"/>
                    <a:pt x="3623" y="367"/>
                    <a:pt x="3511" y="367"/>
                  </a:cubicBezTo>
                  <a:cubicBezTo>
                    <a:pt x="3496" y="367"/>
                    <a:pt x="3496" y="367"/>
                    <a:pt x="3496" y="367"/>
                  </a:cubicBezTo>
                  <a:cubicBezTo>
                    <a:pt x="3400" y="367"/>
                    <a:pt x="3336" y="303"/>
                    <a:pt x="3288" y="239"/>
                  </a:cubicBezTo>
                  <a:cubicBezTo>
                    <a:pt x="3256" y="207"/>
                    <a:pt x="3240" y="191"/>
                    <a:pt x="3208" y="159"/>
                  </a:cubicBezTo>
                  <a:cubicBezTo>
                    <a:pt x="3144" y="111"/>
                    <a:pt x="3080" y="95"/>
                    <a:pt x="3016" y="95"/>
                  </a:cubicBezTo>
                  <a:cubicBezTo>
                    <a:pt x="2937" y="95"/>
                    <a:pt x="2873" y="127"/>
                    <a:pt x="2809" y="175"/>
                  </a:cubicBezTo>
                  <a:cubicBezTo>
                    <a:pt x="2793" y="191"/>
                    <a:pt x="2761" y="223"/>
                    <a:pt x="2729" y="255"/>
                  </a:cubicBezTo>
                  <a:cubicBezTo>
                    <a:pt x="2666" y="335"/>
                    <a:pt x="2602" y="398"/>
                    <a:pt x="2506" y="398"/>
                  </a:cubicBezTo>
                  <a:cubicBezTo>
                    <a:pt x="2474" y="398"/>
                    <a:pt x="2442" y="398"/>
                    <a:pt x="2410" y="383"/>
                  </a:cubicBezTo>
                  <a:cubicBezTo>
                    <a:pt x="2346" y="350"/>
                    <a:pt x="2298" y="287"/>
                    <a:pt x="2266" y="239"/>
                  </a:cubicBezTo>
                  <a:cubicBezTo>
                    <a:pt x="2219" y="175"/>
                    <a:pt x="2171" y="111"/>
                    <a:pt x="2075" y="79"/>
                  </a:cubicBezTo>
                  <a:cubicBezTo>
                    <a:pt x="2059" y="79"/>
                    <a:pt x="2043" y="63"/>
                    <a:pt x="2027" y="63"/>
                  </a:cubicBezTo>
                  <a:cubicBezTo>
                    <a:pt x="1915" y="63"/>
                    <a:pt x="1835" y="175"/>
                    <a:pt x="1755" y="271"/>
                  </a:cubicBezTo>
                  <a:cubicBezTo>
                    <a:pt x="1676" y="367"/>
                    <a:pt x="1612" y="446"/>
                    <a:pt x="1516" y="446"/>
                  </a:cubicBezTo>
                  <a:cubicBezTo>
                    <a:pt x="1468" y="446"/>
                    <a:pt x="1436" y="431"/>
                    <a:pt x="1404" y="414"/>
                  </a:cubicBezTo>
                  <a:cubicBezTo>
                    <a:pt x="1340" y="367"/>
                    <a:pt x="1292" y="319"/>
                    <a:pt x="1261" y="271"/>
                  </a:cubicBezTo>
                  <a:cubicBezTo>
                    <a:pt x="1213" y="191"/>
                    <a:pt x="1149" y="127"/>
                    <a:pt x="1053" y="111"/>
                  </a:cubicBezTo>
                  <a:cubicBezTo>
                    <a:pt x="1037" y="111"/>
                    <a:pt x="1021" y="95"/>
                    <a:pt x="1005" y="95"/>
                  </a:cubicBezTo>
                  <a:cubicBezTo>
                    <a:pt x="878" y="95"/>
                    <a:pt x="814" y="191"/>
                    <a:pt x="734" y="303"/>
                  </a:cubicBezTo>
                  <a:lnTo>
                    <a:pt x="718" y="319"/>
                  </a:lnTo>
                  <a:cubicBezTo>
                    <a:pt x="654" y="398"/>
                    <a:pt x="574" y="446"/>
                    <a:pt x="510" y="446"/>
                  </a:cubicBezTo>
                  <a:cubicBezTo>
                    <a:pt x="462" y="446"/>
                    <a:pt x="414" y="431"/>
                    <a:pt x="367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91" y="175"/>
                    <a:pt x="127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27" y="127"/>
                    <a:pt x="271" y="350"/>
                    <a:pt x="303" y="383"/>
                  </a:cubicBezTo>
                  <a:cubicBezTo>
                    <a:pt x="351" y="462"/>
                    <a:pt x="414" y="510"/>
                    <a:pt x="495" y="510"/>
                  </a:cubicBezTo>
                  <a:cubicBezTo>
                    <a:pt x="574" y="510"/>
                    <a:pt x="670" y="462"/>
                    <a:pt x="734" y="383"/>
                  </a:cubicBezTo>
                  <a:cubicBezTo>
                    <a:pt x="750" y="367"/>
                    <a:pt x="766" y="350"/>
                    <a:pt x="782" y="319"/>
                  </a:cubicBezTo>
                  <a:cubicBezTo>
                    <a:pt x="845" y="239"/>
                    <a:pt x="909" y="159"/>
                    <a:pt x="1005" y="159"/>
                  </a:cubicBezTo>
                  <a:cubicBezTo>
                    <a:pt x="1037" y="159"/>
                    <a:pt x="1069" y="159"/>
                    <a:pt x="1101" y="175"/>
                  </a:cubicBezTo>
                  <a:cubicBezTo>
                    <a:pt x="1181" y="207"/>
                    <a:pt x="1213" y="271"/>
                    <a:pt x="1261" y="335"/>
                  </a:cubicBezTo>
                  <a:cubicBezTo>
                    <a:pt x="1325" y="414"/>
                    <a:pt x="1372" y="495"/>
                    <a:pt x="1500" y="495"/>
                  </a:cubicBezTo>
                  <a:cubicBezTo>
                    <a:pt x="1500" y="495"/>
                    <a:pt x="1500" y="495"/>
                    <a:pt x="1516" y="495"/>
                  </a:cubicBezTo>
                  <a:cubicBezTo>
                    <a:pt x="1644" y="495"/>
                    <a:pt x="1691" y="414"/>
                    <a:pt x="1772" y="319"/>
                  </a:cubicBezTo>
                  <a:cubicBezTo>
                    <a:pt x="1787" y="271"/>
                    <a:pt x="1819" y="223"/>
                    <a:pt x="1867" y="191"/>
                  </a:cubicBezTo>
                  <a:cubicBezTo>
                    <a:pt x="1915" y="159"/>
                    <a:pt x="1963" y="127"/>
                    <a:pt x="2011" y="127"/>
                  </a:cubicBezTo>
                  <a:cubicBezTo>
                    <a:pt x="2075" y="127"/>
                    <a:pt x="2155" y="175"/>
                    <a:pt x="2234" y="271"/>
                  </a:cubicBezTo>
                  <a:cubicBezTo>
                    <a:pt x="2314" y="367"/>
                    <a:pt x="2394" y="462"/>
                    <a:pt x="2521" y="462"/>
                  </a:cubicBezTo>
                  <a:cubicBezTo>
                    <a:pt x="2538" y="462"/>
                    <a:pt x="2554" y="462"/>
                    <a:pt x="2569" y="462"/>
                  </a:cubicBezTo>
                  <a:cubicBezTo>
                    <a:pt x="2666" y="431"/>
                    <a:pt x="2713" y="383"/>
                    <a:pt x="2761" y="303"/>
                  </a:cubicBezTo>
                  <a:cubicBezTo>
                    <a:pt x="2809" y="255"/>
                    <a:pt x="2857" y="191"/>
                    <a:pt x="2921" y="175"/>
                  </a:cubicBezTo>
                  <a:cubicBezTo>
                    <a:pt x="2953" y="159"/>
                    <a:pt x="2985" y="159"/>
                    <a:pt x="3016" y="159"/>
                  </a:cubicBezTo>
                  <a:cubicBezTo>
                    <a:pt x="3112" y="159"/>
                    <a:pt x="3192" y="223"/>
                    <a:pt x="3272" y="287"/>
                  </a:cubicBezTo>
                  <a:cubicBezTo>
                    <a:pt x="3336" y="367"/>
                    <a:pt x="3415" y="431"/>
                    <a:pt x="3511" y="431"/>
                  </a:cubicBezTo>
                  <a:cubicBezTo>
                    <a:pt x="3559" y="431"/>
                    <a:pt x="3591" y="431"/>
                    <a:pt x="3639" y="398"/>
                  </a:cubicBezTo>
                  <a:cubicBezTo>
                    <a:pt x="3687" y="383"/>
                    <a:pt x="3735" y="319"/>
                    <a:pt x="3767" y="271"/>
                  </a:cubicBezTo>
                  <a:cubicBezTo>
                    <a:pt x="3831" y="175"/>
                    <a:pt x="3895" y="95"/>
                    <a:pt x="4006" y="95"/>
                  </a:cubicBezTo>
                  <a:lnTo>
                    <a:pt x="4022" y="95"/>
                  </a:lnTo>
                  <a:cubicBezTo>
                    <a:pt x="4134" y="111"/>
                    <a:pt x="4198" y="191"/>
                    <a:pt x="4245" y="287"/>
                  </a:cubicBezTo>
                  <a:cubicBezTo>
                    <a:pt x="4294" y="350"/>
                    <a:pt x="4326" y="398"/>
                    <a:pt x="4357" y="431"/>
                  </a:cubicBezTo>
                  <a:cubicBezTo>
                    <a:pt x="4421" y="462"/>
                    <a:pt x="4469" y="495"/>
                    <a:pt x="4501" y="495"/>
                  </a:cubicBezTo>
                  <a:cubicBezTo>
                    <a:pt x="4613" y="495"/>
                    <a:pt x="4692" y="383"/>
                    <a:pt x="4756" y="271"/>
                  </a:cubicBezTo>
                  <a:cubicBezTo>
                    <a:pt x="4837" y="159"/>
                    <a:pt x="4916" y="48"/>
                    <a:pt x="5012" y="48"/>
                  </a:cubicBezTo>
                  <a:cubicBezTo>
                    <a:pt x="5044" y="48"/>
                    <a:pt x="5076" y="63"/>
                    <a:pt x="5108" y="79"/>
                  </a:cubicBezTo>
                  <a:cubicBezTo>
                    <a:pt x="5172" y="111"/>
                    <a:pt x="5220" y="175"/>
                    <a:pt x="5267" y="239"/>
                  </a:cubicBezTo>
                  <a:cubicBezTo>
                    <a:pt x="5315" y="319"/>
                    <a:pt x="5379" y="398"/>
                    <a:pt x="5491" y="398"/>
                  </a:cubicBezTo>
                  <a:cubicBezTo>
                    <a:pt x="5507" y="398"/>
                    <a:pt x="5507" y="398"/>
                    <a:pt x="5523" y="398"/>
                  </a:cubicBezTo>
                  <a:cubicBezTo>
                    <a:pt x="5634" y="398"/>
                    <a:pt x="5698" y="335"/>
                    <a:pt x="5762" y="239"/>
                  </a:cubicBezTo>
                  <a:cubicBezTo>
                    <a:pt x="5794" y="207"/>
                    <a:pt x="5826" y="159"/>
                    <a:pt x="5874" y="127"/>
                  </a:cubicBezTo>
                  <a:cubicBezTo>
                    <a:pt x="5922" y="95"/>
                    <a:pt x="5954" y="79"/>
                    <a:pt x="6002" y="79"/>
                  </a:cubicBezTo>
                  <a:cubicBezTo>
                    <a:pt x="6097" y="79"/>
                    <a:pt x="6177" y="159"/>
                    <a:pt x="6257" y="239"/>
                  </a:cubicBezTo>
                  <a:cubicBezTo>
                    <a:pt x="6337" y="335"/>
                    <a:pt x="6416" y="431"/>
                    <a:pt x="6513" y="431"/>
                  </a:cubicBezTo>
                  <a:cubicBezTo>
                    <a:pt x="6528" y="431"/>
                    <a:pt x="6528" y="431"/>
                    <a:pt x="6528" y="431"/>
                  </a:cubicBezTo>
                  <a:cubicBezTo>
                    <a:pt x="6624" y="431"/>
                    <a:pt x="6688" y="367"/>
                    <a:pt x="6768" y="287"/>
                  </a:cubicBezTo>
                  <a:cubicBezTo>
                    <a:pt x="6816" y="239"/>
                    <a:pt x="6863" y="175"/>
                    <a:pt x="6927" y="143"/>
                  </a:cubicBezTo>
                  <a:cubicBezTo>
                    <a:pt x="6944" y="127"/>
                    <a:pt x="6975" y="127"/>
                    <a:pt x="7007" y="127"/>
                  </a:cubicBezTo>
                  <a:cubicBezTo>
                    <a:pt x="7007" y="79"/>
                    <a:pt x="7007" y="79"/>
                    <a:pt x="7007" y="79"/>
                  </a:cubicBezTo>
                  <a:cubicBezTo>
                    <a:pt x="6927" y="79"/>
                    <a:pt x="6848" y="159"/>
                    <a:pt x="6768" y="239"/>
                  </a:cubicBezTo>
                  <a:cubicBezTo>
                    <a:pt x="6688" y="303"/>
                    <a:pt x="6608" y="383"/>
                    <a:pt x="6513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7556500" y="-874885"/>
              <a:ext cx="2522538" cy="173037"/>
            </a:xfrm>
            <a:custGeom>
              <a:avLst/>
              <a:gdLst>
                <a:gd name="T0" fmla="*/ 6544 w 7008"/>
                <a:gd name="T1" fmla="*/ 335 h 480"/>
                <a:gd name="T2" fmla="*/ 6273 w 7008"/>
                <a:gd name="T3" fmla="*/ 191 h 480"/>
                <a:gd name="T4" fmla="*/ 6018 w 7008"/>
                <a:gd name="T5" fmla="*/ 32 h 480"/>
                <a:gd name="T6" fmla="*/ 5523 w 7008"/>
                <a:gd name="T7" fmla="*/ 335 h 480"/>
                <a:gd name="T8" fmla="*/ 5267 w 7008"/>
                <a:gd name="T9" fmla="*/ 160 h 480"/>
                <a:gd name="T10" fmla="*/ 5012 w 7008"/>
                <a:gd name="T11" fmla="*/ 0 h 480"/>
                <a:gd name="T12" fmla="*/ 4740 w 7008"/>
                <a:gd name="T13" fmla="*/ 224 h 480"/>
                <a:gd name="T14" fmla="*/ 4437 w 7008"/>
                <a:gd name="T15" fmla="*/ 415 h 480"/>
                <a:gd name="T16" fmla="*/ 4166 w 7008"/>
                <a:gd name="T17" fmla="*/ 80 h 480"/>
                <a:gd name="T18" fmla="*/ 3767 w 7008"/>
                <a:gd name="T19" fmla="*/ 176 h 480"/>
                <a:gd name="T20" fmla="*/ 3272 w 7008"/>
                <a:gd name="T21" fmla="*/ 224 h 480"/>
                <a:gd name="T22" fmla="*/ 3016 w 7008"/>
                <a:gd name="T23" fmla="*/ 128 h 480"/>
                <a:gd name="T24" fmla="*/ 2681 w 7008"/>
                <a:gd name="T25" fmla="*/ 303 h 480"/>
                <a:gd name="T26" fmla="*/ 2282 w 7008"/>
                <a:gd name="T27" fmla="*/ 208 h 480"/>
                <a:gd name="T28" fmla="*/ 2011 w 7008"/>
                <a:gd name="T29" fmla="*/ 48 h 480"/>
                <a:gd name="T30" fmla="*/ 1500 w 7008"/>
                <a:gd name="T31" fmla="*/ 431 h 480"/>
                <a:gd name="T32" fmla="*/ 1261 w 7008"/>
                <a:gd name="T33" fmla="*/ 255 h 480"/>
                <a:gd name="T34" fmla="*/ 1005 w 7008"/>
                <a:gd name="T35" fmla="*/ 96 h 480"/>
                <a:gd name="T36" fmla="*/ 718 w 7008"/>
                <a:gd name="T37" fmla="*/ 319 h 480"/>
                <a:gd name="T38" fmla="*/ 335 w 7008"/>
                <a:gd name="T39" fmla="*/ 335 h 480"/>
                <a:gd name="T40" fmla="*/ 0 w 7008"/>
                <a:gd name="T41" fmla="*/ 80 h 480"/>
                <a:gd name="T42" fmla="*/ 127 w 7008"/>
                <a:gd name="T43" fmla="*/ 160 h 480"/>
                <a:gd name="T44" fmla="*/ 303 w 7008"/>
                <a:gd name="T45" fmla="*/ 367 h 480"/>
                <a:gd name="T46" fmla="*/ 686 w 7008"/>
                <a:gd name="T47" fmla="*/ 415 h 480"/>
                <a:gd name="T48" fmla="*/ 1005 w 7008"/>
                <a:gd name="T49" fmla="*/ 144 h 480"/>
                <a:gd name="T50" fmla="*/ 1261 w 7008"/>
                <a:gd name="T51" fmla="*/ 319 h 480"/>
                <a:gd name="T52" fmla="*/ 1500 w 7008"/>
                <a:gd name="T53" fmla="*/ 479 h 480"/>
                <a:gd name="T54" fmla="*/ 2027 w 7008"/>
                <a:gd name="T55" fmla="*/ 96 h 480"/>
                <a:gd name="T56" fmla="*/ 2250 w 7008"/>
                <a:gd name="T57" fmla="*/ 255 h 480"/>
                <a:gd name="T58" fmla="*/ 2538 w 7008"/>
                <a:gd name="T59" fmla="*/ 415 h 480"/>
                <a:gd name="T60" fmla="*/ 2921 w 7008"/>
                <a:gd name="T61" fmla="*/ 191 h 480"/>
                <a:gd name="T62" fmla="*/ 3240 w 7008"/>
                <a:gd name="T63" fmla="*/ 288 h 480"/>
                <a:gd name="T64" fmla="*/ 3496 w 7008"/>
                <a:gd name="T65" fmla="*/ 399 h 480"/>
                <a:gd name="T66" fmla="*/ 3783 w 7008"/>
                <a:gd name="T67" fmla="*/ 240 h 480"/>
                <a:gd name="T68" fmla="*/ 4086 w 7008"/>
                <a:gd name="T69" fmla="*/ 96 h 480"/>
                <a:gd name="T70" fmla="*/ 4405 w 7008"/>
                <a:gd name="T71" fmla="*/ 463 h 480"/>
                <a:gd name="T72" fmla="*/ 4773 w 7008"/>
                <a:gd name="T73" fmla="*/ 255 h 480"/>
                <a:gd name="T74" fmla="*/ 5124 w 7008"/>
                <a:gd name="T75" fmla="*/ 80 h 480"/>
                <a:gd name="T76" fmla="*/ 5459 w 7008"/>
                <a:gd name="T77" fmla="*/ 383 h 480"/>
                <a:gd name="T78" fmla="*/ 5667 w 7008"/>
                <a:gd name="T79" fmla="*/ 351 h 480"/>
                <a:gd name="T80" fmla="*/ 6002 w 7008"/>
                <a:gd name="T81" fmla="*/ 96 h 480"/>
                <a:gd name="T82" fmla="*/ 6257 w 7008"/>
                <a:gd name="T83" fmla="*/ 255 h 480"/>
                <a:gd name="T84" fmla="*/ 6513 w 7008"/>
                <a:gd name="T85" fmla="*/ 415 h 480"/>
                <a:gd name="T86" fmla="*/ 6784 w 7008"/>
                <a:gd name="T87" fmla="*/ 255 h 480"/>
                <a:gd name="T88" fmla="*/ 7007 w 7008"/>
                <a:gd name="T89" fmla="*/ 128 h 480"/>
                <a:gd name="T90" fmla="*/ 6768 w 7008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08" h="480">
                  <a:moveTo>
                    <a:pt x="6544" y="335"/>
                  </a:moveTo>
                  <a:lnTo>
                    <a:pt x="6544" y="335"/>
                  </a:lnTo>
                  <a:cubicBezTo>
                    <a:pt x="6528" y="335"/>
                    <a:pt x="6528" y="335"/>
                    <a:pt x="6513" y="335"/>
                  </a:cubicBezTo>
                  <a:cubicBezTo>
                    <a:pt x="6401" y="335"/>
                    <a:pt x="6337" y="272"/>
                    <a:pt x="6273" y="191"/>
                  </a:cubicBezTo>
                  <a:cubicBezTo>
                    <a:pt x="6241" y="144"/>
                    <a:pt x="6193" y="112"/>
                    <a:pt x="6145" y="80"/>
                  </a:cubicBezTo>
                  <a:cubicBezTo>
                    <a:pt x="6097" y="48"/>
                    <a:pt x="6066" y="32"/>
                    <a:pt x="6018" y="32"/>
                  </a:cubicBezTo>
                  <a:cubicBezTo>
                    <a:pt x="5922" y="32"/>
                    <a:pt x="5842" y="112"/>
                    <a:pt x="5778" y="176"/>
                  </a:cubicBezTo>
                  <a:cubicBezTo>
                    <a:pt x="5698" y="255"/>
                    <a:pt x="5619" y="335"/>
                    <a:pt x="5523" y="335"/>
                  </a:cubicBezTo>
                  <a:cubicBezTo>
                    <a:pt x="5491" y="335"/>
                    <a:pt x="5459" y="335"/>
                    <a:pt x="5443" y="319"/>
                  </a:cubicBezTo>
                  <a:cubicBezTo>
                    <a:pt x="5363" y="288"/>
                    <a:pt x="5315" y="224"/>
                    <a:pt x="5267" y="160"/>
                  </a:cubicBezTo>
                  <a:cubicBezTo>
                    <a:pt x="5220" y="96"/>
                    <a:pt x="5172" y="48"/>
                    <a:pt x="5108" y="16"/>
                  </a:cubicBezTo>
                  <a:cubicBezTo>
                    <a:pt x="5076" y="0"/>
                    <a:pt x="5044" y="0"/>
                    <a:pt x="5012" y="0"/>
                  </a:cubicBezTo>
                  <a:cubicBezTo>
                    <a:pt x="4932" y="0"/>
                    <a:pt x="4852" y="48"/>
                    <a:pt x="4773" y="160"/>
                  </a:cubicBezTo>
                  <a:cubicBezTo>
                    <a:pt x="4773" y="176"/>
                    <a:pt x="4756" y="208"/>
                    <a:pt x="4740" y="224"/>
                  </a:cubicBezTo>
                  <a:cubicBezTo>
                    <a:pt x="4692" y="319"/>
                    <a:pt x="4629" y="431"/>
                    <a:pt x="4517" y="431"/>
                  </a:cubicBezTo>
                  <a:cubicBezTo>
                    <a:pt x="4485" y="431"/>
                    <a:pt x="4469" y="415"/>
                    <a:pt x="4437" y="415"/>
                  </a:cubicBezTo>
                  <a:cubicBezTo>
                    <a:pt x="4357" y="383"/>
                    <a:pt x="4326" y="303"/>
                    <a:pt x="4278" y="224"/>
                  </a:cubicBezTo>
                  <a:cubicBezTo>
                    <a:pt x="4245" y="176"/>
                    <a:pt x="4214" y="112"/>
                    <a:pt x="4166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26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72" y="224"/>
                  </a:cubicBezTo>
                  <a:cubicBezTo>
                    <a:pt x="3224" y="191"/>
                    <a:pt x="3176" y="144"/>
                    <a:pt x="3112" y="128"/>
                  </a:cubicBezTo>
                  <a:cubicBezTo>
                    <a:pt x="3080" y="128"/>
                    <a:pt x="3049" y="128"/>
                    <a:pt x="3016" y="128"/>
                  </a:cubicBezTo>
                  <a:cubicBezTo>
                    <a:pt x="2921" y="128"/>
                    <a:pt x="2841" y="176"/>
                    <a:pt x="2761" y="240"/>
                  </a:cubicBezTo>
                  <a:cubicBezTo>
                    <a:pt x="2729" y="255"/>
                    <a:pt x="2713" y="288"/>
                    <a:pt x="2681" y="303"/>
                  </a:cubicBezTo>
                  <a:cubicBezTo>
                    <a:pt x="2633" y="335"/>
                    <a:pt x="2585" y="351"/>
                    <a:pt x="2521" y="351"/>
                  </a:cubicBezTo>
                  <a:cubicBezTo>
                    <a:pt x="2426" y="351"/>
                    <a:pt x="2362" y="288"/>
                    <a:pt x="2282" y="208"/>
                  </a:cubicBezTo>
                  <a:cubicBezTo>
                    <a:pt x="2202" y="128"/>
                    <a:pt x="2123" y="48"/>
                    <a:pt x="2027" y="48"/>
                  </a:cubicBezTo>
                  <a:cubicBezTo>
                    <a:pt x="2011" y="48"/>
                    <a:pt x="2011" y="48"/>
                    <a:pt x="2011" y="48"/>
                  </a:cubicBezTo>
                  <a:cubicBezTo>
                    <a:pt x="1899" y="48"/>
                    <a:pt x="1819" y="144"/>
                    <a:pt x="1739" y="240"/>
                  </a:cubicBezTo>
                  <a:cubicBezTo>
                    <a:pt x="1676" y="335"/>
                    <a:pt x="1596" y="431"/>
                    <a:pt x="1500" y="431"/>
                  </a:cubicBezTo>
                  <a:cubicBezTo>
                    <a:pt x="1452" y="431"/>
                    <a:pt x="1404" y="399"/>
                    <a:pt x="1356" y="367"/>
                  </a:cubicBezTo>
                  <a:cubicBezTo>
                    <a:pt x="1325" y="335"/>
                    <a:pt x="1292" y="288"/>
                    <a:pt x="1261" y="255"/>
                  </a:cubicBezTo>
                  <a:cubicBezTo>
                    <a:pt x="1197" y="176"/>
                    <a:pt x="1149" y="112"/>
                    <a:pt x="1037" y="96"/>
                  </a:cubicBezTo>
                  <a:cubicBezTo>
                    <a:pt x="1021" y="96"/>
                    <a:pt x="1021" y="96"/>
                    <a:pt x="1005" y="96"/>
                  </a:cubicBezTo>
                  <a:cubicBezTo>
                    <a:pt x="894" y="96"/>
                    <a:pt x="814" y="191"/>
                    <a:pt x="750" y="288"/>
                  </a:cubicBezTo>
                  <a:cubicBezTo>
                    <a:pt x="734" y="288"/>
                    <a:pt x="718" y="303"/>
                    <a:pt x="718" y="319"/>
                  </a:cubicBezTo>
                  <a:cubicBezTo>
                    <a:pt x="654" y="399"/>
                    <a:pt x="574" y="431"/>
                    <a:pt x="510" y="431"/>
                  </a:cubicBezTo>
                  <a:cubicBezTo>
                    <a:pt x="447" y="431"/>
                    <a:pt x="383" y="399"/>
                    <a:pt x="335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207" y="176"/>
                    <a:pt x="143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8" y="128"/>
                    <a:pt x="95" y="144"/>
                    <a:pt x="127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303" y="367"/>
                  </a:cubicBezTo>
                  <a:cubicBezTo>
                    <a:pt x="351" y="447"/>
                    <a:pt x="431" y="479"/>
                    <a:pt x="526" y="479"/>
                  </a:cubicBezTo>
                  <a:cubicBezTo>
                    <a:pt x="574" y="479"/>
                    <a:pt x="638" y="463"/>
                    <a:pt x="686" y="415"/>
                  </a:cubicBezTo>
                  <a:cubicBezTo>
                    <a:pt x="718" y="383"/>
                    <a:pt x="750" y="351"/>
                    <a:pt x="782" y="319"/>
                  </a:cubicBezTo>
                  <a:cubicBezTo>
                    <a:pt x="845" y="240"/>
                    <a:pt x="909" y="144"/>
                    <a:pt x="1005" y="144"/>
                  </a:cubicBezTo>
                  <a:cubicBezTo>
                    <a:pt x="1021" y="144"/>
                    <a:pt x="1037" y="144"/>
                    <a:pt x="1069" y="160"/>
                  </a:cubicBezTo>
                  <a:cubicBezTo>
                    <a:pt x="1149" y="176"/>
                    <a:pt x="1213" y="240"/>
                    <a:pt x="1261" y="319"/>
                  </a:cubicBezTo>
                  <a:cubicBezTo>
                    <a:pt x="1308" y="383"/>
                    <a:pt x="1356" y="447"/>
                    <a:pt x="1452" y="479"/>
                  </a:cubicBezTo>
                  <a:cubicBezTo>
                    <a:pt x="1468" y="479"/>
                    <a:pt x="1484" y="479"/>
                    <a:pt x="1500" y="479"/>
                  </a:cubicBezTo>
                  <a:cubicBezTo>
                    <a:pt x="1612" y="479"/>
                    <a:pt x="1691" y="383"/>
                    <a:pt x="1787" y="272"/>
                  </a:cubicBezTo>
                  <a:cubicBezTo>
                    <a:pt x="1851" y="191"/>
                    <a:pt x="1931" y="96"/>
                    <a:pt x="2027" y="96"/>
                  </a:cubicBezTo>
                  <a:cubicBezTo>
                    <a:pt x="2075" y="96"/>
                    <a:pt x="2123" y="128"/>
                    <a:pt x="2186" y="191"/>
                  </a:cubicBezTo>
                  <a:cubicBezTo>
                    <a:pt x="2202" y="208"/>
                    <a:pt x="2234" y="224"/>
                    <a:pt x="2250" y="255"/>
                  </a:cubicBezTo>
                  <a:cubicBezTo>
                    <a:pt x="2330" y="335"/>
                    <a:pt x="2394" y="415"/>
                    <a:pt x="2521" y="415"/>
                  </a:cubicBezTo>
                  <a:lnTo>
                    <a:pt x="2538" y="415"/>
                  </a:lnTo>
                  <a:cubicBezTo>
                    <a:pt x="2633" y="415"/>
                    <a:pt x="2697" y="351"/>
                    <a:pt x="2761" y="303"/>
                  </a:cubicBezTo>
                  <a:cubicBezTo>
                    <a:pt x="2809" y="255"/>
                    <a:pt x="2857" y="208"/>
                    <a:pt x="2921" y="191"/>
                  </a:cubicBezTo>
                  <a:cubicBezTo>
                    <a:pt x="2953" y="176"/>
                    <a:pt x="2985" y="176"/>
                    <a:pt x="3001" y="176"/>
                  </a:cubicBezTo>
                  <a:cubicBezTo>
                    <a:pt x="3096" y="176"/>
                    <a:pt x="3160" y="224"/>
                    <a:pt x="3240" y="288"/>
                  </a:cubicBezTo>
                  <a:cubicBezTo>
                    <a:pt x="3272" y="303"/>
                    <a:pt x="3304" y="335"/>
                    <a:pt x="3352" y="367"/>
                  </a:cubicBezTo>
                  <a:cubicBezTo>
                    <a:pt x="3400" y="383"/>
                    <a:pt x="3448" y="399"/>
                    <a:pt x="3496" y="399"/>
                  </a:cubicBezTo>
                  <a:cubicBezTo>
                    <a:pt x="3575" y="399"/>
                    <a:pt x="3655" y="367"/>
                    <a:pt x="3719" y="303"/>
                  </a:cubicBezTo>
                  <a:cubicBezTo>
                    <a:pt x="3735" y="288"/>
                    <a:pt x="3767" y="272"/>
                    <a:pt x="3783" y="240"/>
                  </a:cubicBezTo>
                  <a:cubicBezTo>
                    <a:pt x="3847" y="160"/>
                    <a:pt x="3910" y="80"/>
                    <a:pt x="4006" y="80"/>
                  </a:cubicBezTo>
                  <a:cubicBezTo>
                    <a:pt x="4038" y="80"/>
                    <a:pt x="4054" y="80"/>
                    <a:pt x="4086" y="96"/>
                  </a:cubicBezTo>
                  <a:cubicBezTo>
                    <a:pt x="4166" y="128"/>
                    <a:pt x="4214" y="208"/>
                    <a:pt x="4245" y="288"/>
                  </a:cubicBezTo>
                  <a:cubicBezTo>
                    <a:pt x="4294" y="351"/>
                    <a:pt x="4342" y="431"/>
                    <a:pt x="4405" y="463"/>
                  </a:cubicBezTo>
                  <a:cubicBezTo>
                    <a:pt x="4453" y="479"/>
                    <a:pt x="4485" y="479"/>
                    <a:pt x="4517" y="479"/>
                  </a:cubicBezTo>
                  <a:cubicBezTo>
                    <a:pt x="4629" y="479"/>
                    <a:pt x="4709" y="367"/>
                    <a:pt x="4773" y="255"/>
                  </a:cubicBezTo>
                  <a:cubicBezTo>
                    <a:pt x="4852" y="144"/>
                    <a:pt x="4916" y="48"/>
                    <a:pt x="5012" y="48"/>
                  </a:cubicBezTo>
                  <a:cubicBezTo>
                    <a:pt x="5060" y="48"/>
                    <a:pt x="5092" y="64"/>
                    <a:pt x="5124" y="80"/>
                  </a:cubicBezTo>
                  <a:cubicBezTo>
                    <a:pt x="5187" y="112"/>
                    <a:pt x="5220" y="176"/>
                    <a:pt x="5267" y="224"/>
                  </a:cubicBezTo>
                  <a:cubicBezTo>
                    <a:pt x="5315" y="288"/>
                    <a:pt x="5363" y="367"/>
                    <a:pt x="5459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71" y="383"/>
                    <a:pt x="5619" y="367"/>
                    <a:pt x="5667" y="351"/>
                  </a:cubicBezTo>
                  <a:cubicBezTo>
                    <a:pt x="5698" y="319"/>
                    <a:pt x="5746" y="272"/>
                    <a:pt x="5778" y="240"/>
                  </a:cubicBezTo>
                  <a:cubicBezTo>
                    <a:pt x="5842" y="160"/>
                    <a:pt x="5906" y="96"/>
                    <a:pt x="6002" y="96"/>
                  </a:cubicBezTo>
                  <a:cubicBezTo>
                    <a:pt x="6018" y="96"/>
                    <a:pt x="6018" y="96"/>
                    <a:pt x="6018" y="96"/>
                  </a:cubicBezTo>
                  <a:cubicBezTo>
                    <a:pt x="6129" y="96"/>
                    <a:pt x="6193" y="176"/>
                    <a:pt x="6257" y="255"/>
                  </a:cubicBezTo>
                  <a:cubicBezTo>
                    <a:pt x="6305" y="303"/>
                    <a:pt x="6353" y="351"/>
                    <a:pt x="6401" y="383"/>
                  </a:cubicBezTo>
                  <a:cubicBezTo>
                    <a:pt x="6433" y="399"/>
                    <a:pt x="6464" y="415"/>
                    <a:pt x="6513" y="415"/>
                  </a:cubicBezTo>
                  <a:cubicBezTo>
                    <a:pt x="6592" y="415"/>
                    <a:pt x="6688" y="335"/>
                    <a:pt x="6768" y="272"/>
                  </a:cubicBezTo>
                  <a:cubicBezTo>
                    <a:pt x="6784" y="255"/>
                    <a:pt x="6784" y="255"/>
                    <a:pt x="6784" y="255"/>
                  </a:cubicBezTo>
                  <a:cubicBezTo>
                    <a:pt x="6816" y="208"/>
                    <a:pt x="6863" y="176"/>
                    <a:pt x="6927" y="144"/>
                  </a:cubicBezTo>
                  <a:cubicBezTo>
                    <a:pt x="6944" y="128"/>
                    <a:pt x="6975" y="128"/>
                    <a:pt x="7007" y="128"/>
                  </a:cubicBezTo>
                  <a:cubicBezTo>
                    <a:pt x="7007" y="80"/>
                    <a:pt x="7007" y="80"/>
                    <a:pt x="7007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0" y="335"/>
                    <a:pt x="6544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7556500" y="-506585"/>
              <a:ext cx="2522538" cy="177800"/>
            </a:xfrm>
            <a:custGeom>
              <a:avLst/>
              <a:gdLst>
                <a:gd name="T0" fmla="*/ 6800 w 7008"/>
                <a:gd name="T1" fmla="*/ 223 h 495"/>
                <a:gd name="T2" fmla="*/ 6528 w 7008"/>
                <a:gd name="T3" fmla="*/ 446 h 495"/>
                <a:gd name="T4" fmla="*/ 5986 w 7008"/>
                <a:gd name="T5" fmla="*/ 80 h 495"/>
                <a:gd name="T6" fmla="*/ 5730 w 7008"/>
                <a:gd name="T7" fmla="*/ 271 h 495"/>
                <a:gd name="T8" fmla="*/ 5427 w 7008"/>
                <a:gd name="T9" fmla="*/ 431 h 495"/>
                <a:gd name="T10" fmla="*/ 5124 w 7008"/>
                <a:gd name="T11" fmla="*/ 63 h 495"/>
                <a:gd name="T12" fmla="*/ 4773 w 7008"/>
                <a:gd name="T13" fmla="*/ 223 h 495"/>
                <a:gd name="T14" fmla="*/ 4517 w 7008"/>
                <a:gd name="T15" fmla="*/ 415 h 495"/>
                <a:gd name="T16" fmla="*/ 4262 w 7008"/>
                <a:gd name="T17" fmla="*/ 191 h 495"/>
                <a:gd name="T18" fmla="*/ 4022 w 7008"/>
                <a:gd name="T19" fmla="*/ 0 h 495"/>
                <a:gd name="T20" fmla="*/ 3511 w 7008"/>
                <a:gd name="T21" fmla="*/ 415 h 495"/>
                <a:gd name="T22" fmla="*/ 3368 w 7008"/>
                <a:gd name="T23" fmla="*/ 319 h 495"/>
                <a:gd name="T24" fmla="*/ 3064 w 7008"/>
                <a:gd name="T25" fmla="*/ 32 h 495"/>
                <a:gd name="T26" fmla="*/ 2713 w 7008"/>
                <a:gd name="T27" fmla="*/ 207 h 495"/>
                <a:gd name="T28" fmla="*/ 2362 w 7008"/>
                <a:gd name="T29" fmla="*/ 319 h 495"/>
                <a:gd name="T30" fmla="*/ 2043 w 7008"/>
                <a:gd name="T31" fmla="*/ 16 h 495"/>
                <a:gd name="T32" fmla="*/ 1676 w 7008"/>
                <a:gd name="T33" fmla="*/ 287 h 495"/>
                <a:gd name="T34" fmla="*/ 1372 w 7008"/>
                <a:gd name="T35" fmla="*/ 319 h 495"/>
                <a:gd name="T36" fmla="*/ 1037 w 7008"/>
                <a:gd name="T37" fmla="*/ 16 h 495"/>
                <a:gd name="T38" fmla="*/ 734 w 7008"/>
                <a:gd name="T39" fmla="*/ 223 h 495"/>
                <a:gd name="T40" fmla="*/ 335 w 7008"/>
                <a:gd name="T41" fmla="*/ 303 h 495"/>
                <a:gd name="T42" fmla="*/ 0 w 7008"/>
                <a:gd name="T43" fmla="*/ 32 h 495"/>
                <a:gd name="T44" fmla="*/ 127 w 7008"/>
                <a:gd name="T45" fmla="*/ 96 h 495"/>
                <a:gd name="T46" fmla="*/ 303 w 7008"/>
                <a:gd name="T47" fmla="*/ 319 h 495"/>
                <a:gd name="T48" fmla="*/ 718 w 7008"/>
                <a:gd name="T49" fmla="*/ 335 h 495"/>
                <a:gd name="T50" fmla="*/ 1021 w 7008"/>
                <a:gd name="T51" fmla="*/ 63 h 495"/>
                <a:gd name="T52" fmla="*/ 1277 w 7008"/>
                <a:gd name="T53" fmla="*/ 271 h 495"/>
                <a:gd name="T54" fmla="*/ 1532 w 7008"/>
                <a:gd name="T55" fmla="*/ 463 h 495"/>
                <a:gd name="T56" fmla="*/ 1867 w 7008"/>
                <a:gd name="T57" fmla="*/ 127 h 495"/>
                <a:gd name="T58" fmla="*/ 2250 w 7008"/>
                <a:gd name="T59" fmla="*/ 271 h 495"/>
                <a:gd name="T60" fmla="*/ 2633 w 7008"/>
                <a:gd name="T61" fmla="*/ 398 h 495"/>
                <a:gd name="T62" fmla="*/ 2985 w 7008"/>
                <a:gd name="T63" fmla="*/ 80 h 495"/>
                <a:gd name="T64" fmla="*/ 3288 w 7008"/>
                <a:gd name="T65" fmla="*/ 287 h 495"/>
                <a:gd name="T66" fmla="*/ 3687 w 7008"/>
                <a:gd name="T67" fmla="*/ 398 h 495"/>
                <a:gd name="T68" fmla="*/ 4006 w 7008"/>
                <a:gd name="T69" fmla="*/ 63 h 495"/>
                <a:gd name="T70" fmla="*/ 4245 w 7008"/>
                <a:gd name="T71" fmla="*/ 255 h 495"/>
                <a:gd name="T72" fmla="*/ 4517 w 7008"/>
                <a:gd name="T73" fmla="*/ 463 h 495"/>
                <a:gd name="T74" fmla="*/ 4820 w 7008"/>
                <a:gd name="T75" fmla="*/ 271 h 495"/>
                <a:gd name="T76" fmla="*/ 5092 w 7008"/>
                <a:gd name="T77" fmla="*/ 111 h 495"/>
                <a:gd name="T78" fmla="*/ 5251 w 7008"/>
                <a:gd name="T79" fmla="*/ 351 h 495"/>
                <a:gd name="T80" fmla="*/ 5507 w 7008"/>
                <a:gd name="T81" fmla="*/ 494 h 495"/>
                <a:gd name="T82" fmla="*/ 5794 w 7008"/>
                <a:gd name="T83" fmla="*/ 287 h 495"/>
                <a:gd name="T84" fmla="*/ 6145 w 7008"/>
                <a:gd name="T85" fmla="*/ 191 h 495"/>
                <a:gd name="T86" fmla="*/ 6513 w 7008"/>
                <a:gd name="T87" fmla="*/ 494 h 495"/>
                <a:gd name="T88" fmla="*/ 6848 w 7008"/>
                <a:gd name="T89" fmla="*/ 255 h 495"/>
                <a:gd name="T90" fmla="*/ 6944 w 7008"/>
                <a:gd name="T91" fmla="*/ 96 h 495"/>
                <a:gd name="T92" fmla="*/ 7007 w 7008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495">
                  <a:moveTo>
                    <a:pt x="6800" y="223"/>
                  </a:moveTo>
                  <a:lnTo>
                    <a:pt x="6800" y="223"/>
                  </a:lnTo>
                  <a:cubicBezTo>
                    <a:pt x="6768" y="287"/>
                    <a:pt x="6720" y="351"/>
                    <a:pt x="6672" y="383"/>
                  </a:cubicBezTo>
                  <a:cubicBezTo>
                    <a:pt x="6624" y="431"/>
                    <a:pt x="6576" y="446"/>
                    <a:pt x="6528" y="446"/>
                  </a:cubicBezTo>
                  <a:cubicBezTo>
                    <a:pt x="6401" y="446"/>
                    <a:pt x="6305" y="335"/>
                    <a:pt x="6241" y="239"/>
                  </a:cubicBezTo>
                  <a:cubicBezTo>
                    <a:pt x="6177" y="143"/>
                    <a:pt x="6081" y="80"/>
                    <a:pt x="5986" y="80"/>
                  </a:cubicBezTo>
                  <a:cubicBezTo>
                    <a:pt x="5938" y="80"/>
                    <a:pt x="5874" y="111"/>
                    <a:pt x="5826" y="159"/>
                  </a:cubicBezTo>
                  <a:cubicBezTo>
                    <a:pt x="5794" y="175"/>
                    <a:pt x="5762" y="223"/>
                    <a:pt x="5730" y="271"/>
                  </a:cubicBezTo>
                  <a:cubicBezTo>
                    <a:pt x="5682" y="351"/>
                    <a:pt x="5619" y="446"/>
                    <a:pt x="5507" y="446"/>
                  </a:cubicBezTo>
                  <a:cubicBezTo>
                    <a:pt x="5491" y="446"/>
                    <a:pt x="5459" y="446"/>
                    <a:pt x="5427" y="431"/>
                  </a:cubicBezTo>
                  <a:cubicBezTo>
                    <a:pt x="5347" y="383"/>
                    <a:pt x="5299" y="303"/>
                    <a:pt x="5251" y="223"/>
                  </a:cubicBezTo>
                  <a:cubicBezTo>
                    <a:pt x="5220" y="159"/>
                    <a:pt x="5172" y="96"/>
                    <a:pt x="5124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16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709" y="351"/>
                    <a:pt x="4613" y="415"/>
                    <a:pt x="4517" y="415"/>
                  </a:cubicBezTo>
                  <a:cubicBezTo>
                    <a:pt x="4453" y="415"/>
                    <a:pt x="4405" y="383"/>
                    <a:pt x="4357" y="335"/>
                  </a:cubicBezTo>
                  <a:cubicBezTo>
                    <a:pt x="4309" y="303"/>
                    <a:pt x="4278" y="255"/>
                    <a:pt x="4262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54" y="0"/>
                    <a:pt x="4038" y="0"/>
                    <a:pt x="4022" y="0"/>
                  </a:cubicBezTo>
                  <a:cubicBezTo>
                    <a:pt x="3926" y="0"/>
                    <a:pt x="3831" y="111"/>
                    <a:pt x="3751" y="223"/>
                  </a:cubicBezTo>
                  <a:cubicBezTo>
                    <a:pt x="3671" y="319"/>
                    <a:pt x="3591" y="415"/>
                    <a:pt x="3511" y="415"/>
                  </a:cubicBezTo>
                  <a:lnTo>
                    <a:pt x="3511" y="415"/>
                  </a:lnTo>
                  <a:cubicBezTo>
                    <a:pt x="3463" y="415"/>
                    <a:pt x="3415" y="383"/>
                    <a:pt x="3368" y="319"/>
                  </a:cubicBezTo>
                  <a:cubicBezTo>
                    <a:pt x="3352" y="287"/>
                    <a:pt x="3320" y="271"/>
                    <a:pt x="3304" y="239"/>
                  </a:cubicBezTo>
                  <a:cubicBezTo>
                    <a:pt x="3240" y="143"/>
                    <a:pt x="3176" y="48"/>
                    <a:pt x="3064" y="32"/>
                  </a:cubicBezTo>
                  <a:cubicBezTo>
                    <a:pt x="3049" y="16"/>
                    <a:pt x="3032" y="16"/>
                    <a:pt x="3016" y="16"/>
                  </a:cubicBezTo>
                  <a:cubicBezTo>
                    <a:pt x="2873" y="16"/>
                    <a:pt x="2777" y="127"/>
                    <a:pt x="2713" y="207"/>
                  </a:cubicBezTo>
                  <a:cubicBezTo>
                    <a:pt x="2649" y="303"/>
                    <a:pt x="2585" y="383"/>
                    <a:pt x="2490" y="383"/>
                  </a:cubicBezTo>
                  <a:cubicBezTo>
                    <a:pt x="2458" y="383"/>
                    <a:pt x="2410" y="367"/>
                    <a:pt x="2362" y="319"/>
                  </a:cubicBezTo>
                  <a:cubicBezTo>
                    <a:pt x="2314" y="287"/>
                    <a:pt x="2282" y="239"/>
                    <a:pt x="2250" y="191"/>
                  </a:cubicBezTo>
                  <a:cubicBezTo>
                    <a:pt x="2202" y="111"/>
                    <a:pt x="2155" y="48"/>
                    <a:pt x="2043" y="16"/>
                  </a:cubicBezTo>
                  <a:cubicBezTo>
                    <a:pt x="2027" y="16"/>
                    <a:pt x="2027" y="16"/>
                    <a:pt x="2011" y="16"/>
                  </a:cubicBezTo>
                  <a:cubicBezTo>
                    <a:pt x="1851" y="16"/>
                    <a:pt x="1755" y="175"/>
                    <a:pt x="1676" y="287"/>
                  </a:cubicBezTo>
                  <a:cubicBezTo>
                    <a:pt x="1628" y="367"/>
                    <a:pt x="1564" y="398"/>
                    <a:pt x="1516" y="398"/>
                  </a:cubicBezTo>
                  <a:cubicBezTo>
                    <a:pt x="1468" y="398"/>
                    <a:pt x="1420" y="367"/>
                    <a:pt x="1372" y="319"/>
                  </a:cubicBezTo>
                  <a:cubicBezTo>
                    <a:pt x="1356" y="287"/>
                    <a:pt x="1325" y="255"/>
                    <a:pt x="1308" y="223"/>
                  </a:cubicBezTo>
                  <a:cubicBezTo>
                    <a:pt x="1244" y="111"/>
                    <a:pt x="1181" y="16"/>
                    <a:pt x="1037" y="16"/>
                  </a:cubicBezTo>
                  <a:cubicBezTo>
                    <a:pt x="1037" y="0"/>
                    <a:pt x="1021" y="0"/>
                    <a:pt x="1021" y="0"/>
                  </a:cubicBezTo>
                  <a:cubicBezTo>
                    <a:pt x="878" y="0"/>
                    <a:pt x="797" y="111"/>
                    <a:pt x="734" y="223"/>
                  </a:cubicBezTo>
                  <a:cubicBezTo>
                    <a:pt x="654" y="335"/>
                    <a:pt x="574" y="383"/>
                    <a:pt x="495" y="383"/>
                  </a:cubicBezTo>
                  <a:cubicBezTo>
                    <a:pt x="447" y="383"/>
                    <a:pt x="399" y="351"/>
                    <a:pt x="335" y="303"/>
                  </a:cubicBezTo>
                  <a:cubicBezTo>
                    <a:pt x="319" y="271"/>
                    <a:pt x="303" y="239"/>
                    <a:pt x="271" y="223"/>
                  </a:cubicBezTo>
                  <a:cubicBezTo>
                    <a:pt x="207" y="127"/>
                    <a:pt x="127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5" y="80"/>
                    <a:pt x="127" y="96"/>
                  </a:cubicBezTo>
                  <a:cubicBezTo>
                    <a:pt x="175" y="143"/>
                    <a:pt x="223" y="191"/>
                    <a:pt x="255" y="239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8"/>
                    <a:pt x="431" y="431"/>
                    <a:pt x="510" y="431"/>
                  </a:cubicBezTo>
                  <a:cubicBezTo>
                    <a:pt x="590" y="431"/>
                    <a:pt x="654" y="398"/>
                    <a:pt x="718" y="335"/>
                  </a:cubicBezTo>
                  <a:cubicBezTo>
                    <a:pt x="734" y="303"/>
                    <a:pt x="750" y="271"/>
                    <a:pt x="766" y="239"/>
                  </a:cubicBezTo>
                  <a:cubicBezTo>
                    <a:pt x="830" y="159"/>
                    <a:pt x="909" y="63"/>
                    <a:pt x="1021" y="63"/>
                  </a:cubicBezTo>
                  <a:cubicBezTo>
                    <a:pt x="1053" y="63"/>
                    <a:pt x="1085" y="63"/>
                    <a:pt x="1133" y="96"/>
                  </a:cubicBezTo>
                  <a:cubicBezTo>
                    <a:pt x="1197" y="127"/>
                    <a:pt x="1244" y="207"/>
                    <a:pt x="1277" y="271"/>
                  </a:cubicBezTo>
                  <a:cubicBezTo>
                    <a:pt x="1340" y="367"/>
                    <a:pt x="1404" y="463"/>
                    <a:pt x="1516" y="463"/>
                  </a:cubicBezTo>
                  <a:cubicBezTo>
                    <a:pt x="1516" y="463"/>
                    <a:pt x="1516" y="463"/>
                    <a:pt x="1532" y="463"/>
                  </a:cubicBezTo>
                  <a:cubicBezTo>
                    <a:pt x="1628" y="463"/>
                    <a:pt x="1691" y="367"/>
                    <a:pt x="1739" y="287"/>
                  </a:cubicBezTo>
                  <a:cubicBezTo>
                    <a:pt x="1772" y="223"/>
                    <a:pt x="1803" y="175"/>
                    <a:pt x="1867" y="127"/>
                  </a:cubicBezTo>
                  <a:cubicBezTo>
                    <a:pt x="1915" y="96"/>
                    <a:pt x="1947" y="80"/>
                    <a:pt x="1995" y="80"/>
                  </a:cubicBezTo>
                  <a:cubicBezTo>
                    <a:pt x="2107" y="80"/>
                    <a:pt x="2186" y="175"/>
                    <a:pt x="2250" y="271"/>
                  </a:cubicBezTo>
                  <a:cubicBezTo>
                    <a:pt x="2330" y="367"/>
                    <a:pt x="2426" y="431"/>
                    <a:pt x="2521" y="431"/>
                  </a:cubicBezTo>
                  <a:cubicBezTo>
                    <a:pt x="2554" y="431"/>
                    <a:pt x="2602" y="431"/>
                    <a:pt x="2633" y="398"/>
                  </a:cubicBezTo>
                  <a:cubicBezTo>
                    <a:pt x="2681" y="367"/>
                    <a:pt x="2729" y="303"/>
                    <a:pt x="2761" y="255"/>
                  </a:cubicBezTo>
                  <a:cubicBezTo>
                    <a:pt x="2809" y="175"/>
                    <a:pt x="2873" y="96"/>
                    <a:pt x="2985" y="80"/>
                  </a:cubicBezTo>
                  <a:cubicBezTo>
                    <a:pt x="3001" y="80"/>
                    <a:pt x="3001" y="80"/>
                    <a:pt x="3001" y="80"/>
                  </a:cubicBezTo>
                  <a:cubicBezTo>
                    <a:pt x="3128" y="80"/>
                    <a:pt x="3208" y="191"/>
                    <a:pt x="3288" y="287"/>
                  </a:cubicBezTo>
                  <a:cubicBezTo>
                    <a:pt x="3368" y="398"/>
                    <a:pt x="3432" y="479"/>
                    <a:pt x="3527" y="479"/>
                  </a:cubicBezTo>
                  <a:cubicBezTo>
                    <a:pt x="3575" y="479"/>
                    <a:pt x="3623" y="463"/>
                    <a:pt x="3687" y="398"/>
                  </a:cubicBezTo>
                  <a:cubicBezTo>
                    <a:pt x="3719" y="367"/>
                    <a:pt x="3751" y="319"/>
                    <a:pt x="3783" y="271"/>
                  </a:cubicBezTo>
                  <a:cubicBezTo>
                    <a:pt x="3847" y="175"/>
                    <a:pt x="3910" y="63"/>
                    <a:pt x="4006" y="63"/>
                  </a:cubicBezTo>
                  <a:cubicBezTo>
                    <a:pt x="4022" y="63"/>
                    <a:pt x="4022" y="63"/>
                    <a:pt x="4038" y="63"/>
                  </a:cubicBezTo>
                  <a:cubicBezTo>
                    <a:pt x="4134" y="80"/>
                    <a:pt x="4182" y="175"/>
                    <a:pt x="4245" y="255"/>
                  </a:cubicBezTo>
                  <a:cubicBezTo>
                    <a:pt x="4278" y="319"/>
                    <a:pt x="4309" y="383"/>
                    <a:pt x="4357" y="415"/>
                  </a:cubicBezTo>
                  <a:cubicBezTo>
                    <a:pt x="4405" y="446"/>
                    <a:pt x="4453" y="463"/>
                    <a:pt x="4517" y="463"/>
                  </a:cubicBezTo>
                  <a:cubicBezTo>
                    <a:pt x="4597" y="463"/>
                    <a:pt x="4692" y="431"/>
                    <a:pt x="4756" y="367"/>
                  </a:cubicBezTo>
                  <a:cubicBezTo>
                    <a:pt x="4773" y="335"/>
                    <a:pt x="4788" y="303"/>
                    <a:pt x="4820" y="271"/>
                  </a:cubicBezTo>
                  <a:cubicBezTo>
                    <a:pt x="4868" y="175"/>
                    <a:pt x="4932" y="80"/>
                    <a:pt x="5012" y="80"/>
                  </a:cubicBezTo>
                  <a:cubicBezTo>
                    <a:pt x="5044" y="80"/>
                    <a:pt x="5060" y="96"/>
                    <a:pt x="5092" y="111"/>
                  </a:cubicBezTo>
                  <a:cubicBezTo>
                    <a:pt x="5139" y="143"/>
                    <a:pt x="5172" y="207"/>
                    <a:pt x="5203" y="255"/>
                  </a:cubicBezTo>
                  <a:cubicBezTo>
                    <a:pt x="5220" y="287"/>
                    <a:pt x="5235" y="319"/>
                    <a:pt x="5251" y="351"/>
                  </a:cubicBezTo>
                  <a:cubicBezTo>
                    <a:pt x="5299" y="398"/>
                    <a:pt x="5347" y="463"/>
                    <a:pt x="5427" y="479"/>
                  </a:cubicBezTo>
                  <a:cubicBezTo>
                    <a:pt x="5459" y="494"/>
                    <a:pt x="5491" y="494"/>
                    <a:pt x="5507" y="494"/>
                  </a:cubicBezTo>
                  <a:cubicBezTo>
                    <a:pt x="5634" y="494"/>
                    <a:pt x="5714" y="383"/>
                    <a:pt x="5794" y="287"/>
                  </a:cubicBezTo>
                  <a:lnTo>
                    <a:pt x="5794" y="287"/>
                  </a:lnTo>
                  <a:cubicBezTo>
                    <a:pt x="5858" y="191"/>
                    <a:pt x="5938" y="127"/>
                    <a:pt x="6018" y="127"/>
                  </a:cubicBezTo>
                  <a:cubicBezTo>
                    <a:pt x="6066" y="127"/>
                    <a:pt x="6114" y="159"/>
                    <a:pt x="6145" y="191"/>
                  </a:cubicBezTo>
                  <a:cubicBezTo>
                    <a:pt x="6177" y="223"/>
                    <a:pt x="6209" y="271"/>
                    <a:pt x="6241" y="303"/>
                  </a:cubicBezTo>
                  <a:cubicBezTo>
                    <a:pt x="6305" y="398"/>
                    <a:pt x="6369" y="494"/>
                    <a:pt x="6513" y="494"/>
                  </a:cubicBezTo>
                  <a:lnTo>
                    <a:pt x="6513" y="494"/>
                  </a:lnTo>
                  <a:cubicBezTo>
                    <a:pt x="6672" y="494"/>
                    <a:pt x="6784" y="351"/>
                    <a:pt x="6848" y="255"/>
                  </a:cubicBezTo>
                  <a:cubicBezTo>
                    <a:pt x="6848" y="239"/>
                    <a:pt x="6848" y="223"/>
                    <a:pt x="6863" y="207"/>
                  </a:cubicBezTo>
                  <a:cubicBezTo>
                    <a:pt x="6880" y="175"/>
                    <a:pt x="6911" y="127"/>
                    <a:pt x="6944" y="96"/>
                  </a:cubicBezTo>
                  <a:cubicBezTo>
                    <a:pt x="6959" y="80"/>
                    <a:pt x="6975" y="63"/>
                    <a:pt x="7007" y="63"/>
                  </a:cubicBezTo>
                  <a:cubicBezTo>
                    <a:pt x="7007" y="32"/>
                    <a:pt x="7007" y="32"/>
                    <a:pt x="7007" y="32"/>
                  </a:cubicBezTo>
                  <a:cubicBezTo>
                    <a:pt x="6911" y="32"/>
                    <a:pt x="6848" y="127"/>
                    <a:pt x="6800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5040313" y="-1598785"/>
              <a:ext cx="2517775" cy="184150"/>
            </a:xfrm>
            <a:custGeom>
              <a:avLst/>
              <a:gdLst>
                <a:gd name="T0" fmla="*/ 6800 w 6993"/>
                <a:gd name="T1" fmla="*/ 207 h 512"/>
                <a:gd name="T2" fmla="*/ 6512 w 6993"/>
                <a:gd name="T3" fmla="*/ 447 h 512"/>
                <a:gd name="T4" fmla="*/ 6002 w 6993"/>
                <a:gd name="T5" fmla="*/ 95 h 512"/>
                <a:gd name="T6" fmla="*/ 5730 w 6993"/>
                <a:gd name="T7" fmla="*/ 271 h 512"/>
                <a:gd name="T8" fmla="*/ 5347 w 6993"/>
                <a:gd name="T9" fmla="*/ 383 h 512"/>
                <a:gd name="T10" fmla="*/ 5124 w 6993"/>
                <a:gd name="T11" fmla="*/ 64 h 512"/>
                <a:gd name="T12" fmla="*/ 4788 w 6993"/>
                <a:gd name="T13" fmla="*/ 223 h 512"/>
                <a:gd name="T14" fmla="*/ 4501 w 6993"/>
                <a:gd name="T15" fmla="*/ 399 h 512"/>
                <a:gd name="T16" fmla="*/ 4246 w 6993"/>
                <a:gd name="T17" fmla="*/ 192 h 512"/>
                <a:gd name="T18" fmla="*/ 4006 w 6993"/>
                <a:gd name="T19" fmla="*/ 0 h 512"/>
                <a:gd name="T20" fmla="*/ 3511 w 6993"/>
                <a:gd name="T21" fmla="*/ 447 h 512"/>
                <a:gd name="T22" fmla="*/ 3400 w 6993"/>
                <a:gd name="T23" fmla="*/ 383 h 512"/>
                <a:gd name="T24" fmla="*/ 3160 w 6993"/>
                <a:gd name="T25" fmla="*/ 80 h 512"/>
                <a:gd name="T26" fmla="*/ 2761 w 6993"/>
                <a:gd name="T27" fmla="*/ 143 h 512"/>
                <a:gd name="T28" fmla="*/ 2490 w 6993"/>
                <a:gd name="T29" fmla="*/ 383 h 512"/>
                <a:gd name="T30" fmla="*/ 2251 w 6993"/>
                <a:gd name="T31" fmla="*/ 192 h 512"/>
                <a:gd name="T32" fmla="*/ 1995 w 6993"/>
                <a:gd name="T33" fmla="*/ 16 h 512"/>
                <a:gd name="T34" fmla="*/ 1676 w 6993"/>
                <a:gd name="T35" fmla="*/ 255 h 512"/>
                <a:gd name="T36" fmla="*/ 1404 w 6993"/>
                <a:gd name="T37" fmla="*/ 367 h 512"/>
                <a:gd name="T38" fmla="*/ 1085 w 6993"/>
                <a:gd name="T39" fmla="*/ 32 h 512"/>
                <a:gd name="T40" fmla="*/ 750 w 6993"/>
                <a:gd name="T41" fmla="*/ 192 h 512"/>
                <a:gd name="T42" fmla="*/ 335 w 6993"/>
                <a:gd name="T43" fmla="*/ 303 h 512"/>
                <a:gd name="T44" fmla="*/ 0 w 6993"/>
                <a:gd name="T45" fmla="*/ 0 h 512"/>
                <a:gd name="T46" fmla="*/ 127 w 6993"/>
                <a:gd name="T47" fmla="*/ 112 h 512"/>
                <a:gd name="T48" fmla="*/ 303 w 6993"/>
                <a:gd name="T49" fmla="*/ 319 h 512"/>
                <a:gd name="T50" fmla="*/ 734 w 6993"/>
                <a:gd name="T51" fmla="*/ 303 h 512"/>
                <a:gd name="T52" fmla="*/ 1197 w 6993"/>
                <a:gd name="T53" fmla="*/ 159 h 512"/>
                <a:gd name="T54" fmla="*/ 1500 w 6993"/>
                <a:gd name="T55" fmla="*/ 479 h 512"/>
                <a:gd name="T56" fmla="*/ 1724 w 6993"/>
                <a:gd name="T57" fmla="*/ 271 h 512"/>
                <a:gd name="T58" fmla="*/ 1995 w 6993"/>
                <a:gd name="T59" fmla="*/ 64 h 512"/>
                <a:gd name="T60" fmla="*/ 2330 w 6993"/>
                <a:gd name="T61" fmla="*/ 383 h 512"/>
                <a:gd name="T62" fmla="*/ 2713 w 6993"/>
                <a:gd name="T63" fmla="*/ 287 h 512"/>
                <a:gd name="T64" fmla="*/ 3112 w 6993"/>
                <a:gd name="T65" fmla="*/ 128 h 512"/>
                <a:gd name="T66" fmla="*/ 3368 w 6993"/>
                <a:gd name="T67" fmla="*/ 447 h 512"/>
                <a:gd name="T68" fmla="*/ 3767 w 6993"/>
                <a:gd name="T69" fmla="*/ 319 h 512"/>
                <a:gd name="T70" fmla="*/ 4006 w 6993"/>
                <a:gd name="T71" fmla="*/ 64 h 512"/>
                <a:gd name="T72" fmla="*/ 4214 w 6993"/>
                <a:gd name="T73" fmla="*/ 255 h 512"/>
                <a:gd name="T74" fmla="*/ 4517 w 6993"/>
                <a:gd name="T75" fmla="*/ 463 h 512"/>
                <a:gd name="T76" fmla="*/ 5012 w 6993"/>
                <a:gd name="T77" fmla="*/ 80 h 512"/>
                <a:gd name="T78" fmla="*/ 5156 w 6993"/>
                <a:gd name="T79" fmla="*/ 223 h 512"/>
                <a:gd name="T80" fmla="*/ 5507 w 6993"/>
                <a:gd name="T81" fmla="*/ 511 h 512"/>
                <a:gd name="T82" fmla="*/ 5778 w 6993"/>
                <a:gd name="T83" fmla="*/ 287 h 512"/>
                <a:gd name="T84" fmla="*/ 6146 w 6993"/>
                <a:gd name="T85" fmla="*/ 207 h 512"/>
                <a:gd name="T86" fmla="*/ 6481 w 6993"/>
                <a:gd name="T87" fmla="*/ 495 h 512"/>
                <a:gd name="T88" fmla="*/ 6848 w 6993"/>
                <a:gd name="T89" fmla="*/ 271 h 512"/>
                <a:gd name="T90" fmla="*/ 6944 w 6993"/>
                <a:gd name="T91" fmla="*/ 95 h 512"/>
                <a:gd name="T92" fmla="*/ 6992 w 6993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512">
                  <a:moveTo>
                    <a:pt x="6800" y="207"/>
                  </a:moveTo>
                  <a:lnTo>
                    <a:pt x="6800" y="207"/>
                  </a:lnTo>
                  <a:cubicBezTo>
                    <a:pt x="6768" y="287"/>
                    <a:pt x="6720" y="367"/>
                    <a:pt x="6656" y="399"/>
                  </a:cubicBezTo>
                  <a:cubicBezTo>
                    <a:pt x="6608" y="431"/>
                    <a:pt x="6560" y="447"/>
                    <a:pt x="6512" y="447"/>
                  </a:cubicBezTo>
                  <a:cubicBezTo>
                    <a:pt x="6385" y="447"/>
                    <a:pt x="6273" y="303"/>
                    <a:pt x="6193" y="207"/>
                  </a:cubicBezTo>
                  <a:cubicBezTo>
                    <a:pt x="6146" y="128"/>
                    <a:pt x="6065" y="95"/>
                    <a:pt x="6002" y="95"/>
                  </a:cubicBezTo>
                  <a:cubicBezTo>
                    <a:pt x="5906" y="95"/>
                    <a:pt x="5826" y="128"/>
                    <a:pt x="5763" y="207"/>
                  </a:cubicBezTo>
                  <a:cubicBezTo>
                    <a:pt x="5746" y="223"/>
                    <a:pt x="5730" y="255"/>
                    <a:pt x="5730" y="271"/>
                  </a:cubicBezTo>
                  <a:cubicBezTo>
                    <a:pt x="5651" y="351"/>
                    <a:pt x="5587" y="447"/>
                    <a:pt x="5491" y="447"/>
                  </a:cubicBezTo>
                  <a:cubicBezTo>
                    <a:pt x="5443" y="447"/>
                    <a:pt x="5395" y="431"/>
                    <a:pt x="5347" y="383"/>
                  </a:cubicBezTo>
                  <a:cubicBezTo>
                    <a:pt x="5299" y="335"/>
                    <a:pt x="5268" y="271"/>
                    <a:pt x="5235" y="223"/>
                  </a:cubicBezTo>
                  <a:cubicBezTo>
                    <a:pt x="5204" y="159"/>
                    <a:pt x="5172" y="95"/>
                    <a:pt x="5124" y="64"/>
                  </a:cubicBezTo>
                  <a:cubicBezTo>
                    <a:pt x="5076" y="32"/>
                    <a:pt x="5044" y="16"/>
                    <a:pt x="5012" y="16"/>
                  </a:cubicBezTo>
                  <a:cubicBezTo>
                    <a:pt x="4916" y="16"/>
                    <a:pt x="4836" y="128"/>
                    <a:pt x="4788" y="223"/>
                  </a:cubicBezTo>
                  <a:cubicBezTo>
                    <a:pt x="4773" y="240"/>
                    <a:pt x="4773" y="240"/>
                    <a:pt x="4773" y="240"/>
                  </a:cubicBezTo>
                  <a:cubicBezTo>
                    <a:pt x="4709" y="335"/>
                    <a:pt x="4613" y="399"/>
                    <a:pt x="4501" y="399"/>
                  </a:cubicBezTo>
                  <a:cubicBezTo>
                    <a:pt x="4469" y="399"/>
                    <a:pt x="4422" y="383"/>
                    <a:pt x="4389" y="367"/>
                  </a:cubicBezTo>
                  <a:cubicBezTo>
                    <a:pt x="4326" y="319"/>
                    <a:pt x="4278" y="255"/>
                    <a:pt x="4246" y="192"/>
                  </a:cubicBezTo>
                  <a:cubicBezTo>
                    <a:pt x="4198" y="128"/>
                    <a:pt x="4166" y="64"/>
                    <a:pt x="4102" y="32"/>
                  </a:cubicBezTo>
                  <a:cubicBezTo>
                    <a:pt x="4070" y="16"/>
                    <a:pt x="4039" y="0"/>
                    <a:pt x="4006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71" y="335"/>
                    <a:pt x="3607" y="447"/>
                    <a:pt x="3511" y="447"/>
                  </a:cubicBezTo>
                  <a:lnTo>
                    <a:pt x="3511" y="447"/>
                  </a:lnTo>
                  <a:cubicBezTo>
                    <a:pt x="3480" y="447"/>
                    <a:pt x="3432" y="431"/>
                    <a:pt x="3400" y="383"/>
                  </a:cubicBezTo>
                  <a:cubicBezTo>
                    <a:pt x="3352" y="351"/>
                    <a:pt x="3320" y="303"/>
                    <a:pt x="3288" y="240"/>
                  </a:cubicBezTo>
                  <a:cubicBezTo>
                    <a:pt x="3256" y="176"/>
                    <a:pt x="3224" y="128"/>
                    <a:pt x="3160" y="80"/>
                  </a:cubicBezTo>
                  <a:cubicBezTo>
                    <a:pt x="3112" y="48"/>
                    <a:pt x="3064" y="32"/>
                    <a:pt x="3001" y="32"/>
                  </a:cubicBezTo>
                  <a:cubicBezTo>
                    <a:pt x="2921" y="32"/>
                    <a:pt x="2841" y="64"/>
                    <a:pt x="2761" y="143"/>
                  </a:cubicBezTo>
                  <a:cubicBezTo>
                    <a:pt x="2729" y="159"/>
                    <a:pt x="2713" y="207"/>
                    <a:pt x="2681" y="240"/>
                  </a:cubicBezTo>
                  <a:cubicBezTo>
                    <a:pt x="2634" y="303"/>
                    <a:pt x="2586" y="383"/>
                    <a:pt x="2490" y="383"/>
                  </a:cubicBezTo>
                  <a:cubicBezTo>
                    <a:pt x="2474" y="383"/>
                    <a:pt x="2442" y="383"/>
                    <a:pt x="2426" y="367"/>
                  </a:cubicBezTo>
                  <a:cubicBezTo>
                    <a:pt x="2346" y="335"/>
                    <a:pt x="2298" y="271"/>
                    <a:pt x="2251" y="192"/>
                  </a:cubicBezTo>
                  <a:cubicBezTo>
                    <a:pt x="2203" y="128"/>
                    <a:pt x="2155" y="48"/>
                    <a:pt x="2091" y="32"/>
                  </a:cubicBezTo>
                  <a:cubicBezTo>
                    <a:pt x="2059" y="16"/>
                    <a:pt x="2027" y="16"/>
                    <a:pt x="1995" y="16"/>
                  </a:cubicBezTo>
                  <a:cubicBezTo>
                    <a:pt x="1899" y="16"/>
                    <a:pt x="1787" y="80"/>
                    <a:pt x="1708" y="192"/>
                  </a:cubicBezTo>
                  <a:cubicBezTo>
                    <a:pt x="1692" y="207"/>
                    <a:pt x="1692" y="223"/>
                    <a:pt x="1676" y="255"/>
                  </a:cubicBezTo>
                  <a:cubicBezTo>
                    <a:pt x="1628" y="335"/>
                    <a:pt x="1580" y="415"/>
                    <a:pt x="1500" y="415"/>
                  </a:cubicBezTo>
                  <a:cubicBezTo>
                    <a:pt x="1468" y="415"/>
                    <a:pt x="1436" y="399"/>
                    <a:pt x="1404" y="367"/>
                  </a:cubicBezTo>
                  <a:cubicBezTo>
                    <a:pt x="1357" y="335"/>
                    <a:pt x="1325" y="271"/>
                    <a:pt x="1293" y="223"/>
                  </a:cubicBezTo>
                  <a:cubicBezTo>
                    <a:pt x="1245" y="143"/>
                    <a:pt x="1197" y="64"/>
                    <a:pt x="1085" y="32"/>
                  </a:cubicBezTo>
                  <a:cubicBezTo>
                    <a:pt x="1053" y="32"/>
                    <a:pt x="1037" y="16"/>
                    <a:pt x="1005" y="16"/>
                  </a:cubicBezTo>
                  <a:cubicBezTo>
                    <a:pt x="910" y="16"/>
                    <a:pt x="830" y="80"/>
                    <a:pt x="750" y="192"/>
                  </a:cubicBezTo>
                  <a:cubicBezTo>
                    <a:pt x="686" y="287"/>
                    <a:pt x="606" y="399"/>
                    <a:pt x="494" y="399"/>
                  </a:cubicBezTo>
                  <a:cubicBezTo>
                    <a:pt x="446" y="399"/>
                    <a:pt x="399" y="367"/>
                    <a:pt x="335" y="303"/>
                  </a:cubicBezTo>
                  <a:cubicBezTo>
                    <a:pt x="319" y="271"/>
                    <a:pt x="287" y="240"/>
                    <a:pt x="271" y="207"/>
                  </a:cubicBezTo>
                  <a:cubicBezTo>
                    <a:pt x="191" y="112"/>
                    <a:pt x="111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7" y="112"/>
                  </a:cubicBezTo>
                  <a:cubicBezTo>
                    <a:pt x="175" y="143"/>
                    <a:pt x="207" y="192"/>
                    <a:pt x="239" y="255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9"/>
                    <a:pt x="431" y="447"/>
                    <a:pt x="510" y="447"/>
                  </a:cubicBezTo>
                  <a:cubicBezTo>
                    <a:pt x="591" y="447"/>
                    <a:pt x="670" y="383"/>
                    <a:pt x="734" y="303"/>
                  </a:cubicBezTo>
                  <a:cubicBezTo>
                    <a:pt x="830" y="176"/>
                    <a:pt x="910" y="80"/>
                    <a:pt x="1021" y="80"/>
                  </a:cubicBezTo>
                  <a:cubicBezTo>
                    <a:pt x="1085" y="80"/>
                    <a:pt x="1133" y="95"/>
                    <a:pt x="1197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40" y="383"/>
                    <a:pt x="1404" y="479"/>
                    <a:pt x="1500" y="479"/>
                  </a:cubicBezTo>
                  <a:cubicBezTo>
                    <a:pt x="1532" y="479"/>
                    <a:pt x="1564" y="463"/>
                    <a:pt x="1612" y="431"/>
                  </a:cubicBezTo>
                  <a:cubicBezTo>
                    <a:pt x="1660" y="399"/>
                    <a:pt x="1692" y="335"/>
                    <a:pt x="1724" y="271"/>
                  </a:cubicBezTo>
                  <a:cubicBezTo>
                    <a:pt x="1787" y="176"/>
                    <a:pt x="1835" y="80"/>
                    <a:pt x="1963" y="64"/>
                  </a:cubicBezTo>
                  <a:cubicBezTo>
                    <a:pt x="1979" y="64"/>
                    <a:pt x="1979" y="64"/>
                    <a:pt x="1995" y="64"/>
                  </a:cubicBezTo>
                  <a:cubicBezTo>
                    <a:pt x="2107" y="64"/>
                    <a:pt x="2170" y="159"/>
                    <a:pt x="2218" y="255"/>
                  </a:cubicBezTo>
                  <a:cubicBezTo>
                    <a:pt x="2251" y="303"/>
                    <a:pt x="2282" y="351"/>
                    <a:pt x="2330" y="383"/>
                  </a:cubicBezTo>
                  <a:cubicBezTo>
                    <a:pt x="2378" y="431"/>
                    <a:pt x="2426" y="447"/>
                    <a:pt x="2490" y="447"/>
                  </a:cubicBezTo>
                  <a:cubicBezTo>
                    <a:pt x="2570" y="447"/>
                    <a:pt x="2650" y="383"/>
                    <a:pt x="2713" y="287"/>
                  </a:cubicBezTo>
                  <a:cubicBezTo>
                    <a:pt x="2809" y="159"/>
                    <a:pt x="2905" y="95"/>
                    <a:pt x="3001" y="95"/>
                  </a:cubicBezTo>
                  <a:cubicBezTo>
                    <a:pt x="3049" y="95"/>
                    <a:pt x="3081" y="112"/>
                    <a:pt x="3112" y="128"/>
                  </a:cubicBezTo>
                  <a:cubicBezTo>
                    <a:pt x="3192" y="176"/>
                    <a:pt x="3224" y="240"/>
                    <a:pt x="3272" y="303"/>
                  </a:cubicBezTo>
                  <a:cubicBezTo>
                    <a:pt x="3288" y="351"/>
                    <a:pt x="3320" y="399"/>
                    <a:pt x="3368" y="447"/>
                  </a:cubicBezTo>
                  <a:cubicBezTo>
                    <a:pt x="3400" y="479"/>
                    <a:pt x="3448" y="495"/>
                    <a:pt x="3496" y="495"/>
                  </a:cubicBezTo>
                  <a:cubicBezTo>
                    <a:pt x="3623" y="495"/>
                    <a:pt x="3719" y="383"/>
                    <a:pt x="3767" y="319"/>
                  </a:cubicBezTo>
                  <a:cubicBezTo>
                    <a:pt x="3767" y="303"/>
                    <a:pt x="3783" y="287"/>
                    <a:pt x="3799" y="255"/>
                  </a:cubicBezTo>
                  <a:cubicBezTo>
                    <a:pt x="3863" y="176"/>
                    <a:pt x="3927" y="64"/>
                    <a:pt x="4006" y="64"/>
                  </a:cubicBezTo>
                  <a:cubicBezTo>
                    <a:pt x="4054" y="64"/>
                    <a:pt x="4086" y="95"/>
                    <a:pt x="4134" y="143"/>
                  </a:cubicBezTo>
                  <a:cubicBezTo>
                    <a:pt x="4166" y="176"/>
                    <a:pt x="4198" y="207"/>
                    <a:pt x="4214" y="255"/>
                  </a:cubicBezTo>
                  <a:cubicBezTo>
                    <a:pt x="4278" y="335"/>
                    <a:pt x="4326" y="415"/>
                    <a:pt x="4422" y="447"/>
                  </a:cubicBezTo>
                  <a:cubicBezTo>
                    <a:pt x="4453" y="463"/>
                    <a:pt x="4485" y="463"/>
                    <a:pt x="4517" y="463"/>
                  </a:cubicBezTo>
                  <a:cubicBezTo>
                    <a:pt x="4629" y="463"/>
                    <a:pt x="4757" y="383"/>
                    <a:pt x="4821" y="255"/>
                  </a:cubicBezTo>
                  <a:cubicBezTo>
                    <a:pt x="4884" y="176"/>
                    <a:pt x="4932" y="80"/>
                    <a:pt x="5012" y="80"/>
                  </a:cubicBezTo>
                  <a:cubicBezTo>
                    <a:pt x="5060" y="80"/>
                    <a:pt x="5092" y="112"/>
                    <a:pt x="5140" y="176"/>
                  </a:cubicBezTo>
                  <a:cubicBezTo>
                    <a:pt x="5140" y="192"/>
                    <a:pt x="5156" y="207"/>
                    <a:pt x="5156" y="223"/>
                  </a:cubicBezTo>
                  <a:cubicBezTo>
                    <a:pt x="5220" y="335"/>
                    <a:pt x="5283" y="447"/>
                    <a:pt x="5411" y="495"/>
                  </a:cubicBezTo>
                  <a:cubicBezTo>
                    <a:pt x="5443" y="495"/>
                    <a:pt x="5475" y="511"/>
                    <a:pt x="5507" y="511"/>
                  </a:cubicBezTo>
                  <a:cubicBezTo>
                    <a:pt x="5618" y="511"/>
                    <a:pt x="5699" y="399"/>
                    <a:pt x="5763" y="303"/>
                  </a:cubicBezTo>
                  <a:cubicBezTo>
                    <a:pt x="5778" y="287"/>
                    <a:pt x="5778" y="287"/>
                    <a:pt x="5778" y="287"/>
                  </a:cubicBezTo>
                  <a:cubicBezTo>
                    <a:pt x="5842" y="192"/>
                    <a:pt x="5922" y="143"/>
                    <a:pt x="6002" y="143"/>
                  </a:cubicBezTo>
                  <a:cubicBezTo>
                    <a:pt x="6050" y="143"/>
                    <a:pt x="6098" y="159"/>
                    <a:pt x="6146" y="207"/>
                  </a:cubicBezTo>
                  <a:cubicBezTo>
                    <a:pt x="6161" y="240"/>
                    <a:pt x="6193" y="271"/>
                    <a:pt x="6210" y="303"/>
                  </a:cubicBezTo>
                  <a:cubicBezTo>
                    <a:pt x="6289" y="399"/>
                    <a:pt x="6353" y="479"/>
                    <a:pt x="6481" y="495"/>
                  </a:cubicBezTo>
                  <a:cubicBezTo>
                    <a:pt x="6497" y="495"/>
                    <a:pt x="6497" y="495"/>
                    <a:pt x="6512" y="495"/>
                  </a:cubicBezTo>
                  <a:cubicBezTo>
                    <a:pt x="6672" y="495"/>
                    <a:pt x="6784" y="383"/>
                    <a:pt x="6848" y="271"/>
                  </a:cubicBezTo>
                  <a:cubicBezTo>
                    <a:pt x="6848" y="255"/>
                    <a:pt x="6864" y="240"/>
                    <a:pt x="6864" y="223"/>
                  </a:cubicBezTo>
                  <a:cubicBezTo>
                    <a:pt x="6896" y="176"/>
                    <a:pt x="6912" y="128"/>
                    <a:pt x="6944" y="95"/>
                  </a:cubicBezTo>
                  <a:cubicBezTo>
                    <a:pt x="6959" y="80"/>
                    <a:pt x="6976" y="64"/>
                    <a:pt x="6992" y="64"/>
                  </a:cubicBezTo>
                  <a:cubicBezTo>
                    <a:pt x="6992" y="0"/>
                    <a:pt x="6992" y="0"/>
                    <a:pt x="6992" y="0"/>
                  </a:cubicBezTo>
                  <a:cubicBezTo>
                    <a:pt x="6912" y="0"/>
                    <a:pt x="6848" y="112"/>
                    <a:pt x="6800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0"/>
            <p:cNvSpPr>
              <a:spLocks noChangeArrowheads="1"/>
            </p:cNvSpPr>
            <p:nvPr/>
          </p:nvSpPr>
          <p:spPr bwMode="auto">
            <a:xfrm>
              <a:off x="5040313" y="-1230485"/>
              <a:ext cx="2517775" cy="184150"/>
            </a:xfrm>
            <a:custGeom>
              <a:avLst/>
              <a:gdLst>
                <a:gd name="T0" fmla="*/ 6497 w 6993"/>
                <a:gd name="T1" fmla="*/ 383 h 511"/>
                <a:gd name="T2" fmla="*/ 6257 w 6993"/>
                <a:gd name="T3" fmla="*/ 191 h 511"/>
                <a:gd name="T4" fmla="*/ 5970 w 6993"/>
                <a:gd name="T5" fmla="*/ 31 h 511"/>
                <a:gd name="T6" fmla="*/ 5571 w 6993"/>
                <a:gd name="T7" fmla="*/ 335 h 511"/>
                <a:gd name="T8" fmla="*/ 5283 w 6993"/>
                <a:gd name="T9" fmla="*/ 175 h 511"/>
                <a:gd name="T10" fmla="*/ 5012 w 6993"/>
                <a:gd name="T11" fmla="*/ 0 h 511"/>
                <a:gd name="T12" fmla="*/ 4741 w 6993"/>
                <a:gd name="T13" fmla="*/ 207 h 511"/>
                <a:gd name="T14" fmla="*/ 4278 w 6993"/>
                <a:gd name="T15" fmla="*/ 239 h 511"/>
                <a:gd name="T16" fmla="*/ 3991 w 6993"/>
                <a:gd name="T17" fmla="*/ 31 h 511"/>
                <a:gd name="T18" fmla="*/ 3735 w 6993"/>
                <a:gd name="T19" fmla="*/ 207 h 511"/>
                <a:gd name="T20" fmla="*/ 3480 w 6993"/>
                <a:gd name="T21" fmla="*/ 367 h 511"/>
                <a:gd name="T22" fmla="*/ 3192 w 6993"/>
                <a:gd name="T23" fmla="*/ 159 h 511"/>
                <a:gd name="T24" fmla="*/ 2809 w 6993"/>
                <a:gd name="T25" fmla="*/ 175 h 511"/>
                <a:gd name="T26" fmla="*/ 2506 w 6993"/>
                <a:gd name="T27" fmla="*/ 398 h 511"/>
                <a:gd name="T28" fmla="*/ 2251 w 6993"/>
                <a:gd name="T29" fmla="*/ 239 h 511"/>
                <a:gd name="T30" fmla="*/ 2011 w 6993"/>
                <a:gd name="T31" fmla="*/ 63 h 511"/>
                <a:gd name="T32" fmla="*/ 1500 w 6993"/>
                <a:gd name="T33" fmla="*/ 446 h 511"/>
                <a:gd name="T34" fmla="*/ 1261 w 6993"/>
                <a:gd name="T35" fmla="*/ 271 h 511"/>
                <a:gd name="T36" fmla="*/ 1005 w 6993"/>
                <a:gd name="T37" fmla="*/ 95 h 511"/>
                <a:gd name="T38" fmla="*/ 702 w 6993"/>
                <a:gd name="T39" fmla="*/ 319 h 511"/>
                <a:gd name="T40" fmla="*/ 351 w 6993"/>
                <a:gd name="T41" fmla="*/ 398 h 511"/>
                <a:gd name="T42" fmla="*/ 0 w 6993"/>
                <a:gd name="T43" fmla="*/ 79 h 511"/>
                <a:gd name="T44" fmla="*/ 287 w 6993"/>
                <a:gd name="T45" fmla="*/ 383 h 511"/>
                <a:gd name="T46" fmla="*/ 718 w 6993"/>
                <a:gd name="T47" fmla="*/ 383 h 511"/>
                <a:gd name="T48" fmla="*/ 1005 w 6993"/>
                <a:gd name="T49" fmla="*/ 159 h 511"/>
                <a:gd name="T50" fmla="*/ 1261 w 6993"/>
                <a:gd name="T51" fmla="*/ 335 h 511"/>
                <a:gd name="T52" fmla="*/ 1500 w 6993"/>
                <a:gd name="T53" fmla="*/ 495 h 511"/>
                <a:gd name="T54" fmla="*/ 1851 w 6993"/>
                <a:gd name="T55" fmla="*/ 191 h 511"/>
                <a:gd name="T56" fmla="*/ 2218 w 6993"/>
                <a:gd name="T57" fmla="*/ 271 h 511"/>
                <a:gd name="T58" fmla="*/ 2570 w 6993"/>
                <a:gd name="T59" fmla="*/ 462 h 511"/>
                <a:gd name="T60" fmla="*/ 2921 w 6993"/>
                <a:gd name="T61" fmla="*/ 175 h 511"/>
                <a:gd name="T62" fmla="*/ 3256 w 6993"/>
                <a:gd name="T63" fmla="*/ 287 h 511"/>
                <a:gd name="T64" fmla="*/ 3623 w 6993"/>
                <a:gd name="T65" fmla="*/ 398 h 511"/>
                <a:gd name="T66" fmla="*/ 4006 w 6993"/>
                <a:gd name="T67" fmla="*/ 95 h 511"/>
                <a:gd name="T68" fmla="*/ 4246 w 6993"/>
                <a:gd name="T69" fmla="*/ 287 h 511"/>
                <a:gd name="T70" fmla="*/ 4501 w 6993"/>
                <a:gd name="T71" fmla="*/ 495 h 511"/>
                <a:gd name="T72" fmla="*/ 5012 w 6993"/>
                <a:gd name="T73" fmla="*/ 48 h 511"/>
                <a:gd name="T74" fmla="*/ 5252 w 6993"/>
                <a:gd name="T75" fmla="*/ 239 h 511"/>
                <a:gd name="T76" fmla="*/ 5507 w 6993"/>
                <a:gd name="T77" fmla="*/ 398 h 511"/>
                <a:gd name="T78" fmla="*/ 5858 w 6993"/>
                <a:gd name="T79" fmla="*/ 127 h 511"/>
                <a:gd name="T80" fmla="*/ 6241 w 6993"/>
                <a:gd name="T81" fmla="*/ 239 h 511"/>
                <a:gd name="T82" fmla="*/ 6512 w 6993"/>
                <a:gd name="T83" fmla="*/ 431 h 511"/>
                <a:gd name="T84" fmla="*/ 6928 w 6993"/>
                <a:gd name="T85" fmla="*/ 143 h 511"/>
                <a:gd name="T86" fmla="*/ 6992 w 6993"/>
                <a:gd name="T87" fmla="*/ 79 h 511"/>
                <a:gd name="T88" fmla="*/ 6497 w 6993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93" h="511">
                  <a:moveTo>
                    <a:pt x="6497" y="383"/>
                  </a:moveTo>
                  <a:lnTo>
                    <a:pt x="6497" y="383"/>
                  </a:lnTo>
                  <a:cubicBezTo>
                    <a:pt x="6449" y="383"/>
                    <a:pt x="6401" y="367"/>
                    <a:pt x="6369" y="319"/>
                  </a:cubicBezTo>
                  <a:cubicBezTo>
                    <a:pt x="6321" y="287"/>
                    <a:pt x="6289" y="239"/>
                    <a:pt x="6257" y="191"/>
                  </a:cubicBezTo>
                  <a:cubicBezTo>
                    <a:pt x="6193" y="111"/>
                    <a:pt x="6129" y="15"/>
                    <a:pt x="6002" y="15"/>
                  </a:cubicBezTo>
                  <a:cubicBezTo>
                    <a:pt x="6002" y="15"/>
                    <a:pt x="5986" y="15"/>
                    <a:pt x="5970" y="31"/>
                  </a:cubicBezTo>
                  <a:cubicBezTo>
                    <a:pt x="5874" y="31"/>
                    <a:pt x="5810" y="111"/>
                    <a:pt x="5763" y="191"/>
                  </a:cubicBezTo>
                  <a:cubicBezTo>
                    <a:pt x="5699" y="255"/>
                    <a:pt x="5651" y="319"/>
                    <a:pt x="5571" y="335"/>
                  </a:cubicBezTo>
                  <a:cubicBezTo>
                    <a:pt x="5555" y="350"/>
                    <a:pt x="5523" y="350"/>
                    <a:pt x="5507" y="350"/>
                  </a:cubicBezTo>
                  <a:cubicBezTo>
                    <a:pt x="5395" y="350"/>
                    <a:pt x="5331" y="271"/>
                    <a:pt x="5283" y="175"/>
                  </a:cubicBezTo>
                  <a:cubicBezTo>
                    <a:pt x="5252" y="143"/>
                    <a:pt x="5235" y="111"/>
                    <a:pt x="5204" y="95"/>
                  </a:cubicBezTo>
                  <a:cubicBezTo>
                    <a:pt x="5140" y="31"/>
                    <a:pt x="5076" y="0"/>
                    <a:pt x="5012" y="0"/>
                  </a:cubicBezTo>
                  <a:cubicBezTo>
                    <a:pt x="4948" y="0"/>
                    <a:pt x="4884" y="31"/>
                    <a:pt x="4836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77" y="319"/>
                    <a:pt x="4613" y="431"/>
                    <a:pt x="4501" y="431"/>
                  </a:cubicBezTo>
                  <a:cubicBezTo>
                    <a:pt x="4389" y="431"/>
                    <a:pt x="4326" y="319"/>
                    <a:pt x="4278" y="239"/>
                  </a:cubicBezTo>
                  <a:cubicBezTo>
                    <a:pt x="4246" y="207"/>
                    <a:pt x="4230" y="175"/>
                    <a:pt x="4214" y="143"/>
                  </a:cubicBezTo>
                  <a:cubicBezTo>
                    <a:pt x="4150" y="79"/>
                    <a:pt x="4070" y="31"/>
                    <a:pt x="3991" y="31"/>
                  </a:cubicBezTo>
                  <a:cubicBezTo>
                    <a:pt x="3942" y="31"/>
                    <a:pt x="3879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71" y="287"/>
                    <a:pt x="3607" y="367"/>
                    <a:pt x="3496" y="367"/>
                  </a:cubicBezTo>
                  <a:cubicBezTo>
                    <a:pt x="3496" y="367"/>
                    <a:pt x="3496" y="367"/>
                    <a:pt x="3480" y="367"/>
                  </a:cubicBezTo>
                  <a:cubicBezTo>
                    <a:pt x="3384" y="367"/>
                    <a:pt x="3336" y="303"/>
                    <a:pt x="3272" y="239"/>
                  </a:cubicBezTo>
                  <a:cubicBezTo>
                    <a:pt x="3256" y="207"/>
                    <a:pt x="3224" y="191"/>
                    <a:pt x="3192" y="159"/>
                  </a:cubicBezTo>
                  <a:cubicBezTo>
                    <a:pt x="3145" y="111"/>
                    <a:pt x="3081" y="95"/>
                    <a:pt x="3001" y="95"/>
                  </a:cubicBezTo>
                  <a:cubicBezTo>
                    <a:pt x="2937" y="95"/>
                    <a:pt x="2857" y="127"/>
                    <a:pt x="2809" y="175"/>
                  </a:cubicBezTo>
                  <a:cubicBezTo>
                    <a:pt x="2777" y="191"/>
                    <a:pt x="2745" y="223"/>
                    <a:pt x="2729" y="255"/>
                  </a:cubicBezTo>
                  <a:cubicBezTo>
                    <a:pt x="2665" y="335"/>
                    <a:pt x="2586" y="398"/>
                    <a:pt x="2506" y="398"/>
                  </a:cubicBezTo>
                  <a:cubicBezTo>
                    <a:pt x="2474" y="398"/>
                    <a:pt x="2426" y="398"/>
                    <a:pt x="2394" y="383"/>
                  </a:cubicBezTo>
                  <a:cubicBezTo>
                    <a:pt x="2330" y="350"/>
                    <a:pt x="2298" y="287"/>
                    <a:pt x="2251" y="239"/>
                  </a:cubicBezTo>
                  <a:cubicBezTo>
                    <a:pt x="2203" y="175"/>
                    <a:pt x="2155" y="111"/>
                    <a:pt x="2075" y="79"/>
                  </a:cubicBezTo>
                  <a:cubicBezTo>
                    <a:pt x="2059" y="79"/>
                    <a:pt x="2027" y="63"/>
                    <a:pt x="2011" y="63"/>
                  </a:cubicBezTo>
                  <a:cubicBezTo>
                    <a:pt x="1899" y="63"/>
                    <a:pt x="1820" y="175"/>
                    <a:pt x="1740" y="271"/>
                  </a:cubicBezTo>
                  <a:cubicBezTo>
                    <a:pt x="1676" y="367"/>
                    <a:pt x="1596" y="446"/>
                    <a:pt x="1500" y="446"/>
                  </a:cubicBezTo>
                  <a:cubicBezTo>
                    <a:pt x="1468" y="446"/>
                    <a:pt x="1421" y="431"/>
                    <a:pt x="1388" y="414"/>
                  </a:cubicBezTo>
                  <a:cubicBezTo>
                    <a:pt x="1325" y="367"/>
                    <a:pt x="1293" y="319"/>
                    <a:pt x="1261" y="271"/>
                  </a:cubicBezTo>
                  <a:cubicBezTo>
                    <a:pt x="1197" y="191"/>
                    <a:pt x="1149" y="127"/>
                    <a:pt x="1037" y="111"/>
                  </a:cubicBezTo>
                  <a:cubicBezTo>
                    <a:pt x="1021" y="111"/>
                    <a:pt x="1021" y="95"/>
                    <a:pt x="1005" y="95"/>
                  </a:cubicBezTo>
                  <a:cubicBezTo>
                    <a:pt x="878" y="95"/>
                    <a:pt x="798" y="191"/>
                    <a:pt x="734" y="303"/>
                  </a:cubicBezTo>
                  <a:cubicBezTo>
                    <a:pt x="718" y="303"/>
                    <a:pt x="718" y="319"/>
                    <a:pt x="702" y="319"/>
                  </a:cubicBezTo>
                  <a:cubicBezTo>
                    <a:pt x="638" y="398"/>
                    <a:pt x="574" y="446"/>
                    <a:pt x="494" y="446"/>
                  </a:cubicBezTo>
                  <a:cubicBezTo>
                    <a:pt x="446" y="446"/>
                    <a:pt x="399" y="431"/>
                    <a:pt x="351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75" y="175"/>
                    <a:pt x="111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1" y="127"/>
                    <a:pt x="271" y="350"/>
                    <a:pt x="287" y="383"/>
                  </a:cubicBezTo>
                  <a:cubicBezTo>
                    <a:pt x="335" y="462"/>
                    <a:pt x="399" y="510"/>
                    <a:pt x="494" y="510"/>
                  </a:cubicBezTo>
                  <a:cubicBezTo>
                    <a:pt x="574" y="510"/>
                    <a:pt x="654" y="462"/>
                    <a:pt x="718" y="383"/>
                  </a:cubicBezTo>
                  <a:cubicBezTo>
                    <a:pt x="734" y="367"/>
                    <a:pt x="750" y="350"/>
                    <a:pt x="766" y="319"/>
                  </a:cubicBezTo>
                  <a:cubicBezTo>
                    <a:pt x="830" y="239"/>
                    <a:pt x="910" y="159"/>
                    <a:pt x="1005" y="159"/>
                  </a:cubicBezTo>
                  <a:cubicBezTo>
                    <a:pt x="1037" y="159"/>
                    <a:pt x="1069" y="159"/>
                    <a:pt x="1085" y="175"/>
                  </a:cubicBezTo>
                  <a:cubicBezTo>
                    <a:pt x="1165" y="207"/>
                    <a:pt x="1213" y="271"/>
                    <a:pt x="1261" y="335"/>
                  </a:cubicBezTo>
                  <a:cubicBezTo>
                    <a:pt x="1309" y="414"/>
                    <a:pt x="1373" y="495"/>
                    <a:pt x="1484" y="495"/>
                  </a:cubicBezTo>
                  <a:cubicBezTo>
                    <a:pt x="1500" y="495"/>
                    <a:pt x="1500" y="495"/>
                    <a:pt x="1500" y="495"/>
                  </a:cubicBezTo>
                  <a:cubicBezTo>
                    <a:pt x="1628" y="495"/>
                    <a:pt x="1692" y="414"/>
                    <a:pt x="1756" y="319"/>
                  </a:cubicBezTo>
                  <a:cubicBezTo>
                    <a:pt x="1787" y="271"/>
                    <a:pt x="1820" y="223"/>
                    <a:pt x="1851" y="191"/>
                  </a:cubicBezTo>
                  <a:cubicBezTo>
                    <a:pt x="1899" y="159"/>
                    <a:pt x="1947" y="127"/>
                    <a:pt x="1995" y="127"/>
                  </a:cubicBezTo>
                  <a:cubicBezTo>
                    <a:pt x="2075" y="127"/>
                    <a:pt x="2139" y="175"/>
                    <a:pt x="2218" y="271"/>
                  </a:cubicBezTo>
                  <a:cubicBezTo>
                    <a:pt x="2298" y="367"/>
                    <a:pt x="2378" y="462"/>
                    <a:pt x="2506" y="462"/>
                  </a:cubicBezTo>
                  <a:cubicBezTo>
                    <a:pt x="2522" y="462"/>
                    <a:pt x="2554" y="462"/>
                    <a:pt x="2570" y="462"/>
                  </a:cubicBezTo>
                  <a:cubicBezTo>
                    <a:pt x="2650" y="431"/>
                    <a:pt x="2698" y="383"/>
                    <a:pt x="2761" y="303"/>
                  </a:cubicBezTo>
                  <a:cubicBezTo>
                    <a:pt x="2793" y="255"/>
                    <a:pt x="2841" y="191"/>
                    <a:pt x="2921" y="175"/>
                  </a:cubicBezTo>
                  <a:cubicBezTo>
                    <a:pt x="2937" y="159"/>
                    <a:pt x="2969" y="159"/>
                    <a:pt x="3001" y="159"/>
                  </a:cubicBezTo>
                  <a:cubicBezTo>
                    <a:pt x="3097" y="159"/>
                    <a:pt x="3176" y="223"/>
                    <a:pt x="3256" y="287"/>
                  </a:cubicBezTo>
                  <a:cubicBezTo>
                    <a:pt x="3336" y="367"/>
                    <a:pt x="3416" y="431"/>
                    <a:pt x="3511" y="431"/>
                  </a:cubicBezTo>
                  <a:cubicBezTo>
                    <a:pt x="3544" y="431"/>
                    <a:pt x="3592" y="431"/>
                    <a:pt x="3623" y="398"/>
                  </a:cubicBezTo>
                  <a:cubicBezTo>
                    <a:pt x="3687" y="383"/>
                    <a:pt x="3719" y="319"/>
                    <a:pt x="3767" y="271"/>
                  </a:cubicBezTo>
                  <a:cubicBezTo>
                    <a:pt x="3831" y="175"/>
                    <a:pt x="3894" y="95"/>
                    <a:pt x="4006" y="95"/>
                  </a:cubicBezTo>
                  <a:cubicBezTo>
                    <a:pt x="4006" y="95"/>
                    <a:pt x="4006" y="95"/>
                    <a:pt x="4022" y="95"/>
                  </a:cubicBezTo>
                  <a:cubicBezTo>
                    <a:pt x="4134" y="111"/>
                    <a:pt x="4182" y="191"/>
                    <a:pt x="4246" y="287"/>
                  </a:cubicBezTo>
                  <a:cubicBezTo>
                    <a:pt x="4278" y="350"/>
                    <a:pt x="4310" y="398"/>
                    <a:pt x="4358" y="431"/>
                  </a:cubicBezTo>
                  <a:cubicBezTo>
                    <a:pt x="4405" y="462"/>
                    <a:pt x="4453" y="495"/>
                    <a:pt x="4501" y="495"/>
                  </a:cubicBezTo>
                  <a:cubicBezTo>
                    <a:pt x="4613" y="495"/>
                    <a:pt x="4677" y="383"/>
                    <a:pt x="4757" y="271"/>
                  </a:cubicBezTo>
                  <a:cubicBezTo>
                    <a:pt x="4821" y="159"/>
                    <a:pt x="4900" y="48"/>
                    <a:pt x="5012" y="48"/>
                  </a:cubicBezTo>
                  <a:cubicBezTo>
                    <a:pt x="5044" y="48"/>
                    <a:pt x="5060" y="63"/>
                    <a:pt x="5092" y="79"/>
                  </a:cubicBezTo>
                  <a:cubicBezTo>
                    <a:pt x="5172" y="111"/>
                    <a:pt x="5220" y="175"/>
                    <a:pt x="5252" y="239"/>
                  </a:cubicBezTo>
                  <a:cubicBezTo>
                    <a:pt x="5316" y="319"/>
                    <a:pt x="5363" y="398"/>
                    <a:pt x="5491" y="398"/>
                  </a:cubicBezTo>
                  <a:lnTo>
                    <a:pt x="5507" y="398"/>
                  </a:lnTo>
                  <a:cubicBezTo>
                    <a:pt x="5618" y="398"/>
                    <a:pt x="5682" y="335"/>
                    <a:pt x="5746" y="239"/>
                  </a:cubicBezTo>
                  <a:cubicBezTo>
                    <a:pt x="5778" y="207"/>
                    <a:pt x="5810" y="159"/>
                    <a:pt x="5858" y="127"/>
                  </a:cubicBezTo>
                  <a:cubicBezTo>
                    <a:pt x="5906" y="95"/>
                    <a:pt x="5954" y="79"/>
                    <a:pt x="6002" y="79"/>
                  </a:cubicBezTo>
                  <a:cubicBezTo>
                    <a:pt x="6098" y="79"/>
                    <a:pt x="6161" y="159"/>
                    <a:pt x="6241" y="239"/>
                  </a:cubicBezTo>
                  <a:cubicBezTo>
                    <a:pt x="6321" y="335"/>
                    <a:pt x="6401" y="431"/>
                    <a:pt x="6512" y="431"/>
                  </a:cubicBezTo>
                  <a:lnTo>
                    <a:pt x="6512" y="431"/>
                  </a:lnTo>
                  <a:cubicBezTo>
                    <a:pt x="6608" y="431"/>
                    <a:pt x="6688" y="367"/>
                    <a:pt x="6768" y="287"/>
                  </a:cubicBezTo>
                  <a:cubicBezTo>
                    <a:pt x="6800" y="239"/>
                    <a:pt x="6848" y="175"/>
                    <a:pt x="6928" y="143"/>
                  </a:cubicBezTo>
                  <a:cubicBezTo>
                    <a:pt x="6944" y="127"/>
                    <a:pt x="6959" y="127"/>
                    <a:pt x="6992" y="127"/>
                  </a:cubicBezTo>
                  <a:cubicBezTo>
                    <a:pt x="6992" y="79"/>
                    <a:pt x="6992" y="79"/>
                    <a:pt x="6992" y="79"/>
                  </a:cubicBezTo>
                  <a:cubicBezTo>
                    <a:pt x="6912" y="79"/>
                    <a:pt x="6832" y="159"/>
                    <a:pt x="6752" y="239"/>
                  </a:cubicBezTo>
                  <a:cubicBezTo>
                    <a:pt x="6672" y="303"/>
                    <a:pt x="6593" y="383"/>
                    <a:pt x="6497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21"/>
            <p:cNvSpPr>
              <a:spLocks noChangeArrowheads="1"/>
            </p:cNvSpPr>
            <p:nvPr/>
          </p:nvSpPr>
          <p:spPr bwMode="auto">
            <a:xfrm>
              <a:off x="5040313" y="-874885"/>
              <a:ext cx="2517775" cy="173037"/>
            </a:xfrm>
            <a:custGeom>
              <a:avLst/>
              <a:gdLst>
                <a:gd name="T0" fmla="*/ 6545 w 6993"/>
                <a:gd name="T1" fmla="*/ 335 h 480"/>
                <a:gd name="T2" fmla="*/ 6257 w 6993"/>
                <a:gd name="T3" fmla="*/ 191 h 480"/>
                <a:gd name="T4" fmla="*/ 6002 w 6993"/>
                <a:gd name="T5" fmla="*/ 32 h 480"/>
                <a:gd name="T6" fmla="*/ 5507 w 6993"/>
                <a:gd name="T7" fmla="*/ 335 h 480"/>
                <a:gd name="T8" fmla="*/ 5268 w 6993"/>
                <a:gd name="T9" fmla="*/ 160 h 480"/>
                <a:gd name="T10" fmla="*/ 5012 w 6993"/>
                <a:gd name="T11" fmla="*/ 0 h 480"/>
                <a:gd name="T12" fmla="*/ 4725 w 6993"/>
                <a:gd name="T13" fmla="*/ 224 h 480"/>
                <a:gd name="T14" fmla="*/ 4437 w 6993"/>
                <a:gd name="T15" fmla="*/ 415 h 480"/>
                <a:gd name="T16" fmla="*/ 4150 w 6993"/>
                <a:gd name="T17" fmla="*/ 80 h 480"/>
                <a:gd name="T18" fmla="*/ 3767 w 6993"/>
                <a:gd name="T19" fmla="*/ 176 h 480"/>
                <a:gd name="T20" fmla="*/ 3256 w 6993"/>
                <a:gd name="T21" fmla="*/ 224 h 480"/>
                <a:gd name="T22" fmla="*/ 3017 w 6993"/>
                <a:gd name="T23" fmla="*/ 128 h 480"/>
                <a:gd name="T24" fmla="*/ 2665 w 6993"/>
                <a:gd name="T25" fmla="*/ 303 h 480"/>
                <a:gd name="T26" fmla="*/ 2282 w 6993"/>
                <a:gd name="T27" fmla="*/ 208 h 480"/>
                <a:gd name="T28" fmla="*/ 2011 w 6993"/>
                <a:gd name="T29" fmla="*/ 48 h 480"/>
                <a:gd name="T30" fmla="*/ 1500 w 6993"/>
                <a:gd name="T31" fmla="*/ 431 h 480"/>
                <a:gd name="T32" fmla="*/ 1261 w 6993"/>
                <a:gd name="T33" fmla="*/ 255 h 480"/>
                <a:gd name="T34" fmla="*/ 1005 w 6993"/>
                <a:gd name="T35" fmla="*/ 96 h 480"/>
                <a:gd name="T36" fmla="*/ 702 w 6993"/>
                <a:gd name="T37" fmla="*/ 319 h 480"/>
                <a:gd name="T38" fmla="*/ 319 w 6993"/>
                <a:gd name="T39" fmla="*/ 335 h 480"/>
                <a:gd name="T40" fmla="*/ 0 w 6993"/>
                <a:gd name="T41" fmla="*/ 80 h 480"/>
                <a:gd name="T42" fmla="*/ 111 w 6993"/>
                <a:gd name="T43" fmla="*/ 160 h 480"/>
                <a:gd name="T44" fmla="*/ 287 w 6993"/>
                <a:gd name="T45" fmla="*/ 367 h 480"/>
                <a:gd name="T46" fmla="*/ 686 w 6993"/>
                <a:gd name="T47" fmla="*/ 415 h 480"/>
                <a:gd name="T48" fmla="*/ 1005 w 6993"/>
                <a:gd name="T49" fmla="*/ 144 h 480"/>
                <a:gd name="T50" fmla="*/ 1245 w 6993"/>
                <a:gd name="T51" fmla="*/ 319 h 480"/>
                <a:gd name="T52" fmla="*/ 1484 w 6993"/>
                <a:gd name="T53" fmla="*/ 479 h 480"/>
                <a:gd name="T54" fmla="*/ 2011 w 6993"/>
                <a:gd name="T55" fmla="*/ 96 h 480"/>
                <a:gd name="T56" fmla="*/ 2251 w 6993"/>
                <a:gd name="T57" fmla="*/ 255 h 480"/>
                <a:gd name="T58" fmla="*/ 2522 w 6993"/>
                <a:gd name="T59" fmla="*/ 415 h 480"/>
                <a:gd name="T60" fmla="*/ 2921 w 6993"/>
                <a:gd name="T61" fmla="*/ 191 h 480"/>
                <a:gd name="T62" fmla="*/ 3224 w 6993"/>
                <a:gd name="T63" fmla="*/ 288 h 480"/>
                <a:gd name="T64" fmla="*/ 3496 w 6993"/>
                <a:gd name="T65" fmla="*/ 399 h 480"/>
                <a:gd name="T66" fmla="*/ 3767 w 6993"/>
                <a:gd name="T67" fmla="*/ 240 h 480"/>
                <a:gd name="T68" fmla="*/ 4086 w 6993"/>
                <a:gd name="T69" fmla="*/ 96 h 480"/>
                <a:gd name="T70" fmla="*/ 4405 w 6993"/>
                <a:gd name="T71" fmla="*/ 463 h 480"/>
                <a:gd name="T72" fmla="*/ 4773 w 6993"/>
                <a:gd name="T73" fmla="*/ 255 h 480"/>
                <a:gd name="T74" fmla="*/ 5124 w 6993"/>
                <a:gd name="T75" fmla="*/ 80 h 480"/>
                <a:gd name="T76" fmla="*/ 5443 w 6993"/>
                <a:gd name="T77" fmla="*/ 383 h 480"/>
                <a:gd name="T78" fmla="*/ 5651 w 6993"/>
                <a:gd name="T79" fmla="*/ 351 h 480"/>
                <a:gd name="T80" fmla="*/ 6002 w 6993"/>
                <a:gd name="T81" fmla="*/ 96 h 480"/>
                <a:gd name="T82" fmla="*/ 6257 w 6993"/>
                <a:gd name="T83" fmla="*/ 255 h 480"/>
                <a:gd name="T84" fmla="*/ 6497 w 6993"/>
                <a:gd name="T85" fmla="*/ 415 h 480"/>
                <a:gd name="T86" fmla="*/ 6768 w 6993"/>
                <a:gd name="T87" fmla="*/ 255 h 480"/>
                <a:gd name="T88" fmla="*/ 6992 w 6993"/>
                <a:gd name="T89" fmla="*/ 128 h 480"/>
                <a:gd name="T90" fmla="*/ 6768 w 6993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93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12" y="335"/>
                    <a:pt x="6512" y="335"/>
                  </a:cubicBezTo>
                  <a:cubicBezTo>
                    <a:pt x="6385" y="335"/>
                    <a:pt x="6321" y="272"/>
                    <a:pt x="6257" y="191"/>
                  </a:cubicBezTo>
                  <a:cubicBezTo>
                    <a:pt x="6225" y="144"/>
                    <a:pt x="6193" y="112"/>
                    <a:pt x="6146" y="80"/>
                  </a:cubicBezTo>
                  <a:cubicBezTo>
                    <a:pt x="6098" y="48"/>
                    <a:pt x="6050" y="32"/>
                    <a:pt x="6002" y="32"/>
                  </a:cubicBezTo>
                  <a:cubicBezTo>
                    <a:pt x="5906" y="32"/>
                    <a:pt x="5842" y="112"/>
                    <a:pt x="5763" y="176"/>
                  </a:cubicBezTo>
                  <a:cubicBezTo>
                    <a:pt x="5682" y="255"/>
                    <a:pt x="5603" y="335"/>
                    <a:pt x="5507" y="335"/>
                  </a:cubicBezTo>
                  <a:cubicBezTo>
                    <a:pt x="5491" y="335"/>
                    <a:pt x="5459" y="335"/>
                    <a:pt x="5427" y="319"/>
                  </a:cubicBezTo>
                  <a:cubicBezTo>
                    <a:pt x="5363" y="288"/>
                    <a:pt x="5316" y="224"/>
                    <a:pt x="5268" y="160"/>
                  </a:cubicBezTo>
                  <a:cubicBezTo>
                    <a:pt x="5220" y="96"/>
                    <a:pt x="5172" y="48"/>
                    <a:pt x="5092" y="16"/>
                  </a:cubicBezTo>
                  <a:cubicBezTo>
                    <a:pt x="5060" y="0"/>
                    <a:pt x="5044" y="0"/>
                    <a:pt x="5012" y="0"/>
                  </a:cubicBezTo>
                  <a:cubicBezTo>
                    <a:pt x="4916" y="0"/>
                    <a:pt x="4836" y="48"/>
                    <a:pt x="4773" y="160"/>
                  </a:cubicBezTo>
                  <a:cubicBezTo>
                    <a:pt x="4757" y="176"/>
                    <a:pt x="4741" y="208"/>
                    <a:pt x="4725" y="224"/>
                  </a:cubicBezTo>
                  <a:cubicBezTo>
                    <a:pt x="4677" y="319"/>
                    <a:pt x="4613" y="431"/>
                    <a:pt x="4501" y="431"/>
                  </a:cubicBezTo>
                  <a:cubicBezTo>
                    <a:pt x="4485" y="431"/>
                    <a:pt x="4453" y="415"/>
                    <a:pt x="4437" y="415"/>
                  </a:cubicBezTo>
                  <a:cubicBezTo>
                    <a:pt x="4358" y="383"/>
                    <a:pt x="4310" y="303"/>
                    <a:pt x="4262" y="224"/>
                  </a:cubicBezTo>
                  <a:cubicBezTo>
                    <a:pt x="4230" y="176"/>
                    <a:pt x="4198" y="112"/>
                    <a:pt x="4150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11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56" y="224"/>
                  </a:cubicBezTo>
                  <a:cubicBezTo>
                    <a:pt x="3208" y="191"/>
                    <a:pt x="3160" y="144"/>
                    <a:pt x="3097" y="128"/>
                  </a:cubicBezTo>
                  <a:cubicBezTo>
                    <a:pt x="3064" y="128"/>
                    <a:pt x="3033" y="128"/>
                    <a:pt x="3017" y="128"/>
                  </a:cubicBezTo>
                  <a:cubicBezTo>
                    <a:pt x="2905" y="128"/>
                    <a:pt x="2841" y="176"/>
                    <a:pt x="2745" y="240"/>
                  </a:cubicBezTo>
                  <a:cubicBezTo>
                    <a:pt x="2729" y="255"/>
                    <a:pt x="2698" y="288"/>
                    <a:pt x="2665" y="303"/>
                  </a:cubicBezTo>
                  <a:cubicBezTo>
                    <a:pt x="2617" y="335"/>
                    <a:pt x="2570" y="351"/>
                    <a:pt x="2522" y="351"/>
                  </a:cubicBezTo>
                  <a:cubicBezTo>
                    <a:pt x="2426" y="351"/>
                    <a:pt x="2346" y="288"/>
                    <a:pt x="2282" y="208"/>
                  </a:cubicBezTo>
                  <a:cubicBezTo>
                    <a:pt x="2203" y="128"/>
                    <a:pt x="2123" y="48"/>
                    <a:pt x="2011" y="48"/>
                  </a:cubicBezTo>
                  <a:lnTo>
                    <a:pt x="2011" y="48"/>
                  </a:lnTo>
                  <a:cubicBezTo>
                    <a:pt x="1899" y="48"/>
                    <a:pt x="1820" y="144"/>
                    <a:pt x="1740" y="240"/>
                  </a:cubicBezTo>
                  <a:cubicBezTo>
                    <a:pt x="1660" y="335"/>
                    <a:pt x="1596" y="431"/>
                    <a:pt x="1500" y="431"/>
                  </a:cubicBezTo>
                  <a:cubicBezTo>
                    <a:pt x="1452" y="431"/>
                    <a:pt x="1404" y="399"/>
                    <a:pt x="1357" y="367"/>
                  </a:cubicBezTo>
                  <a:cubicBezTo>
                    <a:pt x="1309" y="335"/>
                    <a:pt x="1277" y="288"/>
                    <a:pt x="1261" y="255"/>
                  </a:cubicBezTo>
                  <a:cubicBezTo>
                    <a:pt x="1197" y="176"/>
                    <a:pt x="1133" y="112"/>
                    <a:pt x="1021" y="96"/>
                  </a:cubicBezTo>
                  <a:lnTo>
                    <a:pt x="1005" y="96"/>
                  </a:lnTo>
                  <a:cubicBezTo>
                    <a:pt x="878" y="96"/>
                    <a:pt x="814" y="191"/>
                    <a:pt x="734" y="288"/>
                  </a:cubicBezTo>
                  <a:cubicBezTo>
                    <a:pt x="718" y="288"/>
                    <a:pt x="718" y="303"/>
                    <a:pt x="702" y="319"/>
                  </a:cubicBezTo>
                  <a:cubicBezTo>
                    <a:pt x="638" y="399"/>
                    <a:pt x="574" y="431"/>
                    <a:pt x="494" y="431"/>
                  </a:cubicBezTo>
                  <a:cubicBezTo>
                    <a:pt x="431" y="431"/>
                    <a:pt x="383" y="399"/>
                    <a:pt x="319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191" y="176"/>
                    <a:pt x="127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28"/>
                    <a:pt x="96" y="144"/>
                    <a:pt x="111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287" y="367"/>
                  </a:cubicBezTo>
                  <a:cubicBezTo>
                    <a:pt x="351" y="447"/>
                    <a:pt x="431" y="479"/>
                    <a:pt x="510" y="479"/>
                  </a:cubicBezTo>
                  <a:cubicBezTo>
                    <a:pt x="574" y="479"/>
                    <a:pt x="622" y="463"/>
                    <a:pt x="686" y="415"/>
                  </a:cubicBezTo>
                  <a:cubicBezTo>
                    <a:pt x="718" y="383"/>
                    <a:pt x="734" y="351"/>
                    <a:pt x="766" y="319"/>
                  </a:cubicBezTo>
                  <a:cubicBezTo>
                    <a:pt x="830" y="240"/>
                    <a:pt x="893" y="144"/>
                    <a:pt x="1005" y="144"/>
                  </a:cubicBezTo>
                  <a:cubicBezTo>
                    <a:pt x="1021" y="144"/>
                    <a:pt x="1037" y="144"/>
                    <a:pt x="1053" y="160"/>
                  </a:cubicBezTo>
                  <a:cubicBezTo>
                    <a:pt x="1149" y="176"/>
                    <a:pt x="1197" y="240"/>
                    <a:pt x="1245" y="319"/>
                  </a:cubicBezTo>
                  <a:cubicBezTo>
                    <a:pt x="1309" y="383"/>
                    <a:pt x="1357" y="447"/>
                    <a:pt x="1452" y="479"/>
                  </a:cubicBezTo>
                  <a:cubicBezTo>
                    <a:pt x="1452" y="479"/>
                    <a:pt x="1468" y="479"/>
                    <a:pt x="1484" y="479"/>
                  </a:cubicBezTo>
                  <a:cubicBezTo>
                    <a:pt x="1596" y="479"/>
                    <a:pt x="1692" y="383"/>
                    <a:pt x="1772" y="272"/>
                  </a:cubicBezTo>
                  <a:cubicBezTo>
                    <a:pt x="1851" y="191"/>
                    <a:pt x="1915" y="96"/>
                    <a:pt x="2011" y="96"/>
                  </a:cubicBezTo>
                  <a:cubicBezTo>
                    <a:pt x="2075" y="96"/>
                    <a:pt x="2123" y="128"/>
                    <a:pt x="2170" y="191"/>
                  </a:cubicBezTo>
                  <a:cubicBezTo>
                    <a:pt x="2203" y="208"/>
                    <a:pt x="2218" y="224"/>
                    <a:pt x="2251" y="255"/>
                  </a:cubicBezTo>
                  <a:cubicBezTo>
                    <a:pt x="2315" y="335"/>
                    <a:pt x="2394" y="415"/>
                    <a:pt x="2506" y="415"/>
                  </a:cubicBezTo>
                  <a:cubicBezTo>
                    <a:pt x="2522" y="415"/>
                    <a:pt x="2522" y="415"/>
                    <a:pt x="2522" y="415"/>
                  </a:cubicBezTo>
                  <a:cubicBezTo>
                    <a:pt x="2617" y="415"/>
                    <a:pt x="2681" y="351"/>
                    <a:pt x="2745" y="303"/>
                  </a:cubicBezTo>
                  <a:cubicBezTo>
                    <a:pt x="2793" y="255"/>
                    <a:pt x="2841" y="208"/>
                    <a:pt x="2921" y="191"/>
                  </a:cubicBezTo>
                  <a:cubicBezTo>
                    <a:pt x="2953" y="176"/>
                    <a:pt x="2969" y="176"/>
                    <a:pt x="3001" y="176"/>
                  </a:cubicBezTo>
                  <a:cubicBezTo>
                    <a:pt x="3097" y="176"/>
                    <a:pt x="3160" y="224"/>
                    <a:pt x="3224" y="288"/>
                  </a:cubicBezTo>
                  <a:cubicBezTo>
                    <a:pt x="3256" y="303"/>
                    <a:pt x="3304" y="335"/>
                    <a:pt x="3336" y="367"/>
                  </a:cubicBezTo>
                  <a:cubicBezTo>
                    <a:pt x="3384" y="383"/>
                    <a:pt x="3448" y="399"/>
                    <a:pt x="3496" y="399"/>
                  </a:cubicBezTo>
                  <a:cubicBezTo>
                    <a:pt x="3575" y="399"/>
                    <a:pt x="3655" y="367"/>
                    <a:pt x="3719" y="303"/>
                  </a:cubicBezTo>
                  <a:cubicBezTo>
                    <a:pt x="3735" y="288"/>
                    <a:pt x="3751" y="272"/>
                    <a:pt x="3767" y="240"/>
                  </a:cubicBezTo>
                  <a:cubicBezTo>
                    <a:pt x="3831" y="160"/>
                    <a:pt x="3911" y="80"/>
                    <a:pt x="4006" y="80"/>
                  </a:cubicBezTo>
                  <a:cubicBezTo>
                    <a:pt x="4022" y="80"/>
                    <a:pt x="4054" y="80"/>
                    <a:pt x="4086" y="96"/>
                  </a:cubicBezTo>
                  <a:cubicBezTo>
                    <a:pt x="4166" y="128"/>
                    <a:pt x="4198" y="208"/>
                    <a:pt x="4246" y="288"/>
                  </a:cubicBezTo>
                  <a:cubicBezTo>
                    <a:pt x="4294" y="351"/>
                    <a:pt x="4326" y="431"/>
                    <a:pt x="4405" y="463"/>
                  </a:cubicBezTo>
                  <a:cubicBezTo>
                    <a:pt x="4437" y="479"/>
                    <a:pt x="4469" y="479"/>
                    <a:pt x="4501" y="479"/>
                  </a:cubicBezTo>
                  <a:cubicBezTo>
                    <a:pt x="4613" y="479"/>
                    <a:pt x="4693" y="367"/>
                    <a:pt x="4773" y="255"/>
                  </a:cubicBezTo>
                  <a:cubicBezTo>
                    <a:pt x="4836" y="144"/>
                    <a:pt x="4900" y="48"/>
                    <a:pt x="5012" y="48"/>
                  </a:cubicBezTo>
                  <a:cubicBezTo>
                    <a:pt x="5044" y="48"/>
                    <a:pt x="5076" y="64"/>
                    <a:pt x="5124" y="80"/>
                  </a:cubicBezTo>
                  <a:cubicBezTo>
                    <a:pt x="5172" y="112"/>
                    <a:pt x="5220" y="176"/>
                    <a:pt x="5252" y="224"/>
                  </a:cubicBezTo>
                  <a:cubicBezTo>
                    <a:pt x="5299" y="288"/>
                    <a:pt x="5363" y="367"/>
                    <a:pt x="5443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03" y="367"/>
                    <a:pt x="5651" y="351"/>
                  </a:cubicBezTo>
                  <a:cubicBezTo>
                    <a:pt x="5699" y="319"/>
                    <a:pt x="5730" y="272"/>
                    <a:pt x="5763" y="240"/>
                  </a:cubicBezTo>
                  <a:cubicBezTo>
                    <a:pt x="5826" y="160"/>
                    <a:pt x="5890" y="96"/>
                    <a:pt x="6002" y="96"/>
                  </a:cubicBezTo>
                  <a:cubicBezTo>
                    <a:pt x="6002" y="96"/>
                    <a:pt x="6002" y="96"/>
                    <a:pt x="6018" y="96"/>
                  </a:cubicBezTo>
                  <a:cubicBezTo>
                    <a:pt x="6113" y="96"/>
                    <a:pt x="6193" y="176"/>
                    <a:pt x="6257" y="255"/>
                  </a:cubicBezTo>
                  <a:cubicBezTo>
                    <a:pt x="6305" y="303"/>
                    <a:pt x="6337" y="351"/>
                    <a:pt x="6385" y="383"/>
                  </a:cubicBezTo>
                  <a:cubicBezTo>
                    <a:pt x="6433" y="399"/>
                    <a:pt x="6465" y="415"/>
                    <a:pt x="6497" y="415"/>
                  </a:cubicBezTo>
                  <a:cubicBezTo>
                    <a:pt x="6593" y="415"/>
                    <a:pt x="6672" y="335"/>
                    <a:pt x="6752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48" y="176"/>
                    <a:pt x="6912" y="144"/>
                  </a:cubicBezTo>
                  <a:cubicBezTo>
                    <a:pt x="6944" y="128"/>
                    <a:pt x="6976" y="128"/>
                    <a:pt x="6992" y="128"/>
                  </a:cubicBezTo>
                  <a:cubicBezTo>
                    <a:pt x="6992" y="80"/>
                    <a:pt x="6992" y="80"/>
                    <a:pt x="6992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0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5040313" y="-506585"/>
              <a:ext cx="2517775" cy="177800"/>
            </a:xfrm>
            <a:custGeom>
              <a:avLst/>
              <a:gdLst>
                <a:gd name="T0" fmla="*/ 6784 w 6993"/>
                <a:gd name="T1" fmla="*/ 223 h 495"/>
                <a:gd name="T2" fmla="*/ 6512 w 6993"/>
                <a:gd name="T3" fmla="*/ 446 h 495"/>
                <a:gd name="T4" fmla="*/ 5986 w 6993"/>
                <a:gd name="T5" fmla="*/ 80 h 495"/>
                <a:gd name="T6" fmla="*/ 5730 w 6993"/>
                <a:gd name="T7" fmla="*/ 271 h 495"/>
                <a:gd name="T8" fmla="*/ 5427 w 6993"/>
                <a:gd name="T9" fmla="*/ 431 h 495"/>
                <a:gd name="T10" fmla="*/ 5108 w 6993"/>
                <a:gd name="T11" fmla="*/ 63 h 495"/>
                <a:gd name="T12" fmla="*/ 4773 w 6993"/>
                <a:gd name="T13" fmla="*/ 223 h 495"/>
                <a:gd name="T14" fmla="*/ 4501 w 6993"/>
                <a:gd name="T15" fmla="*/ 415 h 495"/>
                <a:gd name="T16" fmla="*/ 4246 w 6993"/>
                <a:gd name="T17" fmla="*/ 191 h 495"/>
                <a:gd name="T18" fmla="*/ 4022 w 6993"/>
                <a:gd name="T19" fmla="*/ 0 h 495"/>
                <a:gd name="T20" fmla="*/ 3496 w 6993"/>
                <a:gd name="T21" fmla="*/ 415 h 495"/>
                <a:gd name="T22" fmla="*/ 3352 w 6993"/>
                <a:gd name="T23" fmla="*/ 319 h 495"/>
                <a:gd name="T24" fmla="*/ 3064 w 6993"/>
                <a:gd name="T25" fmla="*/ 32 h 495"/>
                <a:gd name="T26" fmla="*/ 2713 w 6993"/>
                <a:gd name="T27" fmla="*/ 207 h 495"/>
                <a:gd name="T28" fmla="*/ 2362 w 6993"/>
                <a:gd name="T29" fmla="*/ 319 h 495"/>
                <a:gd name="T30" fmla="*/ 2043 w 6993"/>
                <a:gd name="T31" fmla="*/ 16 h 495"/>
                <a:gd name="T32" fmla="*/ 1660 w 6993"/>
                <a:gd name="T33" fmla="*/ 287 h 495"/>
                <a:gd name="T34" fmla="*/ 1373 w 6993"/>
                <a:gd name="T35" fmla="*/ 319 h 495"/>
                <a:gd name="T36" fmla="*/ 1037 w 6993"/>
                <a:gd name="T37" fmla="*/ 16 h 495"/>
                <a:gd name="T38" fmla="*/ 718 w 6993"/>
                <a:gd name="T39" fmla="*/ 223 h 495"/>
                <a:gd name="T40" fmla="*/ 335 w 6993"/>
                <a:gd name="T41" fmla="*/ 303 h 495"/>
                <a:gd name="T42" fmla="*/ 0 w 6993"/>
                <a:gd name="T43" fmla="*/ 32 h 495"/>
                <a:gd name="T44" fmla="*/ 127 w 6993"/>
                <a:gd name="T45" fmla="*/ 96 h 495"/>
                <a:gd name="T46" fmla="*/ 303 w 6993"/>
                <a:gd name="T47" fmla="*/ 319 h 495"/>
                <a:gd name="T48" fmla="*/ 702 w 6993"/>
                <a:gd name="T49" fmla="*/ 335 h 495"/>
                <a:gd name="T50" fmla="*/ 1005 w 6993"/>
                <a:gd name="T51" fmla="*/ 63 h 495"/>
                <a:gd name="T52" fmla="*/ 1277 w 6993"/>
                <a:gd name="T53" fmla="*/ 271 h 495"/>
                <a:gd name="T54" fmla="*/ 1516 w 6993"/>
                <a:gd name="T55" fmla="*/ 463 h 495"/>
                <a:gd name="T56" fmla="*/ 1851 w 6993"/>
                <a:gd name="T57" fmla="*/ 127 h 495"/>
                <a:gd name="T58" fmla="*/ 2234 w 6993"/>
                <a:gd name="T59" fmla="*/ 271 h 495"/>
                <a:gd name="T60" fmla="*/ 2634 w 6993"/>
                <a:gd name="T61" fmla="*/ 398 h 495"/>
                <a:gd name="T62" fmla="*/ 2985 w 6993"/>
                <a:gd name="T63" fmla="*/ 80 h 495"/>
                <a:gd name="T64" fmla="*/ 3272 w 6993"/>
                <a:gd name="T65" fmla="*/ 287 h 495"/>
                <a:gd name="T66" fmla="*/ 3687 w 6993"/>
                <a:gd name="T67" fmla="*/ 398 h 495"/>
                <a:gd name="T68" fmla="*/ 4006 w 6993"/>
                <a:gd name="T69" fmla="*/ 63 h 495"/>
                <a:gd name="T70" fmla="*/ 4230 w 6993"/>
                <a:gd name="T71" fmla="*/ 255 h 495"/>
                <a:gd name="T72" fmla="*/ 4501 w 6993"/>
                <a:gd name="T73" fmla="*/ 463 h 495"/>
                <a:gd name="T74" fmla="*/ 4805 w 6993"/>
                <a:gd name="T75" fmla="*/ 271 h 495"/>
                <a:gd name="T76" fmla="*/ 5092 w 6993"/>
                <a:gd name="T77" fmla="*/ 111 h 495"/>
                <a:gd name="T78" fmla="*/ 5252 w 6993"/>
                <a:gd name="T79" fmla="*/ 351 h 495"/>
                <a:gd name="T80" fmla="*/ 5507 w 6993"/>
                <a:gd name="T81" fmla="*/ 494 h 495"/>
                <a:gd name="T82" fmla="*/ 5778 w 6993"/>
                <a:gd name="T83" fmla="*/ 287 h 495"/>
                <a:gd name="T84" fmla="*/ 6146 w 6993"/>
                <a:gd name="T85" fmla="*/ 191 h 495"/>
                <a:gd name="T86" fmla="*/ 6512 w 6993"/>
                <a:gd name="T87" fmla="*/ 494 h 495"/>
                <a:gd name="T88" fmla="*/ 6832 w 6993"/>
                <a:gd name="T89" fmla="*/ 255 h 495"/>
                <a:gd name="T90" fmla="*/ 6944 w 6993"/>
                <a:gd name="T91" fmla="*/ 96 h 495"/>
                <a:gd name="T92" fmla="*/ 6992 w 6993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495">
                  <a:moveTo>
                    <a:pt x="6784" y="223"/>
                  </a:moveTo>
                  <a:lnTo>
                    <a:pt x="6784" y="223"/>
                  </a:lnTo>
                  <a:cubicBezTo>
                    <a:pt x="6752" y="287"/>
                    <a:pt x="6720" y="351"/>
                    <a:pt x="6656" y="383"/>
                  </a:cubicBezTo>
                  <a:cubicBezTo>
                    <a:pt x="6608" y="431"/>
                    <a:pt x="6560" y="446"/>
                    <a:pt x="6512" y="446"/>
                  </a:cubicBezTo>
                  <a:cubicBezTo>
                    <a:pt x="6385" y="446"/>
                    <a:pt x="6289" y="335"/>
                    <a:pt x="6241" y="239"/>
                  </a:cubicBezTo>
                  <a:cubicBezTo>
                    <a:pt x="6161" y="143"/>
                    <a:pt x="6065" y="80"/>
                    <a:pt x="5986" y="80"/>
                  </a:cubicBezTo>
                  <a:cubicBezTo>
                    <a:pt x="5922" y="80"/>
                    <a:pt x="5874" y="111"/>
                    <a:pt x="5810" y="159"/>
                  </a:cubicBezTo>
                  <a:cubicBezTo>
                    <a:pt x="5794" y="175"/>
                    <a:pt x="5763" y="223"/>
                    <a:pt x="5730" y="271"/>
                  </a:cubicBezTo>
                  <a:cubicBezTo>
                    <a:pt x="5667" y="351"/>
                    <a:pt x="5603" y="446"/>
                    <a:pt x="5507" y="446"/>
                  </a:cubicBezTo>
                  <a:cubicBezTo>
                    <a:pt x="5475" y="446"/>
                    <a:pt x="5459" y="446"/>
                    <a:pt x="5427" y="431"/>
                  </a:cubicBezTo>
                  <a:cubicBezTo>
                    <a:pt x="5331" y="383"/>
                    <a:pt x="5283" y="303"/>
                    <a:pt x="5235" y="223"/>
                  </a:cubicBezTo>
                  <a:cubicBezTo>
                    <a:pt x="5204" y="159"/>
                    <a:pt x="5172" y="96"/>
                    <a:pt x="5108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00" y="32"/>
                    <a:pt x="4836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693" y="351"/>
                    <a:pt x="4597" y="415"/>
                    <a:pt x="4501" y="415"/>
                  </a:cubicBezTo>
                  <a:cubicBezTo>
                    <a:pt x="4453" y="415"/>
                    <a:pt x="4389" y="383"/>
                    <a:pt x="4341" y="335"/>
                  </a:cubicBezTo>
                  <a:cubicBezTo>
                    <a:pt x="4310" y="303"/>
                    <a:pt x="4278" y="255"/>
                    <a:pt x="4246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39" y="0"/>
                    <a:pt x="4022" y="0"/>
                    <a:pt x="4022" y="0"/>
                  </a:cubicBezTo>
                  <a:cubicBezTo>
                    <a:pt x="3911" y="0"/>
                    <a:pt x="3831" y="111"/>
                    <a:pt x="3751" y="223"/>
                  </a:cubicBezTo>
                  <a:cubicBezTo>
                    <a:pt x="3671" y="319"/>
                    <a:pt x="3592" y="415"/>
                    <a:pt x="3496" y="415"/>
                  </a:cubicBezTo>
                  <a:lnTo>
                    <a:pt x="3496" y="415"/>
                  </a:lnTo>
                  <a:cubicBezTo>
                    <a:pt x="3448" y="415"/>
                    <a:pt x="3400" y="383"/>
                    <a:pt x="3352" y="319"/>
                  </a:cubicBezTo>
                  <a:cubicBezTo>
                    <a:pt x="3336" y="287"/>
                    <a:pt x="3320" y="271"/>
                    <a:pt x="3288" y="239"/>
                  </a:cubicBezTo>
                  <a:cubicBezTo>
                    <a:pt x="3240" y="143"/>
                    <a:pt x="3176" y="48"/>
                    <a:pt x="3064" y="32"/>
                  </a:cubicBezTo>
                  <a:cubicBezTo>
                    <a:pt x="3033" y="16"/>
                    <a:pt x="3017" y="16"/>
                    <a:pt x="3001" y="16"/>
                  </a:cubicBezTo>
                  <a:cubicBezTo>
                    <a:pt x="2873" y="16"/>
                    <a:pt x="2761" y="127"/>
                    <a:pt x="2713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42" y="383"/>
                    <a:pt x="2410" y="367"/>
                    <a:pt x="2362" y="319"/>
                  </a:cubicBezTo>
                  <a:cubicBezTo>
                    <a:pt x="2315" y="287"/>
                    <a:pt x="2282" y="239"/>
                    <a:pt x="2251" y="191"/>
                  </a:cubicBezTo>
                  <a:cubicBezTo>
                    <a:pt x="2187" y="111"/>
                    <a:pt x="2139" y="48"/>
                    <a:pt x="2043" y="16"/>
                  </a:cubicBezTo>
                  <a:cubicBezTo>
                    <a:pt x="2027" y="16"/>
                    <a:pt x="2011" y="16"/>
                    <a:pt x="1995" y="16"/>
                  </a:cubicBezTo>
                  <a:cubicBezTo>
                    <a:pt x="1835" y="16"/>
                    <a:pt x="1740" y="175"/>
                    <a:pt x="1660" y="287"/>
                  </a:cubicBezTo>
                  <a:cubicBezTo>
                    <a:pt x="1612" y="367"/>
                    <a:pt x="1564" y="398"/>
                    <a:pt x="1516" y="398"/>
                  </a:cubicBezTo>
                  <a:cubicBezTo>
                    <a:pt x="1468" y="398"/>
                    <a:pt x="1421" y="367"/>
                    <a:pt x="1373" y="319"/>
                  </a:cubicBezTo>
                  <a:cubicBezTo>
                    <a:pt x="1340" y="287"/>
                    <a:pt x="1325" y="255"/>
                    <a:pt x="1293" y="223"/>
                  </a:cubicBezTo>
                  <a:cubicBezTo>
                    <a:pt x="1229" y="111"/>
                    <a:pt x="1165" y="16"/>
                    <a:pt x="1037" y="16"/>
                  </a:cubicBezTo>
                  <a:cubicBezTo>
                    <a:pt x="1021" y="0"/>
                    <a:pt x="1021" y="0"/>
                    <a:pt x="1005" y="0"/>
                  </a:cubicBezTo>
                  <a:cubicBezTo>
                    <a:pt x="878" y="0"/>
                    <a:pt x="798" y="111"/>
                    <a:pt x="718" y="223"/>
                  </a:cubicBezTo>
                  <a:cubicBezTo>
                    <a:pt x="638" y="335"/>
                    <a:pt x="574" y="383"/>
                    <a:pt x="494" y="383"/>
                  </a:cubicBezTo>
                  <a:cubicBezTo>
                    <a:pt x="446" y="383"/>
                    <a:pt x="383" y="351"/>
                    <a:pt x="335" y="303"/>
                  </a:cubicBezTo>
                  <a:cubicBezTo>
                    <a:pt x="319" y="271"/>
                    <a:pt x="287" y="239"/>
                    <a:pt x="271" y="223"/>
                  </a:cubicBezTo>
                  <a:cubicBezTo>
                    <a:pt x="191" y="127"/>
                    <a:pt x="127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7" y="96"/>
                  </a:cubicBezTo>
                  <a:cubicBezTo>
                    <a:pt x="175" y="143"/>
                    <a:pt x="207" y="191"/>
                    <a:pt x="239" y="239"/>
                  </a:cubicBezTo>
                  <a:cubicBezTo>
                    <a:pt x="255" y="271"/>
                    <a:pt x="271" y="303"/>
                    <a:pt x="303" y="319"/>
                  </a:cubicBezTo>
                  <a:cubicBezTo>
                    <a:pt x="351" y="398"/>
                    <a:pt x="431" y="431"/>
                    <a:pt x="510" y="431"/>
                  </a:cubicBezTo>
                  <a:cubicBezTo>
                    <a:pt x="574" y="431"/>
                    <a:pt x="654" y="398"/>
                    <a:pt x="702" y="335"/>
                  </a:cubicBezTo>
                  <a:cubicBezTo>
                    <a:pt x="718" y="303"/>
                    <a:pt x="750" y="271"/>
                    <a:pt x="766" y="239"/>
                  </a:cubicBezTo>
                  <a:cubicBezTo>
                    <a:pt x="830" y="159"/>
                    <a:pt x="893" y="63"/>
                    <a:pt x="1005" y="63"/>
                  </a:cubicBezTo>
                  <a:cubicBezTo>
                    <a:pt x="1037" y="63"/>
                    <a:pt x="1085" y="63"/>
                    <a:pt x="1117" y="96"/>
                  </a:cubicBezTo>
                  <a:cubicBezTo>
                    <a:pt x="1181" y="127"/>
                    <a:pt x="1229" y="207"/>
                    <a:pt x="1277" y="271"/>
                  </a:cubicBezTo>
                  <a:cubicBezTo>
                    <a:pt x="1340" y="367"/>
                    <a:pt x="1388" y="463"/>
                    <a:pt x="1500" y="463"/>
                  </a:cubicBezTo>
                  <a:lnTo>
                    <a:pt x="1516" y="463"/>
                  </a:lnTo>
                  <a:cubicBezTo>
                    <a:pt x="1628" y="463"/>
                    <a:pt x="1676" y="367"/>
                    <a:pt x="1740" y="287"/>
                  </a:cubicBezTo>
                  <a:cubicBezTo>
                    <a:pt x="1772" y="223"/>
                    <a:pt x="1804" y="175"/>
                    <a:pt x="1851" y="127"/>
                  </a:cubicBezTo>
                  <a:cubicBezTo>
                    <a:pt x="1899" y="96"/>
                    <a:pt x="1947" y="80"/>
                    <a:pt x="1995" y="80"/>
                  </a:cubicBezTo>
                  <a:cubicBezTo>
                    <a:pt x="2091" y="80"/>
                    <a:pt x="2170" y="175"/>
                    <a:pt x="2234" y="271"/>
                  </a:cubicBezTo>
                  <a:cubicBezTo>
                    <a:pt x="2315" y="367"/>
                    <a:pt x="2410" y="431"/>
                    <a:pt x="2506" y="431"/>
                  </a:cubicBezTo>
                  <a:cubicBezTo>
                    <a:pt x="2554" y="431"/>
                    <a:pt x="2586" y="431"/>
                    <a:pt x="2634" y="398"/>
                  </a:cubicBezTo>
                  <a:cubicBezTo>
                    <a:pt x="2681" y="367"/>
                    <a:pt x="2713" y="303"/>
                    <a:pt x="2745" y="255"/>
                  </a:cubicBezTo>
                  <a:cubicBezTo>
                    <a:pt x="2809" y="175"/>
                    <a:pt x="2857" y="96"/>
                    <a:pt x="2985" y="80"/>
                  </a:cubicBezTo>
                  <a:lnTo>
                    <a:pt x="3001" y="80"/>
                  </a:lnTo>
                  <a:cubicBezTo>
                    <a:pt x="3112" y="80"/>
                    <a:pt x="3208" y="191"/>
                    <a:pt x="3272" y="287"/>
                  </a:cubicBezTo>
                  <a:cubicBezTo>
                    <a:pt x="3352" y="398"/>
                    <a:pt x="3416" y="479"/>
                    <a:pt x="3511" y="479"/>
                  </a:cubicBezTo>
                  <a:cubicBezTo>
                    <a:pt x="3559" y="479"/>
                    <a:pt x="3623" y="463"/>
                    <a:pt x="3687" y="398"/>
                  </a:cubicBezTo>
                  <a:cubicBezTo>
                    <a:pt x="3719" y="367"/>
                    <a:pt x="3735" y="319"/>
                    <a:pt x="3767" y="271"/>
                  </a:cubicBezTo>
                  <a:cubicBezTo>
                    <a:pt x="3831" y="175"/>
                    <a:pt x="3894" y="63"/>
                    <a:pt x="4006" y="63"/>
                  </a:cubicBezTo>
                  <a:lnTo>
                    <a:pt x="4022" y="63"/>
                  </a:lnTo>
                  <a:cubicBezTo>
                    <a:pt x="4118" y="80"/>
                    <a:pt x="4182" y="175"/>
                    <a:pt x="4230" y="255"/>
                  </a:cubicBezTo>
                  <a:cubicBezTo>
                    <a:pt x="4262" y="319"/>
                    <a:pt x="4310" y="383"/>
                    <a:pt x="4341" y="415"/>
                  </a:cubicBezTo>
                  <a:cubicBezTo>
                    <a:pt x="4389" y="446"/>
                    <a:pt x="4453" y="463"/>
                    <a:pt x="4501" y="463"/>
                  </a:cubicBezTo>
                  <a:cubicBezTo>
                    <a:pt x="4597" y="463"/>
                    <a:pt x="4677" y="431"/>
                    <a:pt x="4741" y="367"/>
                  </a:cubicBezTo>
                  <a:cubicBezTo>
                    <a:pt x="4773" y="335"/>
                    <a:pt x="4788" y="303"/>
                    <a:pt x="4805" y="271"/>
                  </a:cubicBezTo>
                  <a:cubicBezTo>
                    <a:pt x="4869" y="175"/>
                    <a:pt x="4916" y="80"/>
                    <a:pt x="5012" y="80"/>
                  </a:cubicBezTo>
                  <a:cubicBezTo>
                    <a:pt x="5028" y="80"/>
                    <a:pt x="5060" y="96"/>
                    <a:pt x="5092" y="111"/>
                  </a:cubicBezTo>
                  <a:cubicBezTo>
                    <a:pt x="5140" y="143"/>
                    <a:pt x="5156" y="207"/>
                    <a:pt x="5188" y="255"/>
                  </a:cubicBezTo>
                  <a:cubicBezTo>
                    <a:pt x="5204" y="287"/>
                    <a:pt x="5235" y="319"/>
                    <a:pt x="5252" y="351"/>
                  </a:cubicBezTo>
                  <a:cubicBezTo>
                    <a:pt x="5283" y="398"/>
                    <a:pt x="5347" y="463"/>
                    <a:pt x="5411" y="479"/>
                  </a:cubicBezTo>
                  <a:cubicBezTo>
                    <a:pt x="5443" y="494"/>
                    <a:pt x="5475" y="494"/>
                    <a:pt x="5507" y="494"/>
                  </a:cubicBezTo>
                  <a:cubicBezTo>
                    <a:pt x="5618" y="494"/>
                    <a:pt x="5699" y="383"/>
                    <a:pt x="5778" y="287"/>
                  </a:cubicBezTo>
                  <a:lnTo>
                    <a:pt x="5778" y="287"/>
                  </a:lnTo>
                  <a:cubicBezTo>
                    <a:pt x="5842" y="191"/>
                    <a:pt x="5938" y="127"/>
                    <a:pt x="6002" y="127"/>
                  </a:cubicBezTo>
                  <a:cubicBezTo>
                    <a:pt x="6050" y="127"/>
                    <a:pt x="6098" y="159"/>
                    <a:pt x="6146" y="191"/>
                  </a:cubicBezTo>
                  <a:cubicBezTo>
                    <a:pt x="6177" y="223"/>
                    <a:pt x="6210" y="271"/>
                    <a:pt x="6225" y="303"/>
                  </a:cubicBezTo>
                  <a:cubicBezTo>
                    <a:pt x="6305" y="398"/>
                    <a:pt x="6369" y="494"/>
                    <a:pt x="6512" y="494"/>
                  </a:cubicBezTo>
                  <a:lnTo>
                    <a:pt x="6512" y="494"/>
                  </a:lnTo>
                  <a:cubicBezTo>
                    <a:pt x="6656" y="494"/>
                    <a:pt x="6768" y="351"/>
                    <a:pt x="6832" y="255"/>
                  </a:cubicBezTo>
                  <a:cubicBezTo>
                    <a:pt x="6832" y="239"/>
                    <a:pt x="6848" y="223"/>
                    <a:pt x="6848" y="207"/>
                  </a:cubicBezTo>
                  <a:cubicBezTo>
                    <a:pt x="6880" y="175"/>
                    <a:pt x="6896" y="127"/>
                    <a:pt x="6944" y="96"/>
                  </a:cubicBezTo>
                  <a:cubicBezTo>
                    <a:pt x="6944" y="80"/>
                    <a:pt x="6976" y="63"/>
                    <a:pt x="6992" y="63"/>
                  </a:cubicBezTo>
                  <a:cubicBezTo>
                    <a:pt x="6992" y="32"/>
                    <a:pt x="6992" y="32"/>
                    <a:pt x="6992" y="32"/>
                  </a:cubicBezTo>
                  <a:cubicBezTo>
                    <a:pt x="6912" y="32"/>
                    <a:pt x="6848" y="127"/>
                    <a:pt x="6784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2517775" y="-1598785"/>
              <a:ext cx="2522538" cy="184150"/>
            </a:xfrm>
            <a:custGeom>
              <a:avLst/>
              <a:gdLst>
                <a:gd name="T0" fmla="*/ 6816 w 7008"/>
                <a:gd name="T1" fmla="*/ 207 h 512"/>
                <a:gd name="T2" fmla="*/ 6529 w 7008"/>
                <a:gd name="T3" fmla="*/ 447 h 512"/>
                <a:gd name="T4" fmla="*/ 6002 w 7008"/>
                <a:gd name="T5" fmla="*/ 95 h 512"/>
                <a:gd name="T6" fmla="*/ 5730 w 7008"/>
                <a:gd name="T7" fmla="*/ 271 h 512"/>
                <a:gd name="T8" fmla="*/ 5364 w 7008"/>
                <a:gd name="T9" fmla="*/ 383 h 512"/>
                <a:gd name="T10" fmla="*/ 5124 w 7008"/>
                <a:gd name="T11" fmla="*/ 64 h 512"/>
                <a:gd name="T12" fmla="*/ 4789 w 7008"/>
                <a:gd name="T13" fmla="*/ 223 h 512"/>
                <a:gd name="T14" fmla="*/ 4517 w 7008"/>
                <a:gd name="T15" fmla="*/ 399 h 512"/>
                <a:gd name="T16" fmla="*/ 4246 w 7008"/>
                <a:gd name="T17" fmla="*/ 192 h 512"/>
                <a:gd name="T18" fmla="*/ 4023 w 7008"/>
                <a:gd name="T19" fmla="*/ 0 h 512"/>
                <a:gd name="T20" fmla="*/ 3512 w 7008"/>
                <a:gd name="T21" fmla="*/ 447 h 512"/>
                <a:gd name="T22" fmla="*/ 3400 w 7008"/>
                <a:gd name="T23" fmla="*/ 383 h 512"/>
                <a:gd name="T24" fmla="*/ 3161 w 7008"/>
                <a:gd name="T25" fmla="*/ 80 h 512"/>
                <a:gd name="T26" fmla="*/ 2777 w 7008"/>
                <a:gd name="T27" fmla="*/ 143 h 512"/>
                <a:gd name="T28" fmla="*/ 2506 w 7008"/>
                <a:gd name="T29" fmla="*/ 383 h 512"/>
                <a:gd name="T30" fmla="*/ 2251 w 7008"/>
                <a:gd name="T31" fmla="*/ 192 h 512"/>
                <a:gd name="T32" fmla="*/ 2011 w 7008"/>
                <a:gd name="T33" fmla="*/ 16 h 512"/>
                <a:gd name="T34" fmla="*/ 1676 w 7008"/>
                <a:gd name="T35" fmla="*/ 255 h 512"/>
                <a:gd name="T36" fmla="*/ 1405 w 7008"/>
                <a:gd name="T37" fmla="*/ 367 h 512"/>
                <a:gd name="T38" fmla="*/ 1086 w 7008"/>
                <a:gd name="T39" fmla="*/ 32 h 512"/>
                <a:gd name="T40" fmla="*/ 766 w 7008"/>
                <a:gd name="T41" fmla="*/ 192 h 512"/>
                <a:gd name="T42" fmla="*/ 351 w 7008"/>
                <a:gd name="T43" fmla="*/ 303 h 512"/>
                <a:gd name="T44" fmla="*/ 0 w 7008"/>
                <a:gd name="T45" fmla="*/ 0 h 512"/>
                <a:gd name="T46" fmla="*/ 128 w 7008"/>
                <a:gd name="T47" fmla="*/ 112 h 512"/>
                <a:gd name="T48" fmla="*/ 303 w 7008"/>
                <a:gd name="T49" fmla="*/ 319 h 512"/>
                <a:gd name="T50" fmla="*/ 750 w 7008"/>
                <a:gd name="T51" fmla="*/ 303 h 512"/>
                <a:gd name="T52" fmla="*/ 1213 w 7008"/>
                <a:gd name="T53" fmla="*/ 159 h 512"/>
                <a:gd name="T54" fmla="*/ 1516 w 7008"/>
                <a:gd name="T55" fmla="*/ 479 h 512"/>
                <a:gd name="T56" fmla="*/ 1740 w 7008"/>
                <a:gd name="T57" fmla="*/ 271 h 512"/>
                <a:gd name="T58" fmla="*/ 1995 w 7008"/>
                <a:gd name="T59" fmla="*/ 64 h 512"/>
                <a:gd name="T60" fmla="*/ 2330 w 7008"/>
                <a:gd name="T61" fmla="*/ 383 h 512"/>
                <a:gd name="T62" fmla="*/ 2729 w 7008"/>
                <a:gd name="T63" fmla="*/ 287 h 512"/>
                <a:gd name="T64" fmla="*/ 3129 w 7008"/>
                <a:gd name="T65" fmla="*/ 128 h 512"/>
                <a:gd name="T66" fmla="*/ 3368 w 7008"/>
                <a:gd name="T67" fmla="*/ 447 h 512"/>
                <a:gd name="T68" fmla="*/ 3767 w 7008"/>
                <a:gd name="T69" fmla="*/ 319 h 512"/>
                <a:gd name="T70" fmla="*/ 4023 w 7008"/>
                <a:gd name="T71" fmla="*/ 64 h 512"/>
                <a:gd name="T72" fmla="*/ 4230 w 7008"/>
                <a:gd name="T73" fmla="*/ 255 h 512"/>
                <a:gd name="T74" fmla="*/ 4517 w 7008"/>
                <a:gd name="T75" fmla="*/ 463 h 512"/>
                <a:gd name="T76" fmla="*/ 5012 w 7008"/>
                <a:gd name="T77" fmla="*/ 80 h 512"/>
                <a:gd name="T78" fmla="*/ 5172 w 7008"/>
                <a:gd name="T79" fmla="*/ 223 h 512"/>
                <a:gd name="T80" fmla="*/ 5507 w 7008"/>
                <a:gd name="T81" fmla="*/ 511 h 512"/>
                <a:gd name="T82" fmla="*/ 5794 w 7008"/>
                <a:gd name="T83" fmla="*/ 287 h 512"/>
                <a:gd name="T84" fmla="*/ 6146 w 7008"/>
                <a:gd name="T85" fmla="*/ 207 h 512"/>
                <a:gd name="T86" fmla="*/ 6497 w 7008"/>
                <a:gd name="T87" fmla="*/ 495 h 512"/>
                <a:gd name="T88" fmla="*/ 6848 w 7008"/>
                <a:gd name="T89" fmla="*/ 271 h 512"/>
                <a:gd name="T90" fmla="*/ 6960 w 7008"/>
                <a:gd name="T91" fmla="*/ 95 h 512"/>
                <a:gd name="T92" fmla="*/ 7007 w 7008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512">
                  <a:moveTo>
                    <a:pt x="6816" y="207"/>
                  </a:moveTo>
                  <a:lnTo>
                    <a:pt x="6816" y="207"/>
                  </a:lnTo>
                  <a:cubicBezTo>
                    <a:pt x="6768" y="287"/>
                    <a:pt x="6720" y="367"/>
                    <a:pt x="6657" y="399"/>
                  </a:cubicBezTo>
                  <a:cubicBezTo>
                    <a:pt x="6609" y="431"/>
                    <a:pt x="6561" y="447"/>
                    <a:pt x="6529" y="447"/>
                  </a:cubicBezTo>
                  <a:cubicBezTo>
                    <a:pt x="6385" y="447"/>
                    <a:pt x="6289" y="303"/>
                    <a:pt x="6210" y="207"/>
                  </a:cubicBezTo>
                  <a:cubicBezTo>
                    <a:pt x="6146" y="128"/>
                    <a:pt x="6082" y="95"/>
                    <a:pt x="6002" y="95"/>
                  </a:cubicBezTo>
                  <a:cubicBezTo>
                    <a:pt x="5922" y="95"/>
                    <a:pt x="5842" y="128"/>
                    <a:pt x="5778" y="207"/>
                  </a:cubicBezTo>
                  <a:cubicBezTo>
                    <a:pt x="5763" y="223"/>
                    <a:pt x="5747" y="255"/>
                    <a:pt x="5730" y="271"/>
                  </a:cubicBezTo>
                  <a:cubicBezTo>
                    <a:pt x="5667" y="351"/>
                    <a:pt x="5603" y="447"/>
                    <a:pt x="5507" y="447"/>
                  </a:cubicBezTo>
                  <a:cubicBezTo>
                    <a:pt x="5459" y="447"/>
                    <a:pt x="5411" y="431"/>
                    <a:pt x="5364" y="383"/>
                  </a:cubicBezTo>
                  <a:cubicBezTo>
                    <a:pt x="5300" y="335"/>
                    <a:pt x="5268" y="271"/>
                    <a:pt x="5236" y="223"/>
                  </a:cubicBezTo>
                  <a:cubicBezTo>
                    <a:pt x="5204" y="159"/>
                    <a:pt x="5172" y="95"/>
                    <a:pt x="5124" y="64"/>
                  </a:cubicBezTo>
                  <a:cubicBezTo>
                    <a:pt x="5092" y="32"/>
                    <a:pt x="5044" y="16"/>
                    <a:pt x="5012" y="16"/>
                  </a:cubicBezTo>
                  <a:cubicBezTo>
                    <a:pt x="4917" y="16"/>
                    <a:pt x="4853" y="128"/>
                    <a:pt x="4789" y="223"/>
                  </a:cubicBezTo>
                  <a:cubicBezTo>
                    <a:pt x="4789" y="240"/>
                    <a:pt x="4789" y="240"/>
                    <a:pt x="4789" y="240"/>
                  </a:cubicBezTo>
                  <a:cubicBezTo>
                    <a:pt x="4725" y="335"/>
                    <a:pt x="4613" y="399"/>
                    <a:pt x="4517" y="399"/>
                  </a:cubicBezTo>
                  <a:cubicBezTo>
                    <a:pt x="4470" y="399"/>
                    <a:pt x="4438" y="383"/>
                    <a:pt x="4390" y="367"/>
                  </a:cubicBezTo>
                  <a:cubicBezTo>
                    <a:pt x="4326" y="319"/>
                    <a:pt x="4294" y="255"/>
                    <a:pt x="4246" y="192"/>
                  </a:cubicBezTo>
                  <a:cubicBezTo>
                    <a:pt x="4214" y="128"/>
                    <a:pt x="4182" y="64"/>
                    <a:pt x="4118" y="32"/>
                  </a:cubicBezTo>
                  <a:cubicBezTo>
                    <a:pt x="4087" y="16"/>
                    <a:pt x="4054" y="0"/>
                    <a:pt x="4023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87" y="335"/>
                    <a:pt x="3607" y="447"/>
                    <a:pt x="3512" y="447"/>
                  </a:cubicBezTo>
                  <a:lnTo>
                    <a:pt x="3512" y="447"/>
                  </a:lnTo>
                  <a:cubicBezTo>
                    <a:pt x="3480" y="447"/>
                    <a:pt x="3448" y="431"/>
                    <a:pt x="3400" y="383"/>
                  </a:cubicBezTo>
                  <a:cubicBezTo>
                    <a:pt x="3368" y="351"/>
                    <a:pt x="3336" y="303"/>
                    <a:pt x="3304" y="240"/>
                  </a:cubicBezTo>
                  <a:cubicBezTo>
                    <a:pt x="3257" y="176"/>
                    <a:pt x="3224" y="128"/>
                    <a:pt x="3161" y="80"/>
                  </a:cubicBezTo>
                  <a:cubicBezTo>
                    <a:pt x="3112" y="48"/>
                    <a:pt x="3065" y="32"/>
                    <a:pt x="3017" y="32"/>
                  </a:cubicBezTo>
                  <a:cubicBezTo>
                    <a:pt x="2937" y="32"/>
                    <a:pt x="2841" y="64"/>
                    <a:pt x="2777" y="143"/>
                  </a:cubicBezTo>
                  <a:cubicBezTo>
                    <a:pt x="2746" y="159"/>
                    <a:pt x="2714" y="207"/>
                    <a:pt x="2698" y="240"/>
                  </a:cubicBezTo>
                  <a:cubicBezTo>
                    <a:pt x="2650" y="303"/>
                    <a:pt x="2586" y="383"/>
                    <a:pt x="2506" y="383"/>
                  </a:cubicBezTo>
                  <a:cubicBezTo>
                    <a:pt x="2474" y="383"/>
                    <a:pt x="2458" y="383"/>
                    <a:pt x="2426" y="367"/>
                  </a:cubicBezTo>
                  <a:cubicBezTo>
                    <a:pt x="2346" y="335"/>
                    <a:pt x="2299" y="271"/>
                    <a:pt x="2251" y="192"/>
                  </a:cubicBezTo>
                  <a:cubicBezTo>
                    <a:pt x="2203" y="128"/>
                    <a:pt x="2171" y="48"/>
                    <a:pt x="2091" y="32"/>
                  </a:cubicBezTo>
                  <a:cubicBezTo>
                    <a:pt x="2059" y="16"/>
                    <a:pt x="2043" y="16"/>
                    <a:pt x="2011" y="16"/>
                  </a:cubicBezTo>
                  <a:cubicBezTo>
                    <a:pt x="1899" y="16"/>
                    <a:pt x="1804" y="80"/>
                    <a:pt x="1724" y="192"/>
                  </a:cubicBezTo>
                  <a:cubicBezTo>
                    <a:pt x="1708" y="207"/>
                    <a:pt x="1692" y="223"/>
                    <a:pt x="1676" y="255"/>
                  </a:cubicBezTo>
                  <a:cubicBezTo>
                    <a:pt x="1628" y="335"/>
                    <a:pt x="1580" y="415"/>
                    <a:pt x="1500" y="415"/>
                  </a:cubicBezTo>
                  <a:cubicBezTo>
                    <a:pt x="1469" y="415"/>
                    <a:pt x="1452" y="399"/>
                    <a:pt x="1405" y="367"/>
                  </a:cubicBezTo>
                  <a:cubicBezTo>
                    <a:pt x="1357" y="335"/>
                    <a:pt x="1325" y="271"/>
                    <a:pt x="1309" y="223"/>
                  </a:cubicBezTo>
                  <a:cubicBezTo>
                    <a:pt x="1245" y="143"/>
                    <a:pt x="1197" y="64"/>
                    <a:pt x="1086" y="32"/>
                  </a:cubicBezTo>
                  <a:cubicBezTo>
                    <a:pt x="1069" y="32"/>
                    <a:pt x="1038" y="16"/>
                    <a:pt x="1022" y="16"/>
                  </a:cubicBezTo>
                  <a:cubicBezTo>
                    <a:pt x="926" y="16"/>
                    <a:pt x="846" y="80"/>
                    <a:pt x="766" y="192"/>
                  </a:cubicBezTo>
                  <a:cubicBezTo>
                    <a:pt x="686" y="287"/>
                    <a:pt x="606" y="399"/>
                    <a:pt x="511" y="399"/>
                  </a:cubicBezTo>
                  <a:cubicBezTo>
                    <a:pt x="447" y="399"/>
                    <a:pt x="399" y="367"/>
                    <a:pt x="351" y="303"/>
                  </a:cubicBezTo>
                  <a:cubicBezTo>
                    <a:pt x="319" y="271"/>
                    <a:pt x="303" y="240"/>
                    <a:pt x="271" y="207"/>
                  </a:cubicBezTo>
                  <a:cubicBezTo>
                    <a:pt x="207" y="112"/>
                    <a:pt x="128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8" y="112"/>
                  </a:cubicBezTo>
                  <a:cubicBezTo>
                    <a:pt x="192" y="143"/>
                    <a:pt x="223" y="192"/>
                    <a:pt x="255" y="255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9"/>
                    <a:pt x="447" y="447"/>
                    <a:pt x="511" y="447"/>
                  </a:cubicBezTo>
                  <a:cubicBezTo>
                    <a:pt x="591" y="447"/>
                    <a:pt x="686" y="383"/>
                    <a:pt x="750" y="303"/>
                  </a:cubicBezTo>
                  <a:cubicBezTo>
                    <a:pt x="830" y="176"/>
                    <a:pt x="926" y="80"/>
                    <a:pt x="1038" y="80"/>
                  </a:cubicBezTo>
                  <a:cubicBezTo>
                    <a:pt x="1086" y="80"/>
                    <a:pt x="1149" y="95"/>
                    <a:pt x="1213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57" y="383"/>
                    <a:pt x="1421" y="479"/>
                    <a:pt x="1516" y="479"/>
                  </a:cubicBezTo>
                  <a:cubicBezTo>
                    <a:pt x="1548" y="479"/>
                    <a:pt x="1580" y="463"/>
                    <a:pt x="1612" y="431"/>
                  </a:cubicBezTo>
                  <a:cubicBezTo>
                    <a:pt x="1676" y="399"/>
                    <a:pt x="1708" y="335"/>
                    <a:pt x="1740" y="271"/>
                  </a:cubicBezTo>
                  <a:cubicBezTo>
                    <a:pt x="1788" y="176"/>
                    <a:pt x="1852" y="80"/>
                    <a:pt x="1980" y="64"/>
                  </a:cubicBezTo>
                  <a:lnTo>
                    <a:pt x="1995" y="64"/>
                  </a:lnTo>
                  <a:cubicBezTo>
                    <a:pt x="2107" y="64"/>
                    <a:pt x="2171" y="159"/>
                    <a:pt x="2235" y="255"/>
                  </a:cubicBezTo>
                  <a:cubicBezTo>
                    <a:pt x="2267" y="303"/>
                    <a:pt x="2299" y="351"/>
                    <a:pt x="2330" y="383"/>
                  </a:cubicBezTo>
                  <a:cubicBezTo>
                    <a:pt x="2394" y="431"/>
                    <a:pt x="2442" y="447"/>
                    <a:pt x="2490" y="447"/>
                  </a:cubicBezTo>
                  <a:cubicBezTo>
                    <a:pt x="2570" y="447"/>
                    <a:pt x="2666" y="383"/>
                    <a:pt x="2729" y="287"/>
                  </a:cubicBezTo>
                  <a:cubicBezTo>
                    <a:pt x="2825" y="159"/>
                    <a:pt x="2921" y="95"/>
                    <a:pt x="3001" y="95"/>
                  </a:cubicBezTo>
                  <a:cubicBezTo>
                    <a:pt x="3049" y="95"/>
                    <a:pt x="3081" y="112"/>
                    <a:pt x="3129" y="128"/>
                  </a:cubicBezTo>
                  <a:cubicBezTo>
                    <a:pt x="3193" y="176"/>
                    <a:pt x="3240" y="240"/>
                    <a:pt x="3272" y="303"/>
                  </a:cubicBezTo>
                  <a:cubicBezTo>
                    <a:pt x="3304" y="351"/>
                    <a:pt x="3336" y="399"/>
                    <a:pt x="3368" y="447"/>
                  </a:cubicBezTo>
                  <a:cubicBezTo>
                    <a:pt x="3416" y="479"/>
                    <a:pt x="3464" y="495"/>
                    <a:pt x="3512" y="495"/>
                  </a:cubicBezTo>
                  <a:cubicBezTo>
                    <a:pt x="3623" y="495"/>
                    <a:pt x="3735" y="383"/>
                    <a:pt x="3767" y="319"/>
                  </a:cubicBezTo>
                  <a:cubicBezTo>
                    <a:pt x="3783" y="303"/>
                    <a:pt x="3799" y="287"/>
                    <a:pt x="3815" y="255"/>
                  </a:cubicBezTo>
                  <a:cubicBezTo>
                    <a:pt x="3863" y="176"/>
                    <a:pt x="3927" y="64"/>
                    <a:pt x="4023" y="64"/>
                  </a:cubicBezTo>
                  <a:cubicBezTo>
                    <a:pt x="4054" y="64"/>
                    <a:pt x="4102" y="95"/>
                    <a:pt x="4150" y="143"/>
                  </a:cubicBezTo>
                  <a:cubicBezTo>
                    <a:pt x="4166" y="176"/>
                    <a:pt x="4198" y="207"/>
                    <a:pt x="4230" y="255"/>
                  </a:cubicBezTo>
                  <a:cubicBezTo>
                    <a:pt x="4278" y="335"/>
                    <a:pt x="4326" y="415"/>
                    <a:pt x="4438" y="447"/>
                  </a:cubicBezTo>
                  <a:cubicBezTo>
                    <a:pt x="4470" y="463"/>
                    <a:pt x="4486" y="463"/>
                    <a:pt x="4517" y="463"/>
                  </a:cubicBezTo>
                  <a:cubicBezTo>
                    <a:pt x="4645" y="463"/>
                    <a:pt x="4757" y="383"/>
                    <a:pt x="4837" y="255"/>
                  </a:cubicBezTo>
                  <a:cubicBezTo>
                    <a:pt x="4885" y="176"/>
                    <a:pt x="4948" y="80"/>
                    <a:pt x="5012" y="80"/>
                  </a:cubicBezTo>
                  <a:cubicBezTo>
                    <a:pt x="5060" y="80"/>
                    <a:pt x="5108" y="112"/>
                    <a:pt x="5140" y="176"/>
                  </a:cubicBezTo>
                  <a:cubicBezTo>
                    <a:pt x="5156" y="192"/>
                    <a:pt x="5156" y="207"/>
                    <a:pt x="5172" y="223"/>
                  </a:cubicBezTo>
                  <a:cubicBezTo>
                    <a:pt x="5236" y="335"/>
                    <a:pt x="5300" y="447"/>
                    <a:pt x="5428" y="495"/>
                  </a:cubicBezTo>
                  <a:cubicBezTo>
                    <a:pt x="5459" y="495"/>
                    <a:pt x="5475" y="511"/>
                    <a:pt x="5507" y="511"/>
                  </a:cubicBezTo>
                  <a:cubicBezTo>
                    <a:pt x="5635" y="511"/>
                    <a:pt x="5699" y="399"/>
                    <a:pt x="5778" y="303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2"/>
                    <a:pt x="5938" y="143"/>
                    <a:pt x="6002" y="143"/>
                  </a:cubicBezTo>
                  <a:cubicBezTo>
                    <a:pt x="6066" y="143"/>
                    <a:pt x="6114" y="159"/>
                    <a:pt x="6146" y="207"/>
                  </a:cubicBezTo>
                  <a:cubicBezTo>
                    <a:pt x="6177" y="240"/>
                    <a:pt x="6194" y="271"/>
                    <a:pt x="6225" y="303"/>
                  </a:cubicBezTo>
                  <a:cubicBezTo>
                    <a:pt x="6289" y="399"/>
                    <a:pt x="6353" y="479"/>
                    <a:pt x="6497" y="495"/>
                  </a:cubicBezTo>
                  <a:lnTo>
                    <a:pt x="6513" y="495"/>
                  </a:lnTo>
                  <a:cubicBezTo>
                    <a:pt x="6672" y="495"/>
                    <a:pt x="6800" y="383"/>
                    <a:pt x="6848" y="271"/>
                  </a:cubicBezTo>
                  <a:cubicBezTo>
                    <a:pt x="6864" y="255"/>
                    <a:pt x="6864" y="240"/>
                    <a:pt x="6880" y="223"/>
                  </a:cubicBezTo>
                  <a:cubicBezTo>
                    <a:pt x="6896" y="176"/>
                    <a:pt x="6928" y="128"/>
                    <a:pt x="6960" y="95"/>
                  </a:cubicBezTo>
                  <a:cubicBezTo>
                    <a:pt x="6976" y="80"/>
                    <a:pt x="6992" y="64"/>
                    <a:pt x="7007" y="64"/>
                  </a:cubicBezTo>
                  <a:cubicBezTo>
                    <a:pt x="7007" y="0"/>
                    <a:pt x="7007" y="0"/>
                    <a:pt x="7007" y="0"/>
                  </a:cubicBezTo>
                  <a:cubicBezTo>
                    <a:pt x="6912" y="0"/>
                    <a:pt x="6864" y="112"/>
                    <a:pt x="6816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30"/>
            <p:cNvSpPr>
              <a:spLocks noChangeArrowheads="1"/>
            </p:cNvSpPr>
            <p:nvPr/>
          </p:nvSpPr>
          <p:spPr bwMode="auto">
            <a:xfrm>
              <a:off x="2517775" y="-1230485"/>
              <a:ext cx="2522538" cy="184150"/>
            </a:xfrm>
            <a:custGeom>
              <a:avLst/>
              <a:gdLst>
                <a:gd name="T0" fmla="*/ 6513 w 7008"/>
                <a:gd name="T1" fmla="*/ 383 h 511"/>
                <a:gd name="T2" fmla="*/ 6258 w 7008"/>
                <a:gd name="T3" fmla="*/ 191 h 511"/>
                <a:gd name="T4" fmla="*/ 5986 w 7008"/>
                <a:gd name="T5" fmla="*/ 31 h 511"/>
                <a:gd name="T6" fmla="*/ 5571 w 7008"/>
                <a:gd name="T7" fmla="*/ 335 h 511"/>
                <a:gd name="T8" fmla="*/ 5283 w 7008"/>
                <a:gd name="T9" fmla="*/ 175 h 511"/>
                <a:gd name="T10" fmla="*/ 5012 w 7008"/>
                <a:gd name="T11" fmla="*/ 0 h 511"/>
                <a:gd name="T12" fmla="*/ 4741 w 7008"/>
                <a:gd name="T13" fmla="*/ 207 h 511"/>
                <a:gd name="T14" fmla="*/ 4278 w 7008"/>
                <a:gd name="T15" fmla="*/ 239 h 511"/>
                <a:gd name="T16" fmla="*/ 4006 w 7008"/>
                <a:gd name="T17" fmla="*/ 31 h 511"/>
                <a:gd name="T18" fmla="*/ 3735 w 7008"/>
                <a:gd name="T19" fmla="*/ 207 h 511"/>
                <a:gd name="T20" fmla="*/ 3496 w 7008"/>
                <a:gd name="T21" fmla="*/ 367 h 511"/>
                <a:gd name="T22" fmla="*/ 3209 w 7008"/>
                <a:gd name="T23" fmla="*/ 159 h 511"/>
                <a:gd name="T24" fmla="*/ 2810 w 7008"/>
                <a:gd name="T25" fmla="*/ 175 h 511"/>
                <a:gd name="T26" fmla="*/ 2506 w 7008"/>
                <a:gd name="T27" fmla="*/ 398 h 511"/>
                <a:gd name="T28" fmla="*/ 2267 w 7008"/>
                <a:gd name="T29" fmla="*/ 239 h 511"/>
                <a:gd name="T30" fmla="*/ 2027 w 7008"/>
                <a:gd name="T31" fmla="*/ 63 h 511"/>
                <a:gd name="T32" fmla="*/ 1516 w 7008"/>
                <a:gd name="T33" fmla="*/ 446 h 511"/>
                <a:gd name="T34" fmla="*/ 1261 w 7008"/>
                <a:gd name="T35" fmla="*/ 271 h 511"/>
                <a:gd name="T36" fmla="*/ 1005 w 7008"/>
                <a:gd name="T37" fmla="*/ 95 h 511"/>
                <a:gd name="T38" fmla="*/ 718 w 7008"/>
                <a:gd name="T39" fmla="*/ 319 h 511"/>
                <a:gd name="T40" fmla="*/ 367 w 7008"/>
                <a:gd name="T41" fmla="*/ 398 h 511"/>
                <a:gd name="T42" fmla="*/ 0 w 7008"/>
                <a:gd name="T43" fmla="*/ 79 h 511"/>
                <a:gd name="T44" fmla="*/ 303 w 7008"/>
                <a:gd name="T45" fmla="*/ 383 h 511"/>
                <a:gd name="T46" fmla="*/ 734 w 7008"/>
                <a:gd name="T47" fmla="*/ 383 h 511"/>
                <a:gd name="T48" fmla="*/ 1005 w 7008"/>
                <a:gd name="T49" fmla="*/ 159 h 511"/>
                <a:gd name="T50" fmla="*/ 1261 w 7008"/>
                <a:gd name="T51" fmla="*/ 335 h 511"/>
                <a:gd name="T52" fmla="*/ 1516 w 7008"/>
                <a:gd name="T53" fmla="*/ 495 h 511"/>
                <a:gd name="T54" fmla="*/ 1868 w 7008"/>
                <a:gd name="T55" fmla="*/ 191 h 511"/>
                <a:gd name="T56" fmla="*/ 2235 w 7008"/>
                <a:gd name="T57" fmla="*/ 271 h 511"/>
                <a:gd name="T58" fmla="*/ 2570 w 7008"/>
                <a:gd name="T59" fmla="*/ 462 h 511"/>
                <a:gd name="T60" fmla="*/ 2921 w 7008"/>
                <a:gd name="T61" fmla="*/ 175 h 511"/>
                <a:gd name="T62" fmla="*/ 3272 w 7008"/>
                <a:gd name="T63" fmla="*/ 287 h 511"/>
                <a:gd name="T64" fmla="*/ 3640 w 7008"/>
                <a:gd name="T65" fmla="*/ 398 h 511"/>
                <a:gd name="T66" fmla="*/ 4006 w 7008"/>
                <a:gd name="T67" fmla="*/ 95 h 511"/>
                <a:gd name="T68" fmla="*/ 4246 w 7008"/>
                <a:gd name="T69" fmla="*/ 287 h 511"/>
                <a:gd name="T70" fmla="*/ 4501 w 7008"/>
                <a:gd name="T71" fmla="*/ 495 h 511"/>
                <a:gd name="T72" fmla="*/ 5012 w 7008"/>
                <a:gd name="T73" fmla="*/ 48 h 511"/>
                <a:gd name="T74" fmla="*/ 5268 w 7008"/>
                <a:gd name="T75" fmla="*/ 239 h 511"/>
                <a:gd name="T76" fmla="*/ 5523 w 7008"/>
                <a:gd name="T77" fmla="*/ 398 h 511"/>
                <a:gd name="T78" fmla="*/ 5874 w 7008"/>
                <a:gd name="T79" fmla="*/ 127 h 511"/>
                <a:gd name="T80" fmla="*/ 6258 w 7008"/>
                <a:gd name="T81" fmla="*/ 239 h 511"/>
                <a:gd name="T82" fmla="*/ 6529 w 7008"/>
                <a:gd name="T83" fmla="*/ 431 h 511"/>
                <a:gd name="T84" fmla="*/ 6928 w 7008"/>
                <a:gd name="T85" fmla="*/ 143 h 511"/>
                <a:gd name="T86" fmla="*/ 7007 w 7008"/>
                <a:gd name="T87" fmla="*/ 79 h 511"/>
                <a:gd name="T88" fmla="*/ 6513 w 7008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8" h="511">
                  <a:moveTo>
                    <a:pt x="6513" y="383"/>
                  </a:moveTo>
                  <a:lnTo>
                    <a:pt x="6513" y="383"/>
                  </a:lnTo>
                  <a:cubicBezTo>
                    <a:pt x="6465" y="383"/>
                    <a:pt x="6417" y="367"/>
                    <a:pt x="6369" y="319"/>
                  </a:cubicBezTo>
                  <a:cubicBezTo>
                    <a:pt x="6321" y="287"/>
                    <a:pt x="6289" y="239"/>
                    <a:pt x="6258" y="191"/>
                  </a:cubicBezTo>
                  <a:cubicBezTo>
                    <a:pt x="6194" y="111"/>
                    <a:pt x="6130" y="15"/>
                    <a:pt x="6018" y="15"/>
                  </a:cubicBezTo>
                  <a:cubicBezTo>
                    <a:pt x="6002" y="15"/>
                    <a:pt x="5986" y="15"/>
                    <a:pt x="5986" y="31"/>
                  </a:cubicBezTo>
                  <a:cubicBezTo>
                    <a:pt x="5874" y="31"/>
                    <a:pt x="5826" y="111"/>
                    <a:pt x="5763" y="191"/>
                  </a:cubicBezTo>
                  <a:cubicBezTo>
                    <a:pt x="5715" y="255"/>
                    <a:pt x="5667" y="319"/>
                    <a:pt x="5571" y="335"/>
                  </a:cubicBezTo>
                  <a:cubicBezTo>
                    <a:pt x="5555" y="350"/>
                    <a:pt x="5539" y="350"/>
                    <a:pt x="5507" y="350"/>
                  </a:cubicBezTo>
                  <a:cubicBezTo>
                    <a:pt x="5411" y="350"/>
                    <a:pt x="5347" y="271"/>
                    <a:pt x="5283" y="175"/>
                  </a:cubicBezTo>
                  <a:cubicBezTo>
                    <a:pt x="5252" y="143"/>
                    <a:pt x="5236" y="111"/>
                    <a:pt x="5204" y="95"/>
                  </a:cubicBezTo>
                  <a:cubicBezTo>
                    <a:pt x="5156" y="31"/>
                    <a:pt x="5076" y="0"/>
                    <a:pt x="5012" y="0"/>
                  </a:cubicBezTo>
                  <a:cubicBezTo>
                    <a:pt x="4948" y="0"/>
                    <a:pt x="4885" y="31"/>
                    <a:pt x="4837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93" y="319"/>
                    <a:pt x="4629" y="431"/>
                    <a:pt x="4517" y="431"/>
                  </a:cubicBezTo>
                  <a:cubicBezTo>
                    <a:pt x="4390" y="431"/>
                    <a:pt x="4342" y="319"/>
                    <a:pt x="4278" y="239"/>
                  </a:cubicBezTo>
                  <a:cubicBezTo>
                    <a:pt x="4262" y="207"/>
                    <a:pt x="4230" y="175"/>
                    <a:pt x="4214" y="143"/>
                  </a:cubicBezTo>
                  <a:cubicBezTo>
                    <a:pt x="4150" y="79"/>
                    <a:pt x="4087" y="31"/>
                    <a:pt x="4006" y="31"/>
                  </a:cubicBezTo>
                  <a:cubicBezTo>
                    <a:pt x="3943" y="31"/>
                    <a:pt x="3895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87" y="287"/>
                    <a:pt x="3623" y="367"/>
                    <a:pt x="3512" y="367"/>
                  </a:cubicBezTo>
                  <a:cubicBezTo>
                    <a:pt x="3496" y="367"/>
                    <a:pt x="3496" y="367"/>
                    <a:pt x="3496" y="367"/>
                  </a:cubicBezTo>
                  <a:cubicBezTo>
                    <a:pt x="3400" y="367"/>
                    <a:pt x="3336" y="303"/>
                    <a:pt x="3288" y="239"/>
                  </a:cubicBezTo>
                  <a:cubicBezTo>
                    <a:pt x="3257" y="207"/>
                    <a:pt x="3240" y="191"/>
                    <a:pt x="3209" y="159"/>
                  </a:cubicBezTo>
                  <a:cubicBezTo>
                    <a:pt x="3145" y="111"/>
                    <a:pt x="3081" y="95"/>
                    <a:pt x="3017" y="95"/>
                  </a:cubicBezTo>
                  <a:cubicBezTo>
                    <a:pt x="2937" y="95"/>
                    <a:pt x="2873" y="127"/>
                    <a:pt x="2810" y="175"/>
                  </a:cubicBezTo>
                  <a:cubicBezTo>
                    <a:pt x="2793" y="191"/>
                    <a:pt x="2762" y="223"/>
                    <a:pt x="2729" y="255"/>
                  </a:cubicBezTo>
                  <a:cubicBezTo>
                    <a:pt x="2666" y="335"/>
                    <a:pt x="2602" y="398"/>
                    <a:pt x="2506" y="398"/>
                  </a:cubicBezTo>
                  <a:cubicBezTo>
                    <a:pt x="2474" y="398"/>
                    <a:pt x="2442" y="398"/>
                    <a:pt x="2410" y="383"/>
                  </a:cubicBezTo>
                  <a:cubicBezTo>
                    <a:pt x="2346" y="350"/>
                    <a:pt x="2299" y="287"/>
                    <a:pt x="2267" y="239"/>
                  </a:cubicBezTo>
                  <a:cubicBezTo>
                    <a:pt x="2219" y="175"/>
                    <a:pt x="2171" y="111"/>
                    <a:pt x="2075" y="79"/>
                  </a:cubicBezTo>
                  <a:cubicBezTo>
                    <a:pt x="2059" y="79"/>
                    <a:pt x="2043" y="63"/>
                    <a:pt x="2027" y="63"/>
                  </a:cubicBezTo>
                  <a:cubicBezTo>
                    <a:pt x="1899" y="63"/>
                    <a:pt x="1820" y="175"/>
                    <a:pt x="1756" y="271"/>
                  </a:cubicBezTo>
                  <a:cubicBezTo>
                    <a:pt x="1676" y="367"/>
                    <a:pt x="1612" y="446"/>
                    <a:pt x="1516" y="446"/>
                  </a:cubicBezTo>
                  <a:cubicBezTo>
                    <a:pt x="1469" y="446"/>
                    <a:pt x="1437" y="431"/>
                    <a:pt x="1405" y="414"/>
                  </a:cubicBezTo>
                  <a:cubicBezTo>
                    <a:pt x="1341" y="367"/>
                    <a:pt x="1293" y="319"/>
                    <a:pt x="1261" y="271"/>
                  </a:cubicBezTo>
                  <a:cubicBezTo>
                    <a:pt x="1213" y="191"/>
                    <a:pt x="1149" y="127"/>
                    <a:pt x="1053" y="111"/>
                  </a:cubicBezTo>
                  <a:cubicBezTo>
                    <a:pt x="1038" y="111"/>
                    <a:pt x="1022" y="95"/>
                    <a:pt x="1005" y="95"/>
                  </a:cubicBezTo>
                  <a:cubicBezTo>
                    <a:pt x="878" y="95"/>
                    <a:pt x="814" y="191"/>
                    <a:pt x="734" y="303"/>
                  </a:cubicBezTo>
                  <a:lnTo>
                    <a:pt x="718" y="319"/>
                  </a:lnTo>
                  <a:cubicBezTo>
                    <a:pt x="654" y="398"/>
                    <a:pt x="575" y="446"/>
                    <a:pt x="511" y="446"/>
                  </a:cubicBezTo>
                  <a:cubicBezTo>
                    <a:pt x="447" y="446"/>
                    <a:pt x="399" y="431"/>
                    <a:pt x="367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92" y="175"/>
                    <a:pt x="128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1" y="127"/>
                    <a:pt x="271" y="350"/>
                    <a:pt x="303" y="383"/>
                  </a:cubicBezTo>
                  <a:cubicBezTo>
                    <a:pt x="351" y="462"/>
                    <a:pt x="415" y="510"/>
                    <a:pt x="495" y="510"/>
                  </a:cubicBezTo>
                  <a:cubicBezTo>
                    <a:pt x="575" y="510"/>
                    <a:pt x="670" y="462"/>
                    <a:pt x="734" y="383"/>
                  </a:cubicBezTo>
                  <a:cubicBezTo>
                    <a:pt x="750" y="367"/>
                    <a:pt x="766" y="350"/>
                    <a:pt x="782" y="319"/>
                  </a:cubicBezTo>
                  <a:cubicBezTo>
                    <a:pt x="846" y="239"/>
                    <a:pt x="910" y="159"/>
                    <a:pt x="1005" y="159"/>
                  </a:cubicBezTo>
                  <a:cubicBezTo>
                    <a:pt x="1038" y="159"/>
                    <a:pt x="1069" y="159"/>
                    <a:pt x="1101" y="175"/>
                  </a:cubicBezTo>
                  <a:cubicBezTo>
                    <a:pt x="1181" y="207"/>
                    <a:pt x="1213" y="271"/>
                    <a:pt x="1261" y="335"/>
                  </a:cubicBezTo>
                  <a:cubicBezTo>
                    <a:pt x="1325" y="414"/>
                    <a:pt x="1373" y="495"/>
                    <a:pt x="1500" y="495"/>
                  </a:cubicBezTo>
                  <a:cubicBezTo>
                    <a:pt x="1500" y="495"/>
                    <a:pt x="1500" y="495"/>
                    <a:pt x="1516" y="495"/>
                  </a:cubicBezTo>
                  <a:cubicBezTo>
                    <a:pt x="1644" y="495"/>
                    <a:pt x="1692" y="414"/>
                    <a:pt x="1756" y="319"/>
                  </a:cubicBezTo>
                  <a:cubicBezTo>
                    <a:pt x="1788" y="271"/>
                    <a:pt x="1820" y="223"/>
                    <a:pt x="1868" y="191"/>
                  </a:cubicBezTo>
                  <a:cubicBezTo>
                    <a:pt x="1916" y="159"/>
                    <a:pt x="1963" y="127"/>
                    <a:pt x="2011" y="127"/>
                  </a:cubicBezTo>
                  <a:cubicBezTo>
                    <a:pt x="2075" y="127"/>
                    <a:pt x="2155" y="175"/>
                    <a:pt x="2235" y="271"/>
                  </a:cubicBezTo>
                  <a:cubicBezTo>
                    <a:pt x="2315" y="367"/>
                    <a:pt x="2394" y="462"/>
                    <a:pt x="2522" y="462"/>
                  </a:cubicBezTo>
                  <a:cubicBezTo>
                    <a:pt x="2538" y="462"/>
                    <a:pt x="2554" y="462"/>
                    <a:pt x="2570" y="462"/>
                  </a:cubicBezTo>
                  <a:cubicBezTo>
                    <a:pt x="2666" y="431"/>
                    <a:pt x="2714" y="383"/>
                    <a:pt x="2762" y="303"/>
                  </a:cubicBezTo>
                  <a:cubicBezTo>
                    <a:pt x="2810" y="255"/>
                    <a:pt x="2857" y="191"/>
                    <a:pt x="2921" y="175"/>
                  </a:cubicBezTo>
                  <a:cubicBezTo>
                    <a:pt x="2953" y="159"/>
                    <a:pt x="2985" y="159"/>
                    <a:pt x="3017" y="159"/>
                  </a:cubicBezTo>
                  <a:cubicBezTo>
                    <a:pt x="3112" y="159"/>
                    <a:pt x="3193" y="223"/>
                    <a:pt x="3272" y="287"/>
                  </a:cubicBezTo>
                  <a:cubicBezTo>
                    <a:pt x="3336" y="367"/>
                    <a:pt x="3416" y="431"/>
                    <a:pt x="3512" y="431"/>
                  </a:cubicBezTo>
                  <a:cubicBezTo>
                    <a:pt x="3559" y="431"/>
                    <a:pt x="3592" y="431"/>
                    <a:pt x="3640" y="398"/>
                  </a:cubicBezTo>
                  <a:cubicBezTo>
                    <a:pt x="3687" y="383"/>
                    <a:pt x="3735" y="319"/>
                    <a:pt x="3767" y="271"/>
                  </a:cubicBezTo>
                  <a:cubicBezTo>
                    <a:pt x="3831" y="175"/>
                    <a:pt x="3895" y="95"/>
                    <a:pt x="4006" y="95"/>
                  </a:cubicBezTo>
                  <a:lnTo>
                    <a:pt x="4023" y="95"/>
                  </a:lnTo>
                  <a:cubicBezTo>
                    <a:pt x="4134" y="111"/>
                    <a:pt x="4198" y="191"/>
                    <a:pt x="4246" y="287"/>
                  </a:cubicBezTo>
                  <a:cubicBezTo>
                    <a:pt x="4294" y="350"/>
                    <a:pt x="4326" y="398"/>
                    <a:pt x="4358" y="431"/>
                  </a:cubicBezTo>
                  <a:cubicBezTo>
                    <a:pt x="4422" y="462"/>
                    <a:pt x="4470" y="495"/>
                    <a:pt x="4501" y="495"/>
                  </a:cubicBezTo>
                  <a:cubicBezTo>
                    <a:pt x="4613" y="495"/>
                    <a:pt x="4693" y="383"/>
                    <a:pt x="4757" y="271"/>
                  </a:cubicBezTo>
                  <a:cubicBezTo>
                    <a:pt x="4837" y="159"/>
                    <a:pt x="4917" y="48"/>
                    <a:pt x="5012" y="48"/>
                  </a:cubicBezTo>
                  <a:cubicBezTo>
                    <a:pt x="5044" y="48"/>
                    <a:pt x="5076" y="63"/>
                    <a:pt x="5108" y="79"/>
                  </a:cubicBezTo>
                  <a:cubicBezTo>
                    <a:pt x="5172" y="111"/>
                    <a:pt x="5220" y="175"/>
                    <a:pt x="5268" y="239"/>
                  </a:cubicBezTo>
                  <a:cubicBezTo>
                    <a:pt x="5316" y="319"/>
                    <a:pt x="5380" y="398"/>
                    <a:pt x="5491" y="398"/>
                  </a:cubicBezTo>
                  <a:cubicBezTo>
                    <a:pt x="5507" y="398"/>
                    <a:pt x="5507" y="398"/>
                    <a:pt x="5523" y="398"/>
                  </a:cubicBezTo>
                  <a:cubicBezTo>
                    <a:pt x="5635" y="398"/>
                    <a:pt x="5699" y="335"/>
                    <a:pt x="5763" y="239"/>
                  </a:cubicBezTo>
                  <a:cubicBezTo>
                    <a:pt x="5794" y="207"/>
                    <a:pt x="5826" y="159"/>
                    <a:pt x="5874" y="127"/>
                  </a:cubicBezTo>
                  <a:cubicBezTo>
                    <a:pt x="5922" y="95"/>
                    <a:pt x="5954" y="79"/>
                    <a:pt x="6002" y="79"/>
                  </a:cubicBezTo>
                  <a:cubicBezTo>
                    <a:pt x="6098" y="79"/>
                    <a:pt x="6177" y="159"/>
                    <a:pt x="6258" y="239"/>
                  </a:cubicBezTo>
                  <a:cubicBezTo>
                    <a:pt x="6337" y="335"/>
                    <a:pt x="6417" y="431"/>
                    <a:pt x="6513" y="431"/>
                  </a:cubicBezTo>
                  <a:cubicBezTo>
                    <a:pt x="6529" y="431"/>
                    <a:pt x="6529" y="431"/>
                    <a:pt x="6529" y="431"/>
                  </a:cubicBezTo>
                  <a:cubicBezTo>
                    <a:pt x="6624" y="431"/>
                    <a:pt x="6688" y="367"/>
                    <a:pt x="6768" y="287"/>
                  </a:cubicBezTo>
                  <a:cubicBezTo>
                    <a:pt x="6816" y="239"/>
                    <a:pt x="6864" y="175"/>
                    <a:pt x="6928" y="143"/>
                  </a:cubicBezTo>
                  <a:cubicBezTo>
                    <a:pt x="6944" y="127"/>
                    <a:pt x="6976" y="127"/>
                    <a:pt x="7007" y="127"/>
                  </a:cubicBezTo>
                  <a:cubicBezTo>
                    <a:pt x="7007" y="79"/>
                    <a:pt x="7007" y="79"/>
                    <a:pt x="7007" y="79"/>
                  </a:cubicBezTo>
                  <a:cubicBezTo>
                    <a:pt x="6912" y="79"/>
                    <a:pt x="6848" y="159"/>
                    <a:pt x="6768" y="239"/>
                  </a:cubicBezTo>
                  <a:cubicBezTo>
                    <a:pt x="6688" y="303"/>
                    <a:pt x="6609" y="383"/>
                    <a:pt x="6513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31"/>
            <p:cNvSpPr>
              <a:spLocks noChangeArrowheads="1"/>
            </p:cNvSpPr>
            <p:nvPr/>
          </p:nvSpPr>
          <p:spPr bwMode="auto">
            <a:xfrm>
              <a:off x="2517775" y="-874885"/>
              <a:ext cx="2522538" cy="173037"/>
            </a:xfrm>
            <a:custGeom>
              <a:avLst/>
              <a:gdLst>
                <a:gd name="T0" fmla="*/ 6545 w 7008"/>
                <a:gd name="T1" fmla="*/ 335 h 480"/>
                <a:gd name="T2" fmla="*/ 6273 w 7008"/>
                <a:gd name="T3" fmla="*/ 191 h 480"/>
                <a:gd name="T4" fmla="*/ 6018 w 7008"/>
                <a:gd name="T5" fmla="*/ 32 h 480"/>
                <a:gd name="T6" fmla="*/ 5523 w 7008"/>
                <a:gd name="T7" fmla="*/ 335 h 480"/>
                <a:gd name="T8" fmla="*/ 5268 w 7008"/>
                <a:gd name="T9" fmla="*/ 160 h 480"/>
                <a:gd name="T10" fmla="*/ 5012 w 7008"/>
                <a:gd name="T11" fmla="*/ 0 h 480"/>
                <a:gd name="T12" fmla="*/ 4741 w 7008"/>
                <a:gd name="T13" fmla="*/ 224 h 480"/>
                <a:gd name="T14" fmla="*/ 4438 w 7008"/>
                <a:gd name="T15" fmla="*/ 415 h 480"/>
                <a:gd name="T16" fmla="*/ 4166 w 7008"/>
                <a:gd name="T17" fmla="*/ 80 h 480"/>
                <a:gd name="T18" fmla="*/ 3767 w 7008"/>
                <a:gd name="T19" fmla="*/ 176 h 480"/>
                <a:gd name="T20" fmla="*/ 3272 w 7008"/>
                <a:gd name="T21" fmla="*/ 224 h 480"/>
                <a:gd name="T22" fmla="*/ 3017 w 7008"/>
                <a:gd name="T23" fmla="*/ 128 h 480"/>
                <a:gd name="T24" fmla="*/ 2682 w 7008"/>
                <a:gd name="T25" fmla="*/ 303 h 480"/>
                <a:gd name="T26" fmla="*/ 2282 w 7008"/>
                <a:gd name="T27" fmla="*/ 208 h 480"/>
                <a:gd name="T28" fmla="*/ 2011 w 7008"/>
                <a:gd name="T29" fmla="*/ 48 h 480"/>
                <a:gd name="T30" fmla="*/ 1500 w 7008"/>
                <a:gd name="T31" fmla="*/ 431 h 480"/>
                <a:gd name="T32" fmla="*/ 1261 w 7008"/>
                <a:gd name="T33" fmla="*/ 255 h 480"/>
                <a:gd name="T34" fmla="*/ 1005 w 7008"/>
                <a:gd name="T35" fmla="*/ 96 h 480"/>
                <a:gd name="T36" fmla="*/ 718 w 7008"/>
                <a:gd name="T37" fmla="*/ 319 h 480"/>
                <a:gd name="T38" fmla="*/ 335 w 7008"/>
                <a:gd name="T39" fmla="*/ 335 h 480"/>
                <a:gd name="T40" fmla="*/ 0 w 7008"/>
                <a:gd name="T41" fmla="*/ 80 h 480"/>
                <a:gd name="T42" fmla="*/ 128 w 7008"/>
                <a:gd name="T43" fmla="*/ 160 h 480"/>
                <a:gd name="T44" fmla="*/ 287 w 7008"/>
                <a:gd name="T45" fmla="*/ 367 h 480"/>
                <a:gd name="T46" fmla="*/ 686 w 7008"/>
                <a:gd name="T47" fmla="*/ 415 h 480"/>
                <a:gd name="T48" fmla="*/ 1005 w 7008"/>
                <a:gd name="T49" fmla="*/ 144 h 480"/>
                <a:gd name="T50" fmla="*/ 1261 w 7008"/>
                <a:gd name="T51" fmla="*/ 319 h 480"/>
                <a:gd name="T52" fmla="*/ 1500 w 7008"/>
                <a:gd name="T53" fmla="*/ 479 h 480"/>
                <a:gd name="T54" fmla="*/ 2027 w 7008"/>
                <a:gd name="T55" fmla="*/ 96 h 480"/>
                <a:gd name="T56" fmla="*/ 2251 w 7008"/>
                <a:gd name="T57" fmla="*/ 255 h 480"/>
                <a:gd name="T58" fmla="*/ 2538 w 7008"/>
                <a:gd name="T59" fmla="*/ 415 h 480"/>
                <a:gd name="T60" fmla="*/ 2921 w 7008"/>
                <a:gd name="T61" fmla="*/ 191 h 480"/>
                <a:gd name="T62" fmla="*/ 3240 w 7008"/>
                <a:gd name="T63" fmla="*/ 288 h 480"/>
                <a:gd name="T64" fmla="*/ 3496 w 7008"/>
                <a:gd name="T65" fmla="*/ 399 h 480"/>
                <a:gd name="T66" fmla="*/ 3783 w 7008"/>
                <a:gd name="T67" fmla="*/ 240 h 480"/>
                <a:gd name="T68" fmla="*/ 4087 w 7008"/>
                <a:gd name="T69" fmla="*/ 96 h 480"/>
                <a:gd name="T70" fmla="*/ 4406 w 7008"/>
                <a:gd name="T71" fmla="*/ 463 h 480"/>
                <a:gd name="T72" fmla="*/ 4773 w 7008"/>
                <a:gd name="T73" fmla="*/ 255 h 480"/>
                <a:gd name="T74" fmla="*/ 5124 w 7008"/>
                <a:gd name="T75" fmla="*/ 80 h 480"/>
                <a:gd name="T76" fmla="*/ 5459 w 7008"/>
                <a:gd name="T77" fmla="*/ 383 h 480"/>
                <a:gd name="T78" fmla="*/ 5651 w 7008"/>
                <a:gd name="T79" fmla="*/ 351 h 480"/>
                <a:gd name="T80" fmla="*/ 6002 w 7008"/>
                <a:gd name="T81" fmla="*/ 96 h 480"/>
                <a:gd name="T82" fmla="*/ 6258 w 7008"/>
                <a:gd name="T83" fmla="*/ 255 h 480"/>
                <a:gd name="T84" fmla="*/ 6513 w 7008"/>
                <a:gd name="T85" fmla="*/ 415 h 480"/>
                <a:gd name="T86" fmla="*/ 6768 w 7008"/>
                <a:gd name="T87" fmla="*/ 255 h 480"/>
                <a:gd name="T88" fmla="*/ 7007 w 7008"/>
                <a:gd name="T89" fmla="*/ 128 h 480"/>
                <a:gd name="T90" fmla="*/ 6768 w 7008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08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29" y="335"/>
                    <a:pt x="6513" y="335"/>
                  </a:cubicBezTo>
                  <a:cubicBezTo>
                    <a:pt x="6401" y="335"/>
                    <a:pt x="6337" y="272"/>
                    <a:pt x="6273" y="191"/>
                  </a:cubicBezTo>
                  <a:cubicBezTo>
                    <a:pt x="6241" y="144"/>
                    <a:pt x="6194" y="112"/>
                    <a:pt x="6146" y="80"/>
                  </a:cubicBezTo>
                  <a:cubicBezTo>
                    <a:pt x="6098" y="48"/>
                    <a:pt x="6066" y="32"/>
                    <a:pt x="6018" y="32"/>
                  </a:cubicBezTo>
                  <a:cubicBezTo>
                    <a:pt x="5922" y="32"/>
                    <a:pt x="5842" y="112"/>
                    <a:pt x="5778" y="176"/>
                  </a:cubicBezTo>
                  <a:cubicBezTo>
                    <a:pt x="5699" y="255"/>
                    <a:pt x="5619" y="335"/>
                    <a:pt x="5523" y="335"/>
                  </a:cubicBezTo>
                  <a:cubicBezTo>
                    <a:pt x="5491" y="335"/>
                    <a:pt x="5459" y="335"/>
                    <a:pt x="5443" y="319"/>
                  </a:cubicBezTo>
                  <a:cubicBezTo>
                    <a:pt x="5364" y="288"/>
                    <a:pt x="5316" y="224"/>
                    <a:pt x="5268" y="160"/>
                  </a:cubicBezTo>
                  <a:cubicBezTo>
                    <a:pt x="5220" y="96"/>
                    <a:pt x="5172" y="48"/>
                    <a:pt x="5108" y="16"/>
                  </a:cubicBezTo>
                  <a:cubicBezTo>
                    <a:pt x="5076" y="0"/>
                    <a:pt x="5044" y="0"/>
                    <a:pt x="5012" y="0"/>
                  </a:cubicBezTo>
                  <a:cubicBezTo>
                    <a:pt x="4933" y="0"/>
                    <a:pt x="4853" y="48"/>
                    <a:pt x="4773" y="160"/>
                  </a:cubicBezTo>
                  <a:cubicBezTo>
                    <a:pt x="4757" y="176"/>
                    <a:pt x="4757" y="208"/>
                    <a:pt x="4741" y="224"/>
                  </a:cubicBezTo>
                  <a:cubicBezTo>
                    <a:pt x="4693" y="319"/>
                    <a:pt x="4613" y="431"/>
                    <a:pt x="4517" y="431"/>
                  </a:cubicBezTo>
                  <a:cubicBezTo>
                    <a:pt x="4486" y="431"/>
                    <a:pt x="4470" y="415"/>
                    <a:pt x="4438" y="415"/>
                  </a:cubicBezTo>
                  <a:cubicBezTo>
                    <a:pt x="4358" y="383"/>
                    <a:pt x="4326" y="303"/>
                    <a:pt x="4278" y="224"/>
                  </a:cubicBezTo>
                  <a:cubicBezTo>
                    <a:pt x="4246" y="176"/>
                    <a:pt x="4214" y="112"/>
                    <a:pt x="4166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27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72" y="224"/>
                  </a:cubicBezTo>
                  <a:cubicBezTo>
                    <a:pt x="3224" y="191"/>
                    <a:pt x="3161" y="144"/>
                    <a:pt x="3112" y="128"/>
                  </a:cubicBezTo>
                  <a:cubicBezTo>
                    <a:pt x="3081" y="128"/>
                    <a:pt x="3049" y="128"/>
                    <a:pt x="3017" y="128"/>
                  </a:cubicBezTo>
                  <a:cubicBezTo>
                    <a:pt x="2921" y="128"/>
                    <a:pt x="2841" y="176"/>
                    <a:pt x="2762" y="240"/>
                  </a:cubicBezTo>
                  <a:cubicBezTo>
                    <a:pt x="2729" y="255"/>
                    <a:pt x="2714" y="288"/>
                    <a:pt x="2682" y="303"/>
                  </a:cubicBezTo>
                  <a:cubicBezTo>
                    <a:pt x="2634" y="335"/>
                    <a:pt x="2570" y="351"/>
                    <a:pt x="2522" y="351"/>
                  </a:cubicBezTo>
                  <a:cubicBezTo>
                    <a:pt x="2426" y="351"/>
                    <a:pt x="2363" y="288"/>
                    <a:pt x="2282" y="208"/>
                  </a:cubicBezTo>
                  <a:cubicBezTo>
                    <a:pt x="2203" y="128"/>
                    <a:pt x="2123" y="48"/>
                    <a:pt x="2027" y="48"/>
                  </a:cubicBezTo>
                  <a:cubicBezTo>
                    <a:pt x="2011" y="48"/>
                    <a:pt x="2011" y="48"/>
                    <a:pt x="2011" y="48"/>
                  </a:cubicBezTo>
                  <a:cubicBezTo>
                    <a:pt x="1899" y="48"/>
                    <a:pt x="1820" y="144"/>
                    <a:pt x="1740" y="240"/>
                  </a:cubicBezTo>
                  <a:cubicBezTo>
                    <a:pt x="1676" y="335"/>
                    <a:pt x="1596" y="431"/>
                    <a:pt x="1500" y="431"/>
                  </a:cubicBezTo>
                  <a:cubicBezTo>
                    <a:pt x="1452" y="431"/>
                    <a:pt x="1405" y="399"/>
                    <a:pt x="1357" y="367"/>
                  </a:cubicBezTo>
                  <a:cubicBezTo>
                    <a:pt x="1325" y="335"/>
                    <a:pt x="1293" y="288"/>
                    <a:pt x="1261" y="255"/>
                  </a:cubicBezTo>
                  <a:cubicBezTo>
                    <a:pt x="1197" y="176"/>
                    <a:pt x="1149" y="112"/>
                    <a:pt x="1038" y="96"/>
                  </a:cubicBezTo>
                  <a:cubicBezTo>
                    <a:pt x="1022" y="96"/>
                    <a:pt x="1022" y="96"/>
                    <a:pt x="1005" y="96"/>
                  </a:cubicBezTo>
                  <a:cubicBezTo>
                    <a:pt x="894" y="96"/>
                    <a:pt x="814" y="191"/>
                    <a:pt x="734" y="288"/>
                  </a:cubicBezTo>
                  <a:cubicBezTo>
                    <a:pt x="734" y="288"/>
                    <a:pt x="718" y="303"/>
                    <a:pt x="718" y="319"/>
                  </a:cubicBezTo>
                  <a:cubicBezTo>
                    <a:pt x="654" y="399"/>
                    <a:pt x="575" y="431"/>
                    <a:pt x="511" y="431"/>
                  </a:cubicBezTo>
                  <a:cubicBezTo>
                    <a:pt x="447" y="431"/>
                    <a:pt x="383" y="399"/>
                    <a:pt x="335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207" y="176"/>
                    <a:pt x="144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8" y="128"/>
                    <a:pt x="96" y="144"/>
                    <a:pt x="128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287" y="367"/>
                  </a:cubicBezTo>
                  <a:cubicBezTo>
                    <a:pt x="351" y="447"/>
                    <a:pt x="431" y="479"/>
                    <a:pt x="527" y="479"/>
                  </a:cubicBezTo>
                  <a:cubicBezTo>
                    <a:pt x="575" y="479"/>
                    <a:pt x="639" y="463"/>
                    <a:pt x="686" y="415"/>
                  </a:cubicBezTo>
                  <a:cubicBezTo>
                    <a:pt x="718" y="383"/>
                    <a:pt x="750" y="351"/>
                    <a:pt x="782" y="319"/>
                  </a:cubicBezTo>
                  <a:cubicBezTo>
                    <a:pt x="846" y="240"/>
                    <a:pt x="910" y="144"/>
                    <a:pt x="1005" y="144"/>
                  </a:cubicBezTo>
                  <a:cubicBezTo>
                    <a:pt x="1022" y="144"/>
                    <a:pt x="1038" y="144"/>
                    <a:pt x="1069" y="160"/>
                  </a:cubicBezTo>
                  <a:cubicBezTo>
                    <a:pt x="1149" y="176"/>
                    <a:pt x="1197" y="240"/>
                    <a:pt x="1261" y="319"/>
                  </a:cubicBezTo>
                  <a:cubicBezTo>
                    <a:pt x="1309" y="383"/>
                    <a:pt x="1357" y="447"/>
                    <a:pt x="1452" y="479"/>
                  </a:cubicBezTo>
                  <a:cubicBezTo>
                    <a:pt x="1469" y="479"/>
                    <a:pt x="1485" y="479"/>
                    <a:pt x="1500" y="479"/>
                  </a:cubicBezTo>
                  <a:cubicBezTo>
                    <a:pt x="1612" y="479"/>
                    <a:pt x="1692" y="383"/>
                    <a:pt x="1772" y="272"/>
                  </a:cubicBezTo>
                  <a:cubicBezTo>
                    <a:pt x="1852" y="191"/>
                    <a:pt x="1931" y="96"/>
                    <a:pt x="2027" y="96"/>
                  </a:cubicBezTo>
                  <a:cubicBezTo>
                    <a:pt x="2075" y="96"/>
                    <a:pt x="2123" y="128"/>
                    <a:pt x="2187" y="191"/>
                  </a:cubicBezTo>
                  <a:cubicBezTo>
                    <a:pt x="2203" y="208"/>
                    <a:pt x="2235" y="224"/>
                    <a:pt x="2251" y="255"/>
                  </a:cubicBezTo>
                  <a:cubicBezTo>
                    <a:pt x="2330" y="335"/>
                    <a:pt x="2394" y="415"/>
                    <a:pt x="2522" y="415"/>
                  </a:cubicBezTo>
                  <a:lnTo>
                    <a:pt x="2538" y="415"/>
                  </a:lnTo>
                  <a:cubicBezTo>
                    <a:pt x="2634" y="415"/>
                    <a:pt x="2698" y="351"/>
                    <a:pt x="2762" y="303"/>
                  </a:cubicBezTo>
                  <a:cubicBezTo>
                    <a:pt x="2810" y="255"/>
                    <a:pt x="2857" y="208"/>
                    <a:pt x="2921" y="191"/>
                  </a:cubicBezTo>
                  <a:cubicBezTo>
                    <a:pt x="2953" y="176"/>
                    <a:pt x="2985" y="176"/>
                    <a:pt x="3001" y="176"/>
                  </a:cubicBezTo>
                  <a:cubicBezTo>
                    <a:pt x="3097" y="176"/>
                    <a:pt x="3161" y="224"/>
                    <a:pt x="3240" y="288"/>
                  </a:cubicBezTo>
                  <a:cubicBezTo>
                    <a:pt x="3272" y="303"/>
                    <a:pt x="3304" y="335"/>
                    <a:pt x="3352" y="367"/>
                  </a:cubicBezTo>
                  <a:cubicBezTo>
                    <a:pt x="3400" y="383"/>
                    <a:pt x="3448" y="399"/>
                    <a:pt x="3496" y="399"/>
                  </a:cubicBezTo>
                  <a:cubicBezTo>
                    <a:pt x="3576" y="399"/>
                    <a:pt x="3655" y="367"/>
                    <a:pt x="3719" y="303"/>
                  </a:cubicBezTo>
                  <a:cubicBezTo>
                    <a:pt x="3735" y="288"/>
                    <a:pt x="3767" y="272"/>
                    <a:pt x="3783" y="240"/>
                  </a:cubicBezTo>
                  <a:cubicBezTo>
                    <a:pt x="3847" y="160"/>
                    <a:pt x="3911" y="80"/>
                    <a:pt x="4006" y="80"/>
                  </a:cubicBezTo>
                  <a:cubicBezTo>
                    <a:pt x="4039" y="80"/>
                    <a:pt x="4054" y="80"/>
                    <a:pt x="4087" y="96"/>
                  </a:cubicBezTo>
                  <a:cubicBezTo>
                    <a:pt x="4166" y="128"/>
                    <a:pt x="4214" y="208"/>
                    <a:pt x="4246" y="288"/>
                  </a:cubicBezTo>
                  <a:cubicBezTo>
                    <a:pt x="4294" y="351"/>
                    <a:pt x="4342" y="431"/>
                    <a:pt x="4406" y="463"/>
                  </a:cubicBezTo>
                  <a:cubicBezTo>
                    <a:pt x="4453" y="479"/>
                    <a:pt x="4486" y="479"/>
                    <a:pt x="4517" y="479"/>
                  </a:cubicBezTo>
                  <a:cubicBezTo>
                    <a:pt x="4629" y="479"/>
                    <a:pt x="4709" y="367"/>
                    <a:pt x="4773" y="255"/>
                  </a:cubicBezTo>
                  <a:cubicBezTo>
                    <a:pt x="4853" y="144"/>
                    <a:pt x="4917" y="48"/>
                    <a:pt x="5012" y="48"/>
                  </a:cubicBezTo>
                  <a:cubicBezTo>
                    <a:pt x="5044" y="48"/>
                    <a:pt x="5092" y="64"/>
                    <a:pt x="5124" y="80"/>
                  </a:cubicBezTo>
                  <a:cubicBezTo>
                    <a:pt x="5188" y="112"/>
                    <a:pt x="5220" y="176"/>
                    <a:pt x="5268" y="224"/>
                  </a:cubicBezTo>
                  <a:cubicBezTo>
                    <a:pt x="5316" y="288"/>
                    <a:pt x="5364" y="367"/>
                    <a:pt x="5459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19" y="367"/>
                    <a:pt x="5651" y="351"/>
                  </a:cubicBezTo>
                  <a:cubicBezTo>
                    <a:pt x="5699" y="319"/>
                    <a:pt x="5747" y="272"/>
                    <a:pt x="5778" y="240"/>
                  </a:cubicBezTo>
                  <a:cubicBezTo>
                    <a:pt x="5842" y="160"/>
                    <a:pt x="5906" y="96"/>
                    <a:pt x="6002" y="96"/>
                  </a:cubicBezTo>
                  <a:lnTo>
                    <a:pt x="6018" y="96"/>
                  </a:lnTo>
                  <a:cubicBezTo>
                    <a:pt x="6130" y="96"/>
                    <a:pt x="6194" y="176"/>
                    <a:pt x="6258" y="255"/>
                  </a:cubicBezTo>
                  <a:cubicBezTo>
                    <a:pt x="6305" y="303"/>
                    <a:pt x="6353" y="351"/>
                    <a:pt x="6401" y="383"/>
                  </a:cubicBezTo>
                  <a:cubicBezTo>
                    <a:pt x="6433" y="399"/>
                    <a:pt x="6465" y="415"/>
                    <a:pt x="6513" y="415"/>
                  </a:cubicBezTo>
                  <a:cubicBezTo>
                    <a:pt x="6593" y="415"/>
                    <a:pt x="6688" y="335"/>
                    <a:pt x="6752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64" y="176"/>
                    <a:pt x="6928" y="144"/>
                  </a:cubicBezTo>
                  <a:cubicBezTo>
                    <a:pt x="6944" y="128"/>
                    <a:pt x="6976" y="128"/>
                    <a:pt x="7007" y="128"/>
                  </a:cubicBezTo>
                  <a:cubicBezTo>
                    <a:pt x="7007" y="80"/>
                    <a:pt x="7007" y="80"/>
                    <a:pt x="7007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5" y="272"/>
                    <a:pt x="6641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32"/>
            <p:cNvSpPr>
              <a:spLocks noChangeArrowheads="1"/>
            </p:cNvSpPr>
            <p:nvPr/>
          </p:nvSpPr>
          <p:spPr bwMode="auto">
            <a:xfrm>
              <a:off x="2517775" y="-506585"/>
              <a:ext cx="2522538" cy="177800"/>
            </a:xfrm>
            <a:custGeom>
              <a:avLst/>
              <a:gdLst>
                <a:gd name="T0" fmla="*/ 6800 w 7008"/>
                <a:gd name="T1" fmla="*/ 223 h 495"/>
                <a:gd name="T2" fmla="*/ 6529 w 7008"/>
                <a:gd name="T3" fmla="*/ 446 h 495"/>
                <a:gd name="T4" fmla="*/ 5986 w 7008"/>
                <a:gd name="T5" fmla="*/ 80 h 495"/>
                <a:gd name="T6" fmla="*/ 5730 w 7008"/>
                <a:gd name="T7" fmla="*/ 271 h 495"/>
                <a:gd name="T8" fmla="*/ 5428 w 7008"/>
                <a:gd name="T9" fmla="*/ 431 h 495"/>
                <a:gd name="T10" fmla="*/ 5124 w 7008"/>
                <a:gd name="T11" fmla="*/ 63 h 495"/>
                <a:gd name="T12" fmla="*/ 4773 w 7008"/>
                <a:gd name="T13" fmla="*/ 223 h 495"/>
                <a:gd name="T14" fmla="*/ 4517 w 7008"/>
                <a:gd name="T15" fmla="*/ 415 h 495"/>
                <a:gd name="T16" fmla="*/ 4262 w 7008"/>
                <a:gd name="T17" fmla="*/ 191 h 495"/>
                <a:gd name="T18" fmla="*/ 4023 w 7008"/>
                <a:gd name="T19" fmla="*/ 0 h 495"/>
                <a:gd name="T20" fmla="*/ 3512 w 7008"/>
                <a:gd name="T21" fmla="*/ 415 h 495"/>
                <a:gd name="T22" fmla="*/ 3368 w 7008"/>
                <a:gd name="T23" fmla="*/ 319 h 495"/>
                <a:gd name="T24" fmla="*/ 3065 w 7008"/>
                <a:gd name="T25" fmla="*/ 32 h 495"/>
                <a:gd name="T26" fmla="*/ 2714 w 7008"/>
                <a:gd name="T27" fmla="*/ 207 h 495"/>
                <a:gd name="T28" fmla="*/ 2363 w 7008"/>
                <a:gd name="T29" fmla="*/ 319 h 495"/>
                <a:gd name="T30" fmla="*/ 2043 w 7008"/>
                <a:gd name="T31" fmla="*/ 16 h 495"/>
                <a:gd name="T32" fmla="*/ 1676 w 7008"/>
                <a:gd name="T33" fmla="*/ 287 h 495"/>
                <a:gd name="T34" fmla="*/ 1373 w 7008"/>
                <a:gd name="T35" fmla="*/ 319 h 495"/>
                <a:gd name="T36" fmla="*/ 1038 w 7008"/>
                <a:gd name="T37" fmla="*/ 16 h 495"/>
                <a:gd name="T38" fmla="*/ 734 w 7008"/>
                <a:gd name="T39" fmla="*/ 223 h 495"/>
                <a:gd name="T40" fmla="*/ 335 w 7008"/>
                <a:gd name="T41" fmla="*/ 303 h 495"/>
                <a:gd name="T42" fmla="*/ 0 w 7008"/>
                <a:gd name="T43" fmla="*/ 32 h 495"/>
                <a:gd name="T44" fmla="*/ 128 w 7008"/>
                <a:gd name="T45" fmla="*/ 96 h 495"/>
                <a:gd name="T46" fmla="*/ 303 w 7008"/>
                <a:gd name="T47" fmla="*/ 319 h 495"/>
                <a:gd name="T48" fmla="*/ 718 w 7008"/>
                <a:gd name="T49" fmla="*/ 335 h 495"/>
                <a:gd name="T50" fmla="*/ 1022 w 7008"/>
                <a:gd name="T51" fmla="*/ 63 h 495"/>
                <a:gd name="T52" fmla="*/ 1277 w 7008"/>
                <a:gd name="T53" fmla="*/ 271 h 495"/>
                <a:gd name="T54" fmla="*/ 1533 w 7008"/>
                <a:gd name="T55" fmla="*/ 463 h 495"/>
                <a:gd name="T56" fmla="*/ 1868 w 7008"/>
                <a:gd name="T57" fmla="*/ 127 h 495"/>
                <a:gd name="T58" fmla="*/ 2251 w 7008"/>
                <a:gd name="T59" fmla="*/ 271 h 495"/>
                <a:gd name="T60" fmla="*/ 2634 w 7008"/>
                <a:gd name="T61" fmla="*/ 398 h 495"/>
                <a:gd name="T62" fmla="*/ 2985 w 7008"/>
                <a:gd name="T63" fmla="*/ 80 h 495"/>
                <a:gd name="T64" fmla="*/ 3288 w 7008"/>
                <a:gd name="T65" fmla="*/ 287 h 495"/>
                <a:gd name="T66" fmla="*/ 3687 w 7008"/>
                <a:gd name="T67" fmla="*/ 398 h 495"/>
                <a:gd name="T68" fmla="*/ 4006 w 7008"/>
                <a:gd name="T69" fmla="*/ 63 h 495"/>
                <a:gd name="T70" fmla="*/ 4230 w 7008"/>
                <a:gd name="T71" fmla="*/ 255 h 495"/>
                <a:gd name="T72" fmla="*/ 4517 w 7008"/>
                <a:gd name="T73" fmla="*/ 463 h 495"/>
                <a:gd name="T74" fmla="*/ 4821 w 7008"/>
                <a:gd name="T75" fmla="*/ 271 h 495"/>
                <a:gd name="T76" fmla="*/ 5092 w 7008"/>
                <a:gd name="T77" fmla="*/ 111 h 495"/>
                <a:gd name="T78" fmla="*/ 5252 w 7008"/>
                <a:gd name="T79" fmla="*/ 351 h 495"/>
                <a:gd name="T80" fmla="*/ 5507 w 7008"/>
                <a:gd name="T81" fmla="*/ 494 h 495"/>
                <a:gd name="T82" fmla="*/ 5794 w 7008"/>
                <a:gd name="T83" fmla="*/ 287 h 495"/>
                <a:gd name="T84" fmla="*/ 6146 w 7008"/>
                <a:gd name="T85" fmla="*/ 191 h 495"/>
                <a:gd name="T86" fmla="*/ 6513 w 7008"/>
                <a:gd name="T87" fmla="*/ 494 h 495"/>
                <a:gd name="T88" fmla="*/ 6832 w 7008"/>
                <a:gd name="T89" fmla="*/ 255 h 495"/>
                <a:gd name="T90" fmla="*/ 6944 w 7008"/>
                <a:gd name="T91" fmla="*/ 96 h 495"/>
                <a:gd name="T92" fmla="*/ 7007 w 7008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495">
                  <a:moveTo>
                    <a:pt x="6800" y="223"/>
                  </a:moveTo>
                  <a:lnTo>
                    <a:pt x="6800" y="223"/>
                  </a:lnTo>
                  <a:cubicBezTo>
                    <a:pt x="6768" y="287"/>
                    <a:pt x="6720" y="351"/>
                    <a:pt x="6672" y="383"/>
                  </a:cubicBezTo>
                  <a:cubicBezTo>
                    <a:pt x="6624" y="431"/>
                    <a:pt x="6577" y="446"/>
                    <a:pt x="6529" y="446"/>
                  </a:cubicBezTo>
                  <a:cubicBezTo>
                    <a:pt x="6401" y="446"/>
                    <a:pt x="6305" y="335"/>
                    <a:pt x="6241" y="239"/>
                  </a:cubicBezTo>
                  <a:cubicBezTo>
                    <a:pt x="6162" y="143"/>
                    <a:pt x="6082" y="80"/>
                    <a:pt x="5986" y="80"/>
                  </a:cubicBezTo>
                  <a:cubicBezTo>
                    <a:pt x="5938" y="80"/>
                    <a:pt x="5874" y="111"/>
                    <a:pt x="5826" y="159"/>
                  </a:cubicBezTo>
                  <a:cubicBezTo>
                    <a:pt x="5794" y="175"/>
                    <a:pt x="5763" y="223"/>
                    <a:pt x="5730" y="271"/>
                  </a:cubicBezTo>
                  <a:cubicBezTo>
                    <a:pt x="5683" y="351"/>
                    <a:pt x="5619" y="446"/>
                    <a:pt x="5507" y="446"/>
                  </a:cubicBezTo>
                  <a:cubicBezTo>
                    <a:pt x="5491" y="446"/>
                    <a:pt x="5459" y="446"/>
                    <a:pt x="5428" y="431"/>
                  </a:cubicBezTo>
                  <a:cubicBezTo>
                    <a:pt x="5347" y="383"/>
                    <a:pt x="5300" y="303"/>
                    <a:pt x="5252" y="223"/>
                  </a:cubicBezTo>
                  <a:cubicBezTo>
                    <a:pt x="5204" y="159"/>
                    <a:pt x="5172" y="96"/>
                    <a:pt x="5124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17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709" y="351"/>
                    <a:pt x="4613" y="415"/>
                    <a:pt x="4517" y="415"/>
                  </a:cubicBezTo>
                  <a:cubicBezTo>
                    <a:pt x="4453" y="415"/>
                    <a:pt x="4406" y="383"/>
                    <a:pt x="4358" y="335"/>
                  </a:cubicBezTo>
                  <a:cubicBezTo>
                    <a:pt x="4310" y="303"/>
                    <a:pt x="4278" y="255"/>
                    <a:pt x="4262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54" y="0"/>
                    <a:pt x="4039" y="0"/>
                    <a:pt x="4023" y="0"/>
                  </a:cubicBezTo>
                  <a:cubicBezTo>
                    <a:pt x="3927" y="0"/>
                    <a:pt x="3831" y="111"/>
                    <a:pt x="3751" y="223"/>
                  </a:cubicBezTo>
                  <a:cubicBezTo>
                    <a:pt x="3671" y="319"/>
                    <a:pt x="3592" y="415"/>
                    <a:pt x="3512" y="415"/>
                  </a:cubicBezTo>
                  <a:lnTo>
                    <a:pt x="3512" y="415"/>
                  </a:lnTo>
                  <a:cubicBezTo>
                    <a:pt x="3464" y="415"/>
                    <a:pt x="3416" y="383"/>
                    <a:pt x="3368" y="319"/>
                  </a:cubicBezTo>
                  <a:cubicBezTo>
                    <a:pt x="3336" y="287"/>
                    <a:pt x="3320" y="271"/>
                    <a:pt x="3304" y="239"/>
                  </a:cubicBezTo>
                  <a:cubicBezTo>
                    <a:pt x="3240" y="143"/>
                    <a:pt x="3176" y="48"/>
                    <a:pt x="3065" y="32"/>
                  </a:cubicBezTo>
                  <a:cubicBezTo>
                    <a:pt x="3049" y="16"/>
                    <a:pt x="3033" y="16"/>
                    <a:pt x="3017" y="16"/>
                  </a:cubicBezTo>
                  <a:cubicBezTo>
                    <a:pt x="2873" y="16"/>
                    <a:pt x="2777" y="127"/>
                    <a:pt x="2714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58" y="383"/>
                    <a:pt x="2410" y="367"/>
                    <a:pt x="2363" y="319"/>
                  </a:cubicBezTo>
                  <a:cubicBezTo>
                    <a:pt x="2315" y="287"/>
                    <a:pt x="2282" y="239"/>
                    <a:pt x="2251" y="191"/>
                  </a:cubicBezTo>
                  <a:cubicBezTo>
                    <a:pt x="2203" y="111"/>
                    <a:pt x="2155" y="48"/>
                    <a:pt x="2043" y="16"/>
                  </a:cubicBezTo>
                  <a:cubicBezTo>
                    <a:pt x="2027" y="16"/>
                    <a:pt x="2011" y="16"/>
                    <a:pt x="2011" y="16"/>
                  </a:cubicBezTo>
                  <a:cubicBezTo>
                    <a:pt x="1852" y="16"/>
                    <a:pt x="1756" y="175"/>
                    <a:pt x="1676" y="287"/>
                  </a:cubicBezTo>
                  <a:cubicBezTo>
                    <a:pt x="1628" y="367"/>
                    <a:pt x="1564" y="398"/>
                    <a:pt x="1516" y="398"/>
                  </a:cubicBezTo>
                  <a:cubicBezTo>
                    <a:pt x="1469" y="398"/>
                    <a:pt x="1421" y="367"/>
                    <a:pt x="1373" y="319"/>
                  </a:cubicBezTo>
                  <a:cubicBezTo>
                    <a:pt x="1357" y="287"/>
                    <a:pt x="1325" y="255"/>
                    <a:pt x="1309" y="223"/>
                  </a:cubicBezTo>
                  <a:cubicBezTo>
                    <a:pt x="1245" y="111"/>
                    <a:pt x="1181" y="16"/>
                    <a:pt x="1038" y="16"/>
                  </a:cubicBezTo>
                  <a:cubicBezTo>
                    <a:pt x="1038" y="0"/>
                    <a:pt x="1022" y="0"/>
                    <a:pt x="1005" y="0"/>
                  </a:cubicBezTo>
                  <a:cubicBezTo>
                    <a:pt x="878" y="0"/>
                    <a:pt x="798" y="111"/>
                    <a:pt x="734" y="223"/>
                  </a:cubicBezTo>
                  <a:cubicBezTo>
                    <a:pt x="654" y="335"/>
                    <a:pt x="575" y="383"/>
                    <a:pt x="495" y="383"/>
                  </a:cubicBezTo>
                  <a:cubicBezTo>
                    <a:pt x="447" y="383"/>
                    <a:pt x="399" y="351"/>
                    <a:pt x="335" y="303"/>
                  </a:cubicBezTo>
                  <a:cubicBezTo>
                    <a:pt x="319" y="271"/>
                    <a:pt x="303" y="239"/>
                    <a:pt x="271" y="223"/>
                  </a:cubicBezTo>
                  <a:cubicBezTo>
                    <a:pt x="207" y="127"/>
                    <a:pt x="128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8" y="96"/>
                  </a:cubicBezTo>
                  <a:cubicBezTo>
                    <a:pt x="175" y="143"/>
                    <a:pt x="223" y="191"/>
                    <a:pt x="255" y="239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8"/>
                    <a:pt x="431" y="431"/>
                    <a:pt x="511" y="431"/>
                  </a:cubicBezTo>
                  <a:cubicBezTo>
                    <a:pt x="591" y="431"/>
                    <a:pt x="654" y="398"/>
                    <a:pt x="718" y="335"/>
                  </a:cubicBezTo>
                  <a:cubicBezTo>
                    <a:pt x="734" y="303"/>
                    <a:pt x="750" y="271"/>
                    <a:pt x="766" y="239"/>
                  </a:cubicBezTo>
                  <a:cubicBezTo>
                    <a:pt x="830" y="159"/>
                    <a:pt x="910" y="63"/>
                    <a:pt x="1022" y="63"/>
                  </a:cubicBezTo>
                  <a:cubicBezTo>
                    <a:pt x="1053" y="63"/>
                    <a:pt x="1086" y="63"/>
                    <a:pt x="1133" y="96"/>
                  </a:cubicBezTo>
                  <a:cubicBezTo>
                    <a:pt x="1197" y="127"/>
                    <a:pt x="1245" y="207"/>
                    <a:pt x="1277" y="271"/>
                  </a:cubicBezTo>
                  <a:cubicBezTo>
                    <a:pt x="1341" y="367"/>
                    <a:pt x="1405" y="463"/>
                    <a:pt x="1516" y="463"/>
                  </a:cubicBezTo>
                  <a:cubicBezTo>
                    <a:pt x="1516" y="463"/>
                    <a:pt x="1516" y="463"/>
                    <a:pt x="1533" y="463"/>
                  </a:cubicBezTo>
                  <a:cubicBezTo>
                    <a:pt x="1628" y="463"/>
                    <a:pt x="1692" y="367"/>
                    <a:pt x="1740" y="287"/>
                  </a:cubicBezTo>
                  <a:cubicBezTo>
                    <a:pt x="1772" y="223"/>
                    <a:pt x="1804" y="175"/>
                    <a:pt x="1868" y="127"/>
                  </a:cubicBezTo>
                  <a:cubicBezTo>
                    <a:pt x="1916" y="96"/>
                    <a:pt x="1947" y="80"/>
                    <a:pt x="1995" y="80"/>
                  </a:cubicBezTo>
                  <a:cubicBezTo>
                    <a:pt x="2107" y="80"/>
                    <a:pt x="2187" y="175"/>
                    <a:pt x="2251" y="271"/>
                  </a:cubicBezTo>
                  <a:cubicBezTo>
                    <a:pt x="2330" y="367"/>
                    <a:pt x="2426" y="431"/>
                    <a:pt x="2522" y="431"/>
                  </a:cubicBezTo>
                  <a:cubicBezTo>
                    <a:pt x="2554" y="431"/>
                    <a:pt x="2602" y="431"/>
                    <a:pt x="2634" y="398"/>
                  </a:cubicBezTo>
                  <a:cubicBezTo>
                    <a:pt x="2682" y="367"/>
                    <a:pt x="2729" y="303"/>
                    <a:pt x="2762" y="255"/>
                  </a:cubicBezTo>
                  <a:cubicBezTo>
                    <a:pt x="2810" y="175"/>
                    <a:pt x="2873" y="96"/>
                    <a:pt x="2985" y="80"/>
                  </a:cubicBezTo>
                  <a:cubicBezTo>
                    <a:pt x="3001" y="80"/>
                    <a:pt x="3001" y="80"/>
                    <a:pt x="3001" y="80"/>
                  </a:cubicBezTo>
                  <a:cubicBezTo>
                    <a:pt x="3129" y="80"/>
                    <a:pt x="3209" y="191"/>
                    <a:pt x="3288" y="287"/>
                  </a:cubicBezTo>
                  <a:cubicBezTo>
                    <a:pt x="3368" y="398"/>
                    <a:pt x="3432" y="479"/>
                    <a:pt x="3528" y="479"/>
                  </a:cubicBezTo>
                  <a:cubicBezTo>
                    <a:pt x="3576" y="479"/>
                    <a:pt x="3623" y="463"/>
                    <a:pt x="3687" y="398"/>
                  </a:cubicBezTo>
                  <a:cubicBezTo>
                    <a:pt x="3719" y="367"/>
                    <a:pt x="3751" y="319"/>
                    <a:pt x="3783" y="271"/>
                  </a:cubicBezTo>
                  <a:cubicBezTo>
                    <a:pt x="3847" y="175"/>
                    <a:pt x="3911" y="63"/>
                    <a:pt x="4006" y="63"/>
                  </a:cubicBezTo>
                  <a:cubicBezTo>
                    <a:pt x="4023" y="63"/>
                    <a:pt x="4023" y="63"/>
                    <a:pt x="4039" y="63"/>
                  </a:cubicBezTo>
                  <a:cubicBezTo>
                    <a:pt x="4134" y="80"/>
                    <a:pt x="4182" y="175"/>
                    <a:pt x="4230" y="255"/>
                  </a:cubicBezTo>
                  <a:cubicBezTo>
                    <a:pt x="4278" y="319"/>
                    <a:pt x="4310" y="383"/>
                    <a:pt x="4358" y="415"/>
                  </a:cubicBezTo>
                  <a:cubicBezTo>
                    <a:pt x="4406" y="446"/>
                    <a:pt x="4453" y="463"/>
                    <a:pt x="4517" y="463"/>
                  </a:cubicBezTo>
                  <a:cubicBezTo>
                    <a:pt x="4597" y="463"/>
                    <a:pt x="4693" y="431"/>
                    <a:pt x="4757" y="367"/>
                  </a:cubicBezTo>
                  <a:cubicBezTo>
                    <a:pt x="4773" y="335"/>
                    <a:pt x="4789" y="303"/>
                    <a:pt x="4821" y="271"/>
                  </a:cubicBezTo>
                  <a:cubicBezTo>
                    <a:pt x="4869" y="175"/>
                    <a:pt x="4933" y="80"/>
                    <a:pt x="5012" y="80"/>
                  </a:cubicBezTo>
                  <a:cubicBezTo>
                    <a:pt x="5044" y="80"/>
                    <a:pt x="5060" y="96"/>
                    <a:pt x="5092" y="111"/>
                  </a:cubicBezTo>
                  <a:cubicBezTo>
                    <a:pt x="5140" y="143"/>
                    <a:pt x="5172" y="207"/>
                    <a:pt x="5204" y="255"/>
                  </a:cubicBezTo>
                  <a:cubicBezTo>
                    <a:pt x="5220" y="287"/>
                    <a:pt x="5236" y="319"/>
                    <a:pt x="5252" y="351"/>
                  </a:cubicBezTo>
                  <a:cubicBezTo>
                    <a:pt x="5300" y="398"/>
                    <a:pt x="5347" y="463"/>
                    <a:pt x="5428" y="479"/>
                  </a:cubicBezTo>
                  <a:cubicBezTo>
                    <a:pt x="5459" y="494"/>
                    <a:pt x="5475" y="494"/>
                    <a:pt x="5507" y="494"/>
                  </a:cubicBezTo>
                  <a:cubicBezTo>
                    <a:pt x="5635" y="494"/>
                    <a:pt x="5715" y="383"/>
                    <a:pt x="5778" y="287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1"/>
                    <a:pt x="5938" y="127"/>
                    <a:pt x="6018" y="127"/>
                  </a:cubicBezTo>
                  <a:cubicBezTo>
                    <a:pt x="6066" y="127"/>
                    <a:pt x="6114" y="159"/>
                    <a:pt x="6146" y="191"/>
                  </a:cubicBezTo>
                  <a:cubicBezTo>
                    <a:pt x="6177" y="223"/>
                    <a:pt x="6210" y="271"/>
                    <a:pt x="6241" y="303"/>
                  </a:cubicBezTo>
                  <a:cubicBezTo>
                    <a:pt x="6305" y="398"/>
                    <a:pt x="6369" y="494"/>
                    <a:pt x="6513" y="494"/>
                  </a:cubicBezTo>
                  <a:lnTo>
                    <a:pt x="6513" y="494"/>
                  </a:lnTo>
                  <a:cubicBezTo>
                    <a:pt x="6672" y="494"/>
                    <a:pt x="6784" y="351"/>
                    <a:pt x="6832" y="255"/>
                  </a:cubicBezTo>
                  <a:cubicBezTo>
                    <a:pt x="6848" y="239"/>
                    <a:pt x="6848" y="223"/>
                    <a:pt x="6864" y="207"/>
                  </a:cubicBezTo>
                  <a:cubicBezTo>
                    <a:pt x="6880" y="175"/>
                    <a:pt x="6896" y="127"/>
                    <a:pt x="6944" y="96"/>
                  </a:cubicBezTo>
                  <a:cubicBezTo>
                    <a:pt x="6960" y="80"/>
                    <a:pt x="6976" y="63"/>
                    <a:pt x="7007" y="63"/>
                  </a:cubicBezTo>
                  <a:cubicBezTo>
                    <a:pt x="7007" y="32"/>
                    <a:pt x="7007" y="32"/>
                    <a:pt x="7007" y="32"/>
                  </a:cubicBezTo>
                  <a:cubicBezTo>
                    <a:pt x="6912" y="32"/>
                    <a:pt x="6848" y="127"/>
                    <a:pt x="6800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39"/>
            <p:cNvSpPr>
              <a:spLocks noChangeArrowheads="1"/>
            </p:cNvSpPr>
            <p:nvPr/>
          </p:nvSpPr>
          <p:spPr bwMode="auto">
            <a:xfrm>
              <a:off x="0" y="-1598785"/>
              <a:ext cx="2517775" cy="184150"/>
            </a:xfrm>
            <a:custGeom>
              <a:avLst/>
              <a:gdLst>
                <a:gd name="T0" fmla="*/ 6801 w 6993"/>
                <a:gd name="T1" fmla="*/ 207 h 512"/>
                <a:gd name="T2" fmla="*/ 6513 w 6993"/>
                <a:gd name="T3" fmla="*/ 447 h 512"/>
                <a:gd name="T4" fmla="*/ 6002 w 6993"/>
                <a:gd name="T5" fmla="*/ 95 h 512"/>
                <a:gd name="T6" fmla="*/ 5715 w 6993"/>
                <a:gd name="T7" fmla="*/ 271 h 512"/>
                <a:gd name="T8" fmla="*/ 5348 w 6993"/>
                <a:gd name="T9" fmla="*/ 383 h 512"/>
                <a:gd name="T10" fmla="*/ 5124 w 6993"/>
                <a:gd name="T11" fmla="*/ 64 h 512"/>
                <a:gd name="T12" fmla="*/ 4789 w 6993"/>
                <a:gd name="T13" fmla="*/ 223 h 512"/>
                <a:gd name="T14" fmla="*/ 4502 w 6993"/>
                <a:gd name="T15" fmla="*/ 399 h 512"/>
                <a:gd name="T16" fmla="*/ 4246 w 6993"/>
                <a:gd name="T17" fmla="*/ 192 h 512"/>
                <a:gd name="T18" fmla="*/ 4007 w 6993"/>
                <a:gd name="T19" fmla="*/ 0 h 512"/>
                <a:gd name="T20" fmla="*/ 3512 w 6993"/>
                <a:gd name="T21" fmla="*/ 447 h 512"/>
                <a:gd name="T22" fmla="*/ 3400 w 6993"/>
                <a:gd name="T23" fmla="*/ 383 h 512"/>
                <a:gd name="T24" fmla="*/ 3161 w 6993"/>
                <a:gd name="T25" fmla="*/ 80 h 512"/>
                <a:gd name="T26" fmla="*/ 2761 w 6993"/>
                <a:gd name="T27" fmla="*/ 143 h 512"/>
                <a:gd name="T28" fmla="*/ 2490 w 6993"/>
                <a:gd name="T29" fmla="*/ 383 h 512"/>
                <a:gd name="T30" fmla="*/ 2251 w 6993"/>
                <a:gd name="T31" fmla="*/ 192 h 512"/>
                <a:gd name="T32" fmla="*/ 1995 w 6993"/>
                <a:gd name="T33" fmla="*/ 16 h 512"/>
                <a:gd name="T34" fmla="*/ 1676 w 6993"/>
                <a:gd name="T35" fmla="*/ 255 h 512"/>
                <a:gd name="T36" fmla="*/ 1405 w 6993"/>
                <a:gd name="T37" fmla="*/ 367 h 512"/>
                <a:gd name="T38" fmla="*/ 1085 w 6993"/>
                <a:gd name="T39" fmla="*/ 32 h 512"/>
                <a:gd name="T40" fmla="*/ 750 w 6993"/>
                <a:gd name="T41" fmla="*/ 192 h 512"/>
                <a:gd name="T42" fmla="*/ 335 w 6993"/>
                <a:gd name="T43" fmla="*/ 303 h 512"/>
                <a:gd name="T44" fmla="*/ 0 w 6993"/>
                <a:gd name="T45" fmla="*/ 0 h 512"/>
                <a:gd name="T46" fmla="*/ 128 w 6993"/>
                <a:gd name="T47" fmla="*/ 112 h 512"/>
                <a:gd name="T48" fmla="*/ 303 w 6993"/>
                <a:gd name="T49" fmla="*/ 319 h 512"/>
                <a:gd name="T50" fmla="*/ 735 w 6993"/>
                <a:gd name="T51" fmla="*/ 303 h 512"/>
                <a:gd name="T52" fmla="*/ 1197 w 6993"/>
                <a:gd name="T53" fmla="*/ 159 h 512"/>
                <a:gd name="T54" fmla="*/ 1501 w 6993"/>
                <a:gd name="T55" fmla="*/ 479 h 512"/>
                <a:gd name="T56" fmla="*/ 1724 w 6993"/>
                <a:gd name="T57" fmla="*/ 271 h 512"/>
                <a:gd name="T58" fmla="*/ 1995 w 6993"/>
                <a:gd name="T59" fmla="*/ 64 h 512"/>
                <a:gd name="T60" fmla="*/ 2331 w 6993"/>
                <a:gd name="T61" fmla="*/ 383 h 512"/>
                <a:gd name="T62" fmla="*/ 2714 w 6993"/>
                <a:gd name="T63" fmla="*/ 287 h 512"/>
                <a:gd name="T64" fmla="*/ 3113 w 6993"/>
                <a:gd name="T65" fmla="*/ 128 h 512"/>
                <a:gd name="T66" fmla="*/ 3368 w 6993"/>
                <a:gd name="T67" fmla="*/ 447 h 512"/>
                <a:gd name="T68" fmla="*/ 3767 w 6993"/>
                <a:gd name="T69" fmla="*/ 319 h 512"/>
                <a:gd name="T70" fmla="*/ 4007 w 6993"/>
                <a:gd name="T71" fmla="*/ 64 h 512"/>
                <a:gd name="T72" fmla="*/ 4214 w 6993"/>
                <a:gd name="T73" fmla="*/ 255 h 512"/>
                <a:gd name="T74" fmla="*/ 4518 w 6993"/>
                <a:gd name="T75" fmla="*/ 463 h 512"/>
                <a:gd name="T76" fmla="*/ 5013 w 6993"/>
                <a:gd name="T77" fmla="*/ 80 h 512"/>
                <a:gd name="T78" fmla="*/ 5156 w 6993"/>
                <a:gd name="T79" fmla="*/ 223 h 512"/>
                <a:gd name="T80" fmla="*/ 5507 w 6993"/>
                <a:gd name="T81" fmla="*/ 511 h 512"/>
                <a:gd name="T82" fmla="*/ 5779 w 6993"/>
                <a:gd name="T83" fmla="*/ 287 h 512"/>
                <a:gd name="T84" fmla="*/ 6146 w 6993"/>
                <a:gd name="T85" fmla="*/ 207 h 512"/>
                <a:gd name="T86" fmla="*/ 6481 w 6993"/>
                <a:gd name="T87" fmla="*/ 495 h 512"/>
                <a:gd name="T88" fmla="*/ 6848 w 6993"/>
                <a:gd name="T89" fmla="*/ 271 h 512"/>
                <a:gd name="T90" fmla="*/ 6944 w 6993"/>
                <a:gd name="T91" fmla="*/ 95 h 512"/>
                <a:gd name="T92" fmla="*/ 6992 w 6993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512">
                  <a:moveTo>
                    <a:pt x="6801" y="207"/>
                  </a:moveTo>
                  <a:lnTo>
                    <a:pt x="6801" y="207"/>
                  </a:lnTo>
                  <a:cubicBezTo>
                    <a:pt x="6768" y="287"/>
                    <a:pt x="6720" y="367"/>
                    <a:pt x="6656" y="399"/>
                  </a:cubicBezTo>
                  <a:cubicBezTo>
                    <a:pt x="6609" y="431"/>
                    <a:pt x="6561" y="447"/>
                    <a:pt x="6513" y="447"/>
                  </a:cubicBezTo>
                  <a:cubicBezTo>
                    <a:pt x="6369" y="447"/>
                    <a:pt x="6273" y="303"/>
                    <a:pt x="6194" y="207"/>
                  </a:cubicBezTo>
                  <a:cubicBezTo>
                    <a:pt x="6146" y="128"/>
                    <a:pt x="6066" y="95"/>
                    <a:pt x="6002" y="95"/>
                  </a:cubicBezTo>
                  <a:cubicBezTo>
                    <a:pt x="5907" y="95"/>
                    <a:pt x="5826" y="128"/>
                    <a:pt x="5763" y="207"/>
                  </a:cubicBezTo>
                  <a:cubicBezTo>
                    <a:pt x="5747" y="223"/>
                    <a:pt x="5731" y="255"/>
                    <a:pt x="5715" y="271"/>
                  </a:cubicBezTo>
                  <a:cubicBezTo>
                    <a:pt x="5651" y="351"/>
                    <a:pt x="5587" y="447"/>
                    <a:pt x="5491" y="447"/>
                  </a:cubicBezTo>
                  <a:cubicBezTo>
                    <a:pt x="5443" y="447"/>
                    <a:pt x="5396" y="431"/>
                    <a:pt x="5348" y="383"/>
                  </a:cubicBezTo>
                  <a:cubicBezTo>
                    <a:pt x="5300" y="335"/>
                    <a:pt x="5268" y="271"/>
                    <a:pt x="5220" y="223"/>
                  </a:cubicBezTo>
                  <a:cubicBezTo>
                    <a:pt x="5188" y="159"/>
                    <a:pt x="5172" y="95"/>
                    <a:pt x="5124" y="64"/>
                  </a:cubicBezTo>
                  <a:cubicBezTo>
                    <a:pt x="5077" y="32"/>
                    <a:pt x="5044" y="16"/>
                    <a:pt x="5013" y="16"/>
                  </a:cubicBezTo>
                  <a:cubicBezTo>
                    <a:pt x="4917" y="16"/>
                    <a:pt x="4837" y="128"/>
                    <a:pt x="4789" y="223"/>
                  </a:cubicBezTo>
                  <a:cubicBezTo>
                    <a:pt x="4773" y="240"/>
                    <a:pt x="4773" y="240"/>
                    <a:pt x="4773" y="240"/>
                  </a:cubicBezTo>
                  <a:cubicBezTo>
                    <a:pt x="4709" y="335"/>
                    <a:pt x="4613" y="399"/>
                    <a:pt x="4502" y="399"/>
                  </a:cubicBezTo>
                  <a:cubicBezTo>
                    <a:pt x="4470" y="399"/>
                    <a:pt x="4422" y="383"/>
                    <a:pt x="4390" y="367"/>
                  </a:cubicBezTo>
                  <a:cubicBezTo>
                    <a:pt x="4326" y="319"/>
                    <a:pt x="4278" y="255"/>
                    <a:pt x="4246" y="192"/>
                  </a:cubicBezTo>
                  <a:cubicBezTo>
                    <a:pt x="4198" y="128"/>
                    <a:pt x="4166" y="64"/>
                    <a:pt x="4102" y="32"/>
                  </a:cubicBezTo>
                  <a:cubicBezTo>
                    <a:pt x="4071" y="16"/>
                    <a:pt x="4039" y="0"/>
                    <a:pt x="4007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72" y="335"/>
                    <a:pt x="3608" y="447"/>
                    <a:pt x="3512" y="447"/>
                  </a:cubicBezTo>
                  <a:lnTo>
                    <a:pt x="3512" y="447"/>
                  </a:lnTo>
                  <a:cubicBezTo>
                    <a:pt x="3480" y="447"/>
                    <a:pt x="3432" y="431"/>
                    <a:pt x="3400" y="383"/>
                  </a:cubicBezTo>
                  <a:cubicBezTo>
                    <a:pt x="3353" y="351"/>
                    <a:pt x="3320" y="303"/>
                    <a:pt x="3289" y="240"/>
                  </a:cubicBezTo>
                  <a:cubicBezTo>
                    <a:pt x="3256" y="176"/>
                    <a:pt x="3225" y="128"/>
                    <a:pt x="3161" y="80"/>
                  </a:cubicBezTo>
                  <a:cubicBezTo>
                    <a:pt x="3113" y="48"/>
                    <a:pt x="3065" y="32"/>
                    <a:pt x="3001" y="32"/>
                  </a:cubicBezTo>
                  <a:cubicBezTo>
                    <a:pt x="2921" y="32"/>
                    <a:pt x="2842" y="64"/>
                    <a:pt x="2761" y="143"/>
                  </a:cubicBezTo>
                  <a:cubicBezTo>
                    <a:pt x="2730" y="159"/>
                    <a:pt x="2714" y="207"/>
                    <a:pt x="2682" y="240"/>
                  </a:cubicBezTo>
                  <a:cubicBezTo>
                    <a:pt x="2634" y="303"/>
                    <a:pt x="2586" y="383"/>
                    <a:pt x="2490" y="383"/>
                  </a:cubicBezTo>
                  <a:cubicBezTo>
                    <a:pt x="2474" y="383"/>
                    <a:pt x="2442" y="383"/>
                    <a:pt x="2426" y="367"/>
                  </a:cubicBezTo>
                  <a:cubicBezTo>
                    <a:pt x="2347" y="335"/>
                    <a:pt x="2299" y="271"/>
                    <a:pt x="2251" y="192"/>
                  </a:cubicBezTo>
                  <a:cubicBezTo>
                    <a:pt x="2203" y="128"/>
                    <a:pt x="2155" y="48"/>
                    <a:pt x="2091" y="32"/>
                  </a:cubicBezTo>
                  <a:cubicBezTo>
                    <a:pt x="2059" y="16"/>
                    <a:pt x="2027" y="16"/>
                    <a:pt x="1995" y="16"/>
                  </a:cubicBezTo>
                  <a:cubicBezTo>
                    <a:pt x="1900" y="16"/>
                    <a:pt x="1788" y="80"/>
                    <a:pt x="1708" y="192"/>
                  </a:cubicBezTo>
                  <a:cubicBezTo>
                    <a:pt x="1692" y="207"/>
                    <a:pt x="1676" y="223"/>
                    <a:pt x="1676" y="255"/>
                  </a:cubicBezTo>
                  <a:cubicBezTo>
                    <a:pt x="1628" y="335"/>
                    <a:pt x="1580" y="415"/>
                    <a:pt x="1501" y="415"/>
                  </a:cubicBezTo>
                  <a:cubicBezTo>
                    <a:pt x="1469" y="415"/>
                    <a:pt x="1437" y="399"/>
                    <a:pt x="1405" y="367"/>
                  </a:cubicBezTo>
                  <a:cubicBezTo>
                    <a:pt x="1357" y="335"/>
                    <a:pt x="1325" y="271"/>
                    <a:pt x="1293" y="223"/>
                  </a:cubicBezTo>
                  <a:cubicBezTo>
                    <a:pt x="1245" y="143"/>
                    <a:pt x="1197" y="64"/>
                    <a:pt x="1085" y="32"/>
                  </a:cubicBezTo>
                  <a:cubicBezTo>
                    <a:pt x="1054" y="32"/>
                    <a:pt x="1037" y="16"/>
                    <a:pt x="1006" y="16"/>
                  </a:cubicBezTo>
                  <a:cubicBezTo>
                    <a:pt x="910" y="16"/>
                    <a:pt x="830" y="80"/>
                    <a:pt x="750" y="192"/>
                  </a:cubicBezTo>
                  <a:cubicBezTo>
                    <a:pt x="687" y="287"/>
                    <a:pt x="607" y="399"/>
                    <a:pt x="495" y="399"/>
                  </a:cubicBezTo>
                  <a:cubicBezTo>
                    <a:pt x="447" y="399"/>
                    <a:pt x="399" y="367"/>
                    <a:pt x="335" y="303"/>
                  </a:cubicBezTo>
                  <a:cubicBezTo>
                    <a:pt x="319" y="271"/>
                    <a:pt x="288" y="240"/>
                    <a:pt x="271" y="207"/>
                  </a:cubicBezTo>
                  <a:cubicBezTo>
                    <a:pt x="192" y="112"/>
                    <a:pt x="112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8" y="112"/>
                  </a:cubicBezTo>
                  <a:cubicBezTo>
                    <a:pt x="176" y="143"/>
                    <a:pt x="207" y="192"/>
                    <a:pt x="240" y="255"/>
                  </a:cubicBezTo>
                  <a:cubicBezTo>
                    <a:pt x="255" y="271"/>
                    <a:pt x="288" y="303"/>
                    <a:pt x="303" y="319"/>
                  </a:cubicBezTo>
                  <a:cubicBezTo>
                    <a:pt x="367" y="399"/>
                    <a:pt x="431" y="447"/>
                    <a:pt x="511" y="447"/>
                  </a:cubicBezTo>
                  <a:cubicBezTo>
                    <a:pt x="591" y="447"/>
                    <a:pt x="671" y="383"/>
                    <a:pt x="735" y="303"/>
                  </a:cubicBezTo>
                  <a:cubicBezTo>
                    <a:pt x="830" y="176"/>
                    <a:pt x="910" y="80"/>
                    <a:pt x="1022" y="80"/>
                  </a:cubicBezTo>
                  <a:cubicBezTo>
                    <a:pt x="1085" y="80"/>
                    <a:pt x="1134" y="95"/>
                    <a:pt x="1197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41" y="383"/>
                    <a:pt x="1405" y="479"/>
                    <a:pt x="1501" y="479"/>
                  </a:cubicBezTo>
                  <a:cubicBezTo>
                    <a:pt x="1532" y="479"/>
                    <a:pt x="1564" y="463"/>
                    <a:pt x="1612" y="431"/>
                  </a:cubicBezTo>
                  <a:cubicBezTo>
                    <a:pt x="1660" y="399"/>
                    <a:pt x="1692" y="335"/>
                    <a:pt x="1724" y="271"/>
                  </a:cubicBezTo>
                  <a:cubicBezTo>
                    <a:pt x="1788" y="176"/>
                    <a:pt x="1836" y="80"/>
                    <a:pt x="1964" y="64"/>
                  </a:cubicBezTo>
                  <a:cubicBezTo>
                    <a:pt x="1979" y="64"/>
                    <a:pt x="1979" y="64"/>
                    <a:pt x="1995" y="64"/>
                  </a:cubicBezTo>
                  <a:cubicBezTo>
                    <a:pt x="2107" y="64"/>
                    <a:pt x="2171" y="159"/>
                    <a:pt x="2219" y="255"/>
                  </a:cubicBezTo>
                  <a:cubicBezTo>
                    <a:pt x="2251" y="303"/>
                    <a:pt x="2283" y="351"/>
                    <a:pt x="2331" y="383"/>
                  </a:cubicBezTo>
                  <a:cubicBezTo>
                    <a:pt x="2378" y="431"/>
                    <a:pt x="2426" y="447"/>
                    <a:pt x="2474" y="447"/>
                  </a:cubicBezTo>
                  <a:cubicBezTo>
                    <a:pt x="2570" y="447"/>
                    <a:pt x="2650" y="383"/>
                    <a:pt x="2714" y="287"/>
                  </a:cubicBezTo>
                  <a:cubicBezTo>
                    <a:pt x="2810" y="159"/>
                    <a:pt x="2906" y="95"/>
                    <a:pt x="3001" y="95"/>
                  </a:cubicBezTo>
                  <a:cubicBezTo>
                    <a:pt x="3033" y="95"/>
                    <a:pt x="3081" y="112"/>
                    <a:pt x="3113" y="128"/>
                  </a:cubicBezTo>
                  <a:cubicBezTo>
                    <a:pt x="3193" y="176"/>
                    <a:pt x="3225" y="240"/>
                    <a:pt x="3256" y="303"/>
                  </a:cubicBezTo>
                  <a:cubicBezTo>
                    <a:pt x="3289" y="351"/>
                    <a:pt x="3320" y="399"/>
                    <a:pt x="3368" y="447"/>
                  </a:cubicBezTo>
                  <a:cubicBezTo>
                    <a:pt x="3400" y="479"/>
                    <a:pt x="3448" y="495"/>
                    <a:pt x="3496" y="495"/>
                  </a:cubicBezTo>
                  <a:cubicBezTo>
                    <a:pt x="3624" y="495"/>
                    <a:pt x="3719" y="383"/>
                    <a:pt x="3767" y="319"/>
                  </a:cubicBezTo>
                  <a:cubicBezTo>
                    <a:pt x="3767" y="303"/>
                    <a:pt x="3783" y="287"/>
                    <a:pt x="3799" y="255"/>
                  </a:cubicBezTo>
                  <a:cubicBezTo>
                    <a:pt x="3863" y="176"/>
                    <a:pt x="3927" y="64"/>
                    <a:pt x="4007" y="64"/>
                  </a:cubicBezTo>
                  <a:cubicBezTo>
                    <a:pt x="4055" y="64"/>
                    <a:pt x="4087" y="95"/>
                    <a:pt x="4135" y="143"/>
                  </a:cubicBezTo>
                  <a:cubicBezTo>
                    <a:pt x="4166" y="176"/>
                    <a:pt x="4198" y="207"/>
                    <a:pt x="4214" y="255"/>
                  </a:cubicBezTo>
                  <a:cubicBezTo>
                    <a:pt x="4278" y="335"/>
                    <a:pt x="4326" y="415"/>
                    <a:pt x="4422" y="447"/>
                  </a:cubicBezTo>
                  <a:cubicBezTo>
                    <a:pt x="4454" y="463"/>
                    <a:pt x="4485" y="463"/>
                    <a:pt x="4518" y="463"/>
                  </a:cubicBezTo>
                  <a:cubicBezTo>
                    <a:pt x="4630" y="463"/>
                    <a:pt x="4757" y="383"/>
                    <a:pt x="4821" y="255"/>
                  </a:cubicBezTo>
                  <a:cubicBezTo>
                    <a:pt x="4885" y="176"/>
                    <a:pt x="4932" y="80"/>
                    <a:pt x="5013" y="80"/>
                  </a:cubicBezTo>
                  <a:cubicBezTo>
                    <a:pt x="5060" y="80"/>
                    <a:pt x="5092" y="112"/>
                    <a:pt x="5140" y="176"/>
                  </a:cubicBezTo>
                  <a:cubicBezTo>
                    <a:pt x="5140" y="192"/>
                    <a:pt x="5156" y="207"/>
                    <a:pt x="5156" y="223"/>
                  </a:cubicBezTo>
                  <a:cubicBezTo>
                    <a:pt x="5220" y="335"/>
                    <a:pt x="5284" y="447"/>
                    <a:pt x="5412" y="495"/>
                  </a:cubicBezTo>
                  <a:cubicBezTo>
                    <a:pt x="5443" y="495"/>
                    <a:pt x="5475" y="511"/>
                    <a:pt x="5507" y="511"/>
                  </a:cubicBezTo>
                  <a:cubicBezTo>
                    <a:pt x="5619" y="511"/>
                    <a:pt x="5699" y="399"/>
                    <a:pt x="5763" y="303"/>
                  </a:cubicBezTo>
                  <a:cubicBezTo>
                    <a:pt x="5779" y="287"/>
                    <a:pt x="5779" y="287"/>
                    <a:pt x="5779" y="287"/>
                  </a:cubicBezTo>
                  <a:cubicBezTo>
                    <a:pt x="5843" y="192"/>
                    <a:pt x="5922" y="143"/>
                    <a:pt x="6002" y="143"/>
                  </a:cubicBezTo>
                  <a:cubicBezTo>
                    <a:pt x="6050" y="143"/>
                    <a:pt x="6098" y="159"/>
                    <a:pt x="6146" y="207"/>
                  </a:cubicBezTo>
                  <a:cubicBezTo>
                    <a:pt x="6162" y="240"/>
                    <a:pt x="6194" y="271"/>
                    <a:pt x="6210" y="303"/>
                  </a:cubicBezTo>
                  <a:cubicBezTo>
                    <a:pt x="6290" y="399"/>
                    <a:pt x="6354" y="479"/>
                    <a:pt x="6481" y="495"/>
                  </a:cubicBezTo>
                  <a:cubicBezTo>
                    <a:pt x="6497" y="495"/>
                    <a:pt x="6497" y="495"/>
                    <a:pt x="6513" y="495"/>
                  </a:cubicBezTo>
                  <a:cubicBezTo>
                    <a:pt x="6673" y="495"/>
                    <a:pt x="6784" y="383"/>
                    <a:pt x="6848" y="271"/>
                  </a:cubicBezTo>
                  <a:cubicBezTo>
                    <a:pt x="6848" y="255"/>
                    <a:pt x="6864" y="240"/>
                    <a:pt x="6864" y="223"/>
                  </a:cubicBezTo>
                  <a:cubicBezTo>
                    <a:pt x="6896" y="176"/>
                    <a:pt x="6912" y="128"/>
                    <a:pt x="6944" y="95"/>
                  </a:cubicBezTo>
                  <a:cubicBezTo>
                    <a:pt x="6960" y="80"/>
                    <a:pt x="6976" y="64"/>
                    <a:pt x="6992" y="64"/>
                  </a:cubicBezTo>
                  <a:cubicBezTo>
                    <a:pt x="6992" y="0"/>
                    <a:pt x="6992" y="0"/>
                    <a:pt x="6992" y="0"/>
                  </a:cubicBezTo>
                  <a:cubicBezTo>
                    <a:pt x="6912" y="0"/>
                    <a:pt x="6848" y="112"/>
                    <a:pt x="6801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40"/>
            <p:cNvSpPr>
              <a:spLocks noChangeArrowheads="1"/>
            </p:cNvSpPr>
            <p:nvPr/>
          </p:nvSpPr>
          <p:spPr bwMode="auto">
            <a:xfrm>
              <a:off x="0" y="-1230485"/>
              <a:ext cx="2517775" cy="184150"/>
            </a:xfrm>
            <a:custGeom>
              <a:avLst/>
              <a:gdLst>
                <a:gd name="T0" fmla="*/ 6497 w 6993"/>
                <a:gd name="T1" fmla="*/ 383 h 511"/>
                <a:gd name="T2" fmla="*/ 6258 w 6993"/>
                <a:gd name="T3" fmla="*/ 191 h 511"/>
                <a:gd name="T4" fmla="*/ 5970 w 6993"/>
                <a:gd name="T5" fmla="*/ 31 h 511"/>
                <a:gd name="T6" fmla="*/ 5571 w 6993"/>
                <a:gd name="T7" fmla="*/ 335 h 511"/>
                <a:gd name="T8" fmla="*/ 5268 w 6993"/>
                <a:gd name="T9" fmla="*/ 175 h 511"/>
                <a:gd name="T10" fmla="*/ 5013 w 6993"/>
                <a:gd name="T11" fmla="*/ 0 h 511"/>
                <a:gd name="T12" fmla="*/ 4741 w 6993"/>
                <a:gd name="T13" fmla="*/ 207 h 511"/>
                <a:gd name="T14" fmla="*/ 4278 w 6993"/>
                <a:gd name="T15" fmla="*/ 239 h 511"/>
                <a:gd name="T16" fmla="*/ 3991 w 6993"/>
                <a:gd name="T17" fmla="*/ 31 h 511"/>
                <a:gd name="T18" fmla="*/ 3736 w 6993"/>
                <a:gd name="T19" fmla="*/ 207 h 511"/>
                <a:gd name="T20" fmla="*/ 3480 w 6993"/>
                <a:gd name="T21" fmla="*/ 367 h 511"/>
                <a:gd name="T22" fmla="*/ 3193 w 6993"/>
                <a:gd name="T23" fmla="*/ 159 h 511"/>
                <a:gd name="T24" fmla="*/ 2810 w 6993"/>
                <a:gd name="T25" fmla="*/ 175 h 511"/>
                <a:gd name="T26" fmla="*/ 2506 w 6993"/>
                <a:gd name="T27" fmla="*/ 398 h 511"/>
                <a:gd name="T28" fmla="*/ 2251 w 6993"/>
                <a:gd name="T29" fmla="*/ 239 h 511"/>
                <a:gd name="T30" fmla="*/ 2012 w 6993"/>
                <a:gd name="T31" fmla="*/ 63 h 511"/>
                <a:gd name="T32" fmla="*/ 1501 w 6993"/>
                <a:gd name="T33" fmla="*/ 446 h 511"/>
                <a:gd name="T34" fmla="*/ 1261 w 6993"/>
                <a:gd name="T35" fmla="*/ 271 h 511"/>
                <a:gd name="T36" fmla="*/ 1006 w 6993"/>
                <a:gd name="T37" fmla="*/ 95 h 511"/>
                <a:gd name="T38" fmla="*/ 702 w 6993"/>
                <a:gd name="T39" fmla="*/ 319 h 511"/>
                <a:gd name="T40" fmla="*/ 351 w 6993"/>
                <a:gd name="T41" fmla="*/ 398 h 511"/>
                <a:gd name="T42" fmla="*/ 0 w 6993"/>
                <a:gd name="T43" fmla="*/ 79 h 511"/>
                <a:gd name="T44" fmla="*/ 288 w 6993"/>
                <a:gd name="T45" fmla="*/ 383 h 511"/>
                <a:gd name="T46" fmla="*/ 718 w 6993"/>
                <a:gd name="T47" fmla="*/ 383 h 511"/>
                <a:gd name="T48" fmla="*/ 1006 w 6993"/>
                <a:gd name="T49" fmla="*/ 159 h 511"/>
                <a:gd name="T50" fmla="*/ 1261 w 6993"/>
                <a:gd name="T51" fmla="*/ 335 h 511"/>
                <a:gd name="T52" fmla="*/ 1501 w 6993"/>
                <a:gd name="T53" fmla="*/ 495 h 511"/>
                <a:gd name="T54" fmla="*/ 1852 w 6993"/>
                <a:gd name="T55" fmla="*/ 191 h 511"/>
                <a:gd name="T56" fmla="*/ 2219 w 6993"/>
                <a:gd name="T57" fmla="*/ 271 h 511"/>
                <a:gd name="T58" fmla="*/ 2570 w 6993"/>
                <a:gd name="T59" fmla="*/ 462 h 511"/>
                <a:gd name="T60" fmla="*/ 2921 w 6993"/>
                <a:gd name="T61" fmla="*/ 175 h 511"/>
                <a:gd name="T62" fmla="*/ 3256 w 6993"/>
                <a:gd name="T63" fmla="*/ 287 h 511"/>
                <a:gd name="T64" fmla="*/ 3624 w 6993"/>
                <a:gd name="T65" fmla="*/ 398 h 511"/>
                <a:gd name="T66" fmla="*/ 4007 w 6993"/>
                <a:gd name="T67" fmla="*/ 95 h 511"/>
                <a:gd name="T68" fmla="*/ 4246 w 6993"/>
                <a:gd name="T69" fmla="*/ 287 h 511"/>
                <a:gd name="T70" fmla="*/ 4502 w 6993"/>
                <a:gd name="T71" fmla="*/ 495 h 511"/>
                <a:gd name="T72" fmla="*/ 5013 w 6993"/>
                <a:gd name="T73" fmla="*/ 48 h 511"/>
                <a:gd name="T74" fmla="*/ 5252 w 6993"/>
                <a:gd name="T75" fmla="*/ 239 h 511"/>
                <a:gd name="T76" fmla="*/ 5507 w 6993"/>
                <a:gd name="T77" fmla="*/ 398 h 511"/>
                <a:gd name="T78" fmla="*/ 5859 w 6993"/>
                <a:gd name="T79" fmla="*/ 127 h 511"/>
                <a:gd name="T80" fmla="*/ 6242 w 6993"/>
                <a:gd name="T81" fmla="*/ 239 h 511"/>
                <a:gd name="T82" fmla="*/ 6513 w 6993"/>
                <a:gd name="T83" fmla="*/ 431 h 511"/>
                <a:gd name="T84" fmla="*/ 6928 w 6993"/>
                <a:gd name="T85" fmla="*/ 143 h 511"/>
                <a:gd name="T86" fmla="*/ 6992 w 6993"/>
                <a:gd name="T87" fmla="*/ 79 h 511"/>
                <a:gd name="T88" fmla="*/ 6497 w 6993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93" h="511">
                  <a:moveTo>
                    <a:pt x="6497" y="383"/>
                  </a:moveTo>
                  <a:lnTo>
                    <a:pt x="6497" y="383"/>
                  </a:lnTo>
                  <a:cubicBezTo>
                    <a:pt x="6449" y="383"/>
                    <a:pt x="6401" y="367"/>
                    <a:pt x="6369" y="319"/>
                  </a:cubicBezTo>
                  <a:cubicBezTo>
                    <a:pt x="6321" y="287"/>
                    <a:pt x="6290" y="239"/>
                    <a:pt x="6258" y="191"/>
                  </a:cubicBezTo>
                  <a:cubicBezTo>
                    <a:pt x="6194" y="111"/>
                    <a:pt x="6130" y="15"/>
                    <a:pt x="6002" y="15"/>
                  </a:cubicBezTo>
                  <a:cubicBezTo>
                    <a:pt x="6002" y="15"/>
                    <a:pt x="5986" y="15"/>
                    <a:pt x="5970" y="31"/>
                  </a:cubicBezTo>
                  <a:cubicBezTo>
                    <a:pt x="5874" y="31"/>
                    <a:pt x="5811" y="111"/>
                    <a:pt x="5763" y="191"/>
                  </a:cubicBezTo>
                  <a:cubicBezTo>
                    <a:pt x="5699" y="255"/>
                    <a:pt x="5651" y="319"/>
                    <a:pt x="5571" y="335"/>
                  </a:cubicBezTo>
                  <a:cubicBezTo>
                    <a:pt x="5539" y="350"/>
                    <a:pt x="5523" y="350"/>
                    <a:pt x="5507" y="350"/>
                  </a:cubicBezTo>
                  <a:cubicBezTo>
                    <a:pt x="5396" y="350"/>
                    <a:pt x="5332" y="271"/>
                    <a:pt x="5268" y="175"/>
                  </a:cubicBezTo>
                  <a:cubicBezTo>
                    <a:pt x="5252" y="143"/>
                    <a:pt x="5220" y="111"/>
                    <a:pt x="5204" y="95"/>
                  </a:cubicBezTo>
                  <a:cubicBezTo>
                    <a:pt x="5140" y="31"/>
                    <a:pt x="5077" y="0"/>
                    <a:pt x="5013" y="0"/>
                  </a:cubicBezTo>
                  <a:cubicBezTo>
                    <a:pt x="4949" y="0"/>
                    <a:pt x="4885" y="31"/>
                    <a:pt x="4837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77" y="319"/>
                    <a:pt x="4613" y="431"/>
                    <a:pt x="4502" y="431"/>
                  </a:cubicBezTo>
                  <a:cubicBezTo>
                    <a:pt x="4390" y="431"/>
                    <a:pt x="4326" y="319"/>
                    <a:pt x="4278" y="239"/>
                  </a:cubicBezTo>
                  <a:cubicBezTo>
                    <a:pt x="4246" y="207"/>
                    <a:pt x="4230" y="175"/>
                    <a:pt x="4214" y="143"/>
                  </a:cubicBezTo>
                  <a:cubicBezTo>
                    <a:pt x="4150" y="79"/>
                    <a:pt x="4071" y="31"/>
                    <a:pt x="3991" y="31"/>
                  </a:cubicBezTo>
                  <a:cubicBezTo>
                    <a:pt x="3943" y="31"/>
                    <a:pt x="3879" y="63"/>
                    <a:pt x="3831" y="95"/>
                  </a:cubicBezTo>
                  <a:cubicBezTo>
                    <a:pt x="3799" y="127"/>
                    <a:pt x="3767" y="175"/>
                    <a:pt x="3736" y="207"/>
                  </a:cubicBezTo>
                  <a:cubicBezTo>
                    <a:pt x="3672" y="287"/>
                    <a:pt x="3608" y="367"/>
                    <a:pt x="3496" y="367"/>
                  </a:cubicBezTo>
                  <a:lnTo>
                    <a:pt x="3480" y="367"/>
                  </a:lnTo>
                  <a:cubicBezTo>
                    <a:pt x="3384" y="367"/>
                    <a:pt x="3336" y="303"/>
                    <a:pt x="3272" y="239"/>
                  </a:cubicBezTo>
                  <a:cubicBezTo>
                    <a:pt x="3256" y="207"/>
                    <a:pt x="3225" y="191"/>
                    <a:pt x="3193" y="159"/>
                  </a:cubicBezTo>
                  <a:cubicBezTo>
                    <a:pt x="3145" y="111"/>
                    <a:pt x="3081" y="95"/>
                    <a:pt x="3001" y="95"/>
                  </a:cubicBezTo>
                  <a:cubicBezTo>
                    <a:pt x="2937" y="95"/>
                    <a:pt x="2858" y="127"/>
                    <a:pt x="2810" y="175"/>
                  </a:cubicBezTo>
                  <a:cubicBezTo>
                    <a:pt x="2778" y="191"/>
                    <a:pt x="2746" y="223"/>
                    <a:pt x="2730" y="255"/>
                  </a:cubicBezTo>
                  <a:cubicBezTo>
                    <a:pt x="2650" y="335"/>
                    <a:pt x="2586" y="398"/>
                    <a:pt x="2506" y="398"/>
                  </a:cubicBezTo>
                  <a:cubicBezTo>
                    <a:pt x="2474" y="398"/>
                    <a:pt x="2426" y="398"/>
                    <a:pt x="2395" y="383"/>
                  </a:cubicBezTo>
                  <a:cubicBezTo>
                    <a:pt x="2331" y="350"/>
                    <a:pt x="2299" y="287"/>
                    <a:pt x="2251" y="239"/>
                  </a:cubicBezTo>
                  <a:cubicBezTo>
                    <a:pt x="2203" y="175"/>
                    <a:pt x="2155" y="111"/>
                    <a:pt x="2075" y="79"/>
                  </a:cubicBezTo>
                  <a:cubicBezTo>
                    <a:pt x="2059" y="79"/>
                    <a:pt x="2027" y="63"/>
                    <a:pt x="2012" y="63"/>
                  </a:cubicBezTo>
                  <a:cubicBezTo>
                    <a:pt x="1900" y="63"/>
                    <a:pt x="1820" y="175"/>
                    <a:pt x="1740" y="271"/>
                  </a:cubicBezTo>
                  <a:cubicBezTo>
                    <a:pt x="1660" y="367"/>
                    <a:pt x="1596" y="446"/>
                    <a:pt x="1501" y="446"/>
                  </a:cubicBezTo>
                  <a:cubicBezTo>
                    <a:pt x="1469" y="446"/>
                    <a:pt x="1421" y="431"/>
                    <a:pt x="1389" y="414"/>
                  </a:cubicBezTo>
                  <a:cubicBezTo>
                    <a:pt x="1325" y="367"/>
                    <a:pt x="1293" y="319"/>
                    <a:pt x="1261" y="271"/>
                  </a:cubicBezTo>
                  <a:cubicBezTo>
                    <a:pt x="1197" y="191"/>
                    <a:pt x="1149" y="127"/>
                    <a:pt x="1037" y="111"/>
                  </a:cubicBezTo>
                  <a:cubicBezTo>
                    <a:pt x="1022" y="111"/>
                    <a:pt x="1022" y="95"/>
                    <a:pt x="1006" y="95"/>
                  </a:cubicBezTo>
                  <a:cubicBezTo>
                    <a:pt x="878" y="95"/>
                    <a:pt x="798" y="191"/>
                    <a:pt x="735" y="303"/>
                  </a:cubicBezTo>
                  <a:cubicBezTo>
                    <a:pt x="718" y="303"/>
                    <a:pt x="718" y="319"/>
                    <a:pt x="702" y="319"/>
                  </a:cubicBezTo>
                  <a:cubicBezTo>
                    <a:pt x="639" y="398"/>
                    <a:pt x="575" y="446"/>
                    <a:pt x="495" y="446"/>
                  </a:cubicBezTo>
                  <a:cubicBezTo>
                    <a:pt x="447" y="446"/>
                    <a:pt x="399" y="431"/>
                    <a:pt x="351" y="398"/>
                  </a:cubicBezTo>
                  <a:cubicBezTo>
                    <a:pt x="319" y="350"/>
                    <a:pt x="288" y="319"/>
                    <a:pt x="255" y="271"/>
                  </a:cubicBezTo>
                  <a:cubicBezTo>
                    <a:pt x="176" y="175"/>
                    <a:pt x="112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2" y="127"/>
                    <a:pt x="271" y="350"/>
                    <a:pt x="288" y="383"/>
                  </a:cubicBezTo>
                  <a:cubicBezTo>
                    <a:pt x="335" y="462"/>
                    <a:pt x="399" y="510"/>
                    <a:pt x="495" y="510"/>
                  </a:cubicBezTo>
                  <a:cubicBezTo>
                    <a:pt x="575" y="510"/>
                    <a:pt x="654" y="462"/>
                    <a:pt x="718" y="383"/>
                  </a:cubicBezTo>
                  <a:cubicBezTo>
                    <a:pt x="735" y="367"/>
                    <a:pt x="750" y="350"/>
                    <a:pt x="766" y="319"/>
                  </a:cubicBezTo>
                  <a:cubicBezTo>
                    <a:pt x="830" y="239"/>
                    <a:pt x="910" y="159"/>
                    <a:pt x="1006" y="159"/>
                  </a:cubicBezTo>
                  <a:cubicBezTo>
                    <a:pt x="1037" y="159"/>
                    <a:pt x="1054" y="159"/>
                    <a:pt x="1085" y="175"/>
                  </a:cubicBezTo>
                  <a:cubicBezTo>
                    <a:pt x="1165" y="207"/>
                    <a:pt x="1213" y="271"/>
                    <a:pt x="1261" y="335"/>
                  </a:cubicBezTo>
                  <a:cubicBezTo>
                    <a:pt x="1309" y="414"/>
                    <a:pt x="1373" y="495"/>
                    <a:pt x="1484" y="495"/>
                  </a:cubicBezTo>
                  <a:cubicBezTo>
                    <a:pt x="1501" y="495"/>
                    <a:pt x="1501" y="495"/>
                    <a:pt x="1501" y="495"/>
                  </a:cubicBezTo>
                  <a:cubicBezTo>
                    <a:pt x="1628" y="495"/>
                    <a:pt x="1692" y="414"/>
                    <a:pt x="1756" y="319"/>
                  </a:cubicBezTo>
                  <a:cubicBezTo>
                    <a:pt x="1788" y="271"/>
                    <a:pt x="1820" y="223"/>
                    <a:pt x="1852" y="191"/>
                  </a:cubicBezTo>
                  <a:cubicBezTo>
                    <a:pt x="1900" y="159"/>
                    <a:pt x="1948" y="127"/>
                    <a:pt x="1995" y="127"/>
                  </a:cubicBezTo>
                  <a:cubicBezTo>
                    <a:pt x="2075" y="127"/>
                    <a:pt x="2139" y="175"/>
                    <a:pt x="2219" y="271"/>
                  </a:cubicBezTo>
                  <a:cubicBezTo>
                    <a:pt x="2299" y="367"/>
                    <a:pt x="2378" y="462"/>
                    <a:pt x="2506" y="462"/>
                  </a:cubicBezTo>
                  <a:cubicBezTo>
                    <a:pt x="2522" y="462"/>
                    <a:pt x="2554" y="462"/>
                    <a:pt x="2570" y="462"/>
                  </a:cubicBezTo>
                  <a:cubicBezTo>
                    <a:pt x="2650" y="431"/>
                    <a:pt x="2698" y="383"/>
                    <a:pt x="2761" y="303"/>
                  </a:cubicBezTo>
                  <a:cubicBezTo>
                    <a:pt x="2794" y="255"/>
                    <a:pt x="2842" y="191"/>
                    <a:pt x="2921" y="175"/>
                  </a:cubicBezTo>
                  <a:cubicBezTo>
                    <a:pt x="2937" y="159"/>
                    <a:pt x="2969" y="159"/>
                    <a:pt x="3001" y="159"/>
                  </a:cubicBezTo>
                  <a:cubicBezTo>
                    <a:pt x="3097" y="159"/>
                    <a:pt x="3177" y="223"/>
                    <a:pt x="3256" y="287"/>
                  </a:cubicBezTo>
                  <a:cubicBezTo>
                    <a:pt x="3336" y="367"/>
                    <a:pt x="3416" y="431"/>
                    <a:pt x="3512" y="431"/>
                  </a:cubicBezTo>
                  <a:cubicBezTo>
                    <a:pt x="3544" y="431"/>
                    <a:pt x="3592" y="431"/>
                    <a:pt x="3624" y="398"/>
                  </a:cubicBezTo>
                  <a:cubicBezTo>
                    <a:pt x="3688" y="383"/>
                    <a:pt x="3719" y="319"/>
                    <a:pt x="3767" y="271"/>
                  </a:cubicBezTo>
                  <a:cubicBezTo>
                    <a:pt x="3831" y="175"/>
                    <a:pt x="3895" y="95"/>
                    <a:pt x="4007" y="95"/>
                  </a:cubicBezTo>
                  <a:cubicBezTo>
                    <a:pt x="4007" y="95"/>
                    <a:pt x="4007" y="95"/>
                    <a:pt x="4023" y="95"/>
                  </a:cubicBezTo>
                  <a:cubicBezTo>
                    <a:pt x="4135" y="111"/>
                    <a:pt x="4183" y="191"/>
                    <a:pt x="4246" y="287"/>
                  </a:cubicBezTo>
                  <a:cubicBezTo>
                    <a:pt x="4278" y="350"/>
                    <a:pt x="4310" y="398"/>
                    <a:pt x="4358" y="431"/>
                  </a:cubicBezTo>
                  <a:cubicBezTo>
                    <a:pt x="4406" y="462"/>
                    <a:pt x="4454" y="495"/>
                    <a:pt x="4502" y="495"/>
                  </a:cubicBezTo>
                  <a:cubicBezTo>
                    <a:pt x="4597" y="495"/>
                    <a:pt x="4677" y="383"/>
                    <a:pt x="4757" y="271"/>
                  </a:cubicBezTo>
                  <a:cubicBezTo>
                    <a:pt x="4821" y="159"/>
                    <a:pt x="4901" y="48"/>
                    <a:pt x="5013" y="48"/>
                  </a:cubicBezTo>
                  <a:cubicBezTo>
                    <a:pt x="5044" y="48"/>
                    <a:pt x="5060" y="63"/>
                    <a:pt x="5092" y="79"/>
                  </a:cubicBezTo>
                  <a:cubicBezTo>
                    <a:pt x="5172" y="111"/>
                    <a:pt x="5220" y="175"/>
                    <a:pt x="5252" y="239"/>
                  </a:cubicBezTo>
                  <a:cubicBezTo>
                    <a:pt x="5316" y="319"/>
                    <a:pt x="5364" y="398"/>
                    <a:pt x="5491" y="398"/>
                  </a:cubicBezTo>
                  <a:lnTo>
                    <a:pt x="5507" y="398"/>
                  </a:lnTo>
                  <a:cubicBezTo>
                    <a:pt x="5619" y="398"/>
                    <a:pt x="5683" y="335"/>
                    <a:pt x="5747" y="239"/>
                  </a:cubicBezTo>
                  <a:cubicBezTo>
                    <a:pt x="5779" y="207"/>
                    <a:pt x="5811" y="159"/>
                    <a:pt x="5859" y="127"/>
                  </a:cubicBezTo>
                  <a:cubicBezTo>
                    <a:pt x="5907" y="95"/>
                    <a:pt x="5954" y="79"/>
                    <a:pt x="6002" y="79"/>
                  </a:cubicBezTo>
                  <a:cubicBezTo>
                    <a:pt x="6098" y="79"/>
                    <a:pt x="6162" y="159"/>
                    <a:pt x="6242" y="239"/>
                  </a:cubicBezTo>
                  <a:cubicBezTo>
                    <a:pt x="6321" y="335"/>
                    <a:pt x="6401" y="431"/>
                    <a:pt x="6513" y="431"/>
                  </a:cubicBezTo>
                  <a:lnTo>
                    <a:pt x="6513" y="431"/>
                  </a:lnTo>
                  <a:cubicBezTo>
                    <a:pt x="6609" y="431"/>
                    <a:pt x="6689" y="367"/>
                    <a:pt x="6753" y="287"/>
                  </a:cubicBezTo>
                  <a:cubicBezTo>
                    <a:pt x="6801" y="239"/>
                    <a:pt x="6848" y="175"/>
                    <a:pt x="6928" y="143"/>
                  </a:cubicBezTo>
                  <a:cubicBezTo>
                    <a:pt x="6944" y="127"/>
                    <a:pt x="6960" y="127"/>
                    <a:pt x="6992" y="127"/>
                  </a:cubicBezTo>
                  <a:cubicBezTo>
                    <a:pt x="6992" y="79"/>
                    <a:pt x="6992" y="79"/>
                    <a:pt x="6992" y="79"/>
                  </a:cubicBezTo>
                  <a:cubicBezTo>
                    <a:pt x="6912" y="79"/>
                    <a:pt x="6832" y="159"/>
                    <a:pt x="6753" y="239"/>
                  </a:cubicBezTo>
                  <a:cubicBezTo>
                    <a:pt x="6673" y="303"/>
                    <a:pt x="6593" y="383"/>
                    <a:pt x="6497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41"/>
            <p:cNvSpPr>
              <a:spLocks noChangeArrowheads="1"/>
            </p:cNvSpPr>
            <p:nvPr/>
          </p:nvSpPr>
          <p:spPr bwMode="auto">
            <a:xfrm>
              <a:off x="0" y="-874885"/>
              <a:ext cx="2517775" cy="173037"/>
            </a:xfrm>
            <a:custGeom>
              <a:avLst/>
              <a:gdLst>
                <a:gd name="T0" fmla="*/ 6545 w 6993"/>
                <a:gd name="T1" fmla="*/ 335 h 480"/>
                <a:gd name="T2" fmla="*/ 6258 w 6993"/>
                <a:gd name="T3" fmla="*/ 191 h 480"/>
                <a:gd name="T4" fmla="*/ 6002 w 6993"/>
                <a:gd name="T5" fmla="*/ 32 h 480"/>
                <a:gd name="T6" fmla="*/ 5507 w 6993"/>
                <a:gd name="T7" fmla="*/ 335 h 480"/>
                <a:gd name="T8" fmla="*/ 5268 w 6993"/>
                <a:gd name="T9" fmla="*/ 160 h 480"/>
                <a:gd name="T10" fmla="*/ 5013 w 6993"/>
                <a:gd name="T11" fmla="*/ 0 h 480"/>
                <a:gd name="T12" fmla="*/ 4725 w 6993"/>
                <a:gd name="T13" fmla="*/ 224 h 480"/>
                <a:gd name="T14" fmla="*/ 4438 w 6993"/>
                <a:gd name="T15" fmla="*/ 415 h 480"/>
                <a:gd name="T16" fmla="*/ 4150 w 6993"/>
                <a:gd name="T17" fmla="*/ 80 h 480"/>
                <a:gd name="T18" fmla="*/ 3767 w 6993"/>
                <a:gd name="T19" fmla="*/ 176 h 480"/>
                <a:gd name="T20" fmla="*/ 3256 w 6993"/>
                <a:gd name="T21" fmla="*/ 224 h 480"/>
                <a:gd name="T22" fmla="*/ 3017 w 6993"/>
                <a:gd name="T23" fmla="*/ 128 h 480"/>
                <a:gd name="T24" fmla="*/ 2666 w 6993"/>
                <a:gd name="T25" fmla="*/ 303 h 480"/>
                <a:gd name="T26" fmla="*/ 2267 w 6993"/>
                <a:gd name="T27" fmla="*/ 208 h 480"/>
                <a:gd name="T28" fmla="*/ 2012 w 6993"/>
                <a:gd name="T29" fmla="*/ 48 h 480"/>
                <a:gd name="T30" fmla="*/ 1501 w 6993"/>
                <a:gd name="T31" fmla="*/ 431 h 480"/>
                <a:gd name="T32" fmla="*/ 1245 w 6993"/>
                <a:gd name="T33" fmla="*/ 255 h 480"/>
                <a:gd name="T34" fmla="*/ 1006 w 6993"/>
                <a:gd name="T35" fmla="*/ 96 h 480"/>
                <a:gd name="T36" fmla="*/ 702 w 6993"/>
                <a:gd name="T37" fmla="*/ 319 h 480"/>
                <a:gd name="T38" fmla="*/ 319 w 6993"/>
                <a:gd name="T39" fmla="*/ 335 h 480"/>
                <a:gd name="T40" fmla="*/ 0 w 6993"/>
                <a:gd name="T41" fmla="*/ 80 h 480"/>
                <a:gd name="T42" fmla="*/ 112 w 6993"/>
                <a:gd name="T43" fmla="*/ 160 h 480"/>
                <a:gd name="T44" fmla="*/ 288 w 6993"/>
                <a:gd name="T45" fmla="*/ 367 h 480"/>
                <a:gd name="T46" fmla="*/ 671 w 6993"/>
                <a:gd name="T47" fmla="*/ 415 h 480"/>
                <a:gd name="T48" fmla="*/ 1006 w 6993"/>
                <a:gd name="T49" fmla="*/ 144 h 480"/>
                <a:gd name="T50" fmla="*/ 1245 w 6993"/>
                <a:gd name="T51" fmla="*/ 319 h 480"/>
                <a:gd name="T52" fmla="*/ 1484 w 6993"/>
                <a:gd name="T53" fmla="*/ 479 h 480"/>
                <a:gd name="T54" fmla="*/ 2012 w 6993"/>
                <a:gd name="T55" fmla="*/ 96 h 480"/>
                <a:gd name="T56" fmla="*/ 2251 w 6993"/>
                <a:gd name="T57" fmla="*/ 255 h 480"/>
                <a:gd name="T58" fmla="*/ 2522 w 6993"/>
                <a:gd name="T59" fmla="*/ 415 h 480"/>
                <a:gd name="T60" fmla="*/ 2921 w 6993"/>
                <a:gd name="T61" fmla="*/ 191 h 480"/>
                <a:gd name="T62" fmla="*/ 3225 w 6993"/>
                <a:gd name="T63" fmla="*/ 288 h 480"/>
                <a:gd name="T64" fmla="*/ 3496 w 6993"/>
                <a:gd name="T65" fmla="*/ 399 h 480"/>
                <a:gd name="T66" fmla="*/ 3767 w 6993"/>
                <a:gd name="T67" fmla="*/ 240 h 480"/>
                <a:gd name="T68" fmla="*/ 4087 w 6993"/>
                <a:gd name="T69" fmla="*/ 96 h 480"/>
                <a:gd name="T70" fmla="*/ 4406 w 6993"/>
                <a:gd name="T71" fmla="*/ 463 h 480"/>
                <a:gd name="T72" fmla="*/ 4773 w 6993"/>
                <a:gd name="T73" fmla="*/ 255 h 480"/>
                <a:gd name="T74" fmla="*/ 5124 w 6993"/>
                <a:gd name="T75" fmla="*/ 80 h 480"/>
                <a:gd name="T76" fmla="*/ 5443 w 6993"/>
                <a:gd name="T77" fmla="*/ 383 h 480"/>
                <a:gd name="T78" fmla="*/ 5651 w 6993"/>
                <a:gd name="T79" fmla="*/ 351 h 480"/>
                <a:gd name="T80" fmla="*/ 6002 w 6993"/>
                <a:gd name="T81" fmla="*/ 96 h 480"/>
                <a:gd name="T82" fmla="*/ 6258 w 6993"/>
                <a:gd name="T83" fmla="*/ 255 h 480"/>
                <a:gd name="T84" fmla="*/ 6497 w 6993"/>
                <a:gd name="T85" fmla="*/ 415 h 480"/>
                <a:gd name="T86" fmla="*/ 6768 w 6993"/>
                <a:gd name="T87" fmla="*/ 255 h 480"/>
                <a:gd name="T88" fmla="*/ 6992 w 6993"/>
                <a:gd name="T89" fmla="*/ 128 h 480"/>
                <a:gd name="T90" fmla="*/ 6768 w 6993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93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13" y="335"/>
                    <a:pt x="6513" y="335"/>
                  </a:cubicBezTo>
                  <a:cubicBezTo>
                    <a:pt x="6385" y="335"/>
                    <a:pt x="6321" y="272"/>
                    <a:pt x="6258" y="191"/>
                  </a:cubicBezTo>
                  <a:cubicBezTo>
                    <a:pt x="6226" y="144"/>
                    <a:pt x="6194" y="112"/>
                    <a:pt x="6146" y="80"/>
                  </a:cubicBezTo>
                  <a:cubicBezTo>
                    <a:pt x="6098" y="48"/>
                    <a:pt x="6050" y="32"/>
                    <a:pt x="6002" y="32"/>
                  </a:cubicBezTo>
                  <a:cubicBezTo>
                    <a:pt x="5907" y="32"/>
                    <a:pt x="5843" y="112"/>
                    <a:pt x="5763" y="176"/>
                  </a:cubicBezTo>
                  <a:cubicBezTo>
                    <a:pt x="5683" y="255"/>
                    <a:pt x="5603" y="335"/>
                    <a:pt x="5507" y="335"/>
                  </a:cubicBezTo>
                  <a:cubicBezTo>
                    <a:pt x="5491" y="335"/>
                    <a:pt x="5460" y="335"/>
                    <a:pt x="5427" y="319"/>
                  </a:cubicBezTo>
                  <a:cubicBezTo>
                    <a:pt x="5348" y="288"/>
                    <a:pt x="5300" y="224"/>
                    <a:pt x="5268" y="160"/>
                  </a:cubicBezTo>
                  <a:cubicBezTo>
                    <a:pt x="5220" y="96"/>
                    <a:pt x="5172" y="48"/>
                    <a:pt x="5092" y="16"/>
                  </a:cubicBezTo>
                  <a:cubicBezTo>
                    <a:pt x="5060" y="0"/>
                    <a:pt x="5044" y="0"/>
                    <a:pt x="5013" y="0"/>
                  </a:cubicBezTo>
                  <a:cubicBezTo>
                    <a:pt x="4917" y="0"/>
                    <a:pt x="4837" y="48"/>
                    <a:pt x="4773" y="160"/>
                  </a:cubicBezTo>
                  <a:cubicBezTo>
                    <a:pt x="4757" y="176"/>
                    <a:pt x="4741" y="208"/>
                    <a:pt x="4725" y="224"/>
                  </a:cubicBezTo>
                  <a:cubicBezTo>
                    <a:pt x="4677" y="319"/>
                    <a:pt x="4613" y="431"/>
                    <a:pt x="4502" y="431"/>
                  </a:cubicBezTo>
                  <a:cubicBezTo>
                    <a:pt x="4485" y="431"/>
                    <a:pt x="4454" y="415"/>
                    <a:pt x="4438" y="415"/>
                  </a:cubicBezTo>
                  <a:cubicBezTo>
                    <a:pt x="4358" y="383"/>
                    <a:pt x="4310" y="303"/>
                    <a:pt x="4262" y="224"/>
                  </a:cubicBezTo>
                  <a:cubicBezTo>
                    <a:pt x="4230" y="176"/>
                    <a:pt x="4198" y="112"/>
                    <a:pt x="4150" y="80"/>
                  </a:cubicBezTo>
                  <a:cubicBezTo>
                    <a:pt x="4102" y="32"/>
                    <a:pt x="4055" y="16"/>
                    <a:pt x="4007" y="16"/>
                  </a:cubicBezTo>
                  <a:cubicBezTo>
                    <a:pt x="3911" y="16"/>
                    <a:pt x="3847" y="96"/>
                    <a:pt x="3767" y="176"/>
                  </a:cubicBezTo>
                  <a:cubicBezTo>
                    <a:pt x="3688" y="255"/>
                    <a:pt x="3608" y="335"/>
                    <a:pt x="3496" y="335"/>
                  </a:cubicBezTo>
                  <a:cubicBezTo>
                    <a:pt x="3400" y="335"/>
                    <a:pt x="3336" y="288"/>
                    <a:pt x="3256" y="224"/>
                  </a:cubicBezTo>
                  <a:cubicBezTo>
                    <a:pt x="3208" y="191"/>
                    <a:pt x="3161" y="144"/>
                    <a:pt x="3097" y="128"/>
                  </a:cubicBezTo>
                  <a:cubicBezTo>
                    <a:pt x="3065" y="128"/>
                    <a:pt x="3033" y="128"/>
                    <a:pt x="3017" y="128"/>
                  </a:cubicBezTo>
                  <a:cubicBezTo>
                    <a:pt x="2906" y="128"/>
                    <a:pt x="2842" y="176"/>
                    <a:pt x="2746" y="240"/>
                  </a:cubicBezTo>
                  <a:cubicBezTo>
                    <a:pt x="2730" y="255"/>
                    <a:pt x="2698" y="288"/>
                    <a:pt x="2666" y="303"/>
                  </a:cubicBezTo>
                  <a:cubicBezTo>
                    <a:pt x="2618" y="335"/>
                    <a:pt x="2570" y="351"/>
                    <a:pt x="2522" y="351"/>
                  </a:cubicBezTo>
                  <a:cubicBezTo>
                    <a:pt x="2426" y="351"/>
                    <a:pt x="2347" y="288"/>
                    <a:pt x="2267" y="208"/>
                  </a:cubicBezTo>
                  <a:cubicBezTo>
                    <a:pt x="2203" y="128"/>
                    <a:pt x="2123" y="48"/>
                    <a:pt x="2012" y="48"/>
                  </a:cubicBezTo>
                  <a:lnTo>
                    <a:pt x="2012" y="48"/>
                  </a:lnTo>
                  <a:cubicBezTo>
                    <a:pt x="1900" y="48"/>
                    <a:pt x="1820" y="144"/>
                    <a:pt x="1740" y="240"/>
                  </a:cubicBezTo>
                  <a:cubicBezTo>
                    <a:pt x="1660" y="335"/>
                    <a:pt x="1596" y="431"/>
                    <a:pt x="1501" y="431"/>
                  </a:cubicBezTo>
                  <a:cubicBezTo>
                    <a:pt x="1453" y="431"/>
                    <a:pt x="1405" y="399"/>
                    <a:pt x="1357" y="367"/>
                  </a:cubicBezTo>
                  <a:cubicBezTo>
                    <a:pt x="1309" y="335"/>
                    <a:pt x="1277" y="288"/>
                    <a:pt x="1245" y="255"/>
                  </a:cubicBezTo>
                  <a:cubicBezTo>
                    <a:pt x="1197" y="176"/>
                    <a:pt x="1134" y="112"/>
                    <a:pt x="1022" y="96"/>
                  </a:cubicBezTo>
                  <a:lnTo>
                    <a:pt x="1006" y="96"/>
                  </a:lnTo>
                  <a:cubicBezTo>
                    <a:pt x="878" y="96"/>
                    <a:pt x="814" y="191"/>
                    <a:pt x="735" y="288"/>
                  </a:cubicBezTo>
                  <a:cubicBezTo>
                    <a:pt x="718" y="288"/>
                    <a:pt x="718" y="303"/>
                    <a:pt x="702" y="319"/>
                  </a:cubicBezTo>
                  <a:cubicBezTo>
                    <a:pt x="639" y="399"/>
                    <a:pt x="575" y="431"/>
                    <a:pt x="495" y="431"/>
                  </a:cubicBezTo>
                  <a:cubicBezTo>
                    <a:pt x="431" y="431"/>
                    <a:pt x="367" y="399"/>
                    <a:pt x="319" y="335"/>
                  </a:cubicBezTo>
                  <a:cubicBezTo>
                    <a:pt x="303" y="319"/>
                    <a:pt x="288" y="288"/>
                    <a:pt x="271" y="272"/>
                  </a:cubicBezTo>
                  <a:cubicBezTo>
                    <a:pt x="192" y="176"/>
                    <a:pt x="128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28"/>
                    <a:pt x="96" y="144"/>
                    <a:pt x="112" y="160"/>
                  </a:cubicBezTo>
                  <a:cubicBezTo>
                    <a:pt x="176" y="191"/>
                    <a:pt x="207" y="240"/>
                    <a:pt x="240" y="288"/>
                  </a:cubicBezTo>
                  <a:cubicBezTo>
                    <a:pt x="255" y="319"/>
                    <a:pt x="271" y="351"/>
                    <a:pt x="288" y="367"/>
                  </a:cubicBezTo>
                  <a:cubicBezTo>
                    <a:pt x="351" y="447"/>
                    <a:pt x="431" y="479"/>
                    <a:pt x="511" y="479"/>
                  </a:cubicBezTo>
                  <a:cubicBezTo>
                    <a:pt x="575" y="479"/>
                    <a:pt x="623" y="463"/>
                    <a:pt x="671" y="415"/>
                  </a:cubicBezTo>
                  <a:cubicBezTo>
                    <a:pt x="718" y="383"/>
                    <a:pt x="735" y="351"/>
                    <a:pt x="766" y="319"/>
                  </a:cubicBezTo>
                  <a:cubicBezTo>
                    <a:pt x="830" y="240"/>
                    <a:pt x="894" y="144"/>
                    <a:pt x="1006" y="144"/>
                  </a:cubicBezTo>
                  <a:cubicBezTo>
                    <a:pt x="1022" y="144"/>
                    <a:pt x="1037" y="144"/>
                    <a:pt x="1054" y="160"/>
                  </a:cubicBezTo>
                  <a:cubicBezTo>
                    <a:pt x="1149" y="176"/>
                    <a:pt x="1197" y="240"/>
                    <a:pt x="1245" y="319"/>
                  </a:cubicBezTo>
                  <a:cubicBezTo>
                    <a:pt x="1309" y="383"/>
                    <a:pt x="1357" y="447"/>
                    <a:pt x="1453" y="479"/>
                  </a:cubicBezTo>
                  <a:cubicBezTo>
                    <a:pt x="1453" y="479"/>
                    <a:pt x="1469" y="479"/>
                    <a:pt x="1484" y="479"/>
                  </a:cubicBezTo>
                  <a:cubicBezTo>
                    <a:pt x="1596" y="479"/>
                    <a:pt x="1692" y="383"/>
                    <a:pt x="1772" y="272"/>
                  </a:cubicBezTo>
                  <a:cubicBezTo>
                    <a:pt x="1852" y="191"/>
                    <a:pt x="1916" y="96"/>
                    <a:pt x="2012" y="96"/>
                  </a:cubicBezTo>
                  <a:cubicBezTo>
                    <a:pt x="2075" y="96"/>
                    <a:pt x="2123" y="128"/>
                    <a:pt x="2171" y="191"/>
                  </a:cubicBezTo>
                  <a:cubicBezTo>
                    <a:pt x="2203" y="208"/>
                    <a:pt x="2219" y="224"/>
                    <a:pt x="2251" y="255"/>
                  </a:cubicBezTo>
                  <a:cubicBezTo>
                    <a:pt x="2315" y="335"/>
                    <a:pt x="2378" y="415"/>
                    <a:pt x="2506" y="415"/>
                  </a:cubicBezTo>
                  <a:cubicBezTo>
                    <a:pt x="2522" y="415"/>
                    <a:pt x="2522" y="415"/>
                    <a:pt x="2522" y="415"/>
                  </a:cubicBezTo>
                  <a:cubicBezTo>
                    <a:pt x="2618" y="415"/>
                    <a:pt x="2682" y="351"/>
                    <a:pt x="2746" y="303"/>
                  </a:cubicBezTo>
                  <a:cubicBezTo>
                    <a:pt x="2794" y="255"/>
                    <a:pt x="2842" y="208"/>
                    <a:pt x="2921" y="191"/>
                  </a:cubicBezTo>
                  <a:cubicBezTo>
                    <a:pt x="2953" y="176"/>
                    <a:pt x="2969" y="176"/>
                    <a:pt x="3001" y="176"/>
                  </a:cubicBezTo>
                  <a:cubicBezTo>
                    <a:pt x="3097" y="176"/>
                    <a:pt x="3161" y="224"/>
                    <a:pt x="3225" y="288"/>
                  </a:cubicBezTo>
                  <a:cubicBezTo>
                    <a:pt x="3256" y="303"/>
                    <a:pt x="3304" y="335"/>
                    <a:pt x="3336" y="367"/>
                  </a:cubicBezTo>
                  <a:cubicBezTo>
                    <a:pt x="3384" y="383"/>
                    <a:pt x="3448" y="399"/>
                    <a:pt x="3496" y="399"/>
                  </a:cubicBezTo>
                  <a:cubicBezTo>
                    <a:pt x="3576" y="399"/>
                    <a:pt x="3655" y="367"/>
                    <a:pt x="3703" y="303"/>
                  </a:cubicBezTo>
                  <a:cubicBezTo>
                    <a:pt x="3736" y="288"/>
                    <a:pt x="3751" y="272"/>
                    <a:pt x="3767" y="240"/>
                  </a:cubicBezTo>
                  <a:cubicBezTo>
                    <a:pt x="3831" y="160"/>
                    <a:pt x="3911" y="80"/>
                    <a:pt x="4007" y="80"/>
                  </a:cubicBezTo>
                  <a:cubicBezTo>
                    <a:pt x="4023" y="80"/>
                    <a:pt x="4055" y="80"/>
                    <a:pt x="4087" y="96"/>
                  </a:cubicBezTo>
                  <a:cubicBezTo>
                    <a:pt x="4166" y="128"/>
                    <a:pt x="4198" y="208"/>
                    <a:pt x="4246" y="288"/>
                  </a:cubicBezTo>
                  <a:cubicBezTo>
                    <a:pt x="4278" y="351"/>
                    <a:pt x="4326" y="431"/>
                    <a:pt x="4406" y="463"/>
                  </a:cubicBezTo>
                  <a:cubicBezTo>
                    <a:pt x="4438" y="479"/>
                    <a:pt x="4470" y="479"/>
                    <a:pt x="4502" y="479"/>
                  </a:cubicBezTo>
                  <a:cubicBezTo>
                    <a:pt x="4613" y="479"/>
                    <a:pt x="4693" y="367"/>
                    <a:pt x="4773" y="255"/>
                  </a:cubicBezTo>
                  <a:cubicBezTo>
                    <a:pt x="4837" y="144"/>
                    <a:pt x="4901" y="48"/>
                    <a:pt x="5013" y="48"/>
                  </a:cubicBezTo>
                  <a:cubicBezTo>
                    <a:pt x="5044" y="48"/>
                    <a:pt x="5077" y="64"/>
                    <a:pt x="5124" y="80"/>
                  </a:cubicBezTo>
                  <a:cubicBezTo>
                    <a:pt x="5172" y="112"/>
                    <a:pt x="5220" y="176"/>
                    <a:pt x="5252" y="224"/>
                  </a:cubicBezTo>
                  <a:cubicBezTo>
                    <a:pt x="5300" y="288"/>
                    <a:pt x="5364" y="367"/>
                    <a:pt x="5443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03" y="367"/>
                    <a:pt x="5651" y="351"/>
                  </a:cubicBezTo>
                  <a:cubicBezTo>
                    <a:pt x="5699" y="319"/>
                    <a:pt x="5731" y="272"/>
                    <a:pt x="5763" y="240"/>
                  </a:cubicBezTo>
                  <a:cubicBezTo>
                    <a:pt x="5826" y="160"/>
                    <a:pt x="5890" y="96"/>
                    <a:pt x="6002" y="96"/>
                  </a:cubicBezTo>
                  <a:cubicBezTo>
                    <a:pt x="6002" y="96"/>
                    <a:pt x="6002" y="96"/>
                    <a:pt x="6018" y="96"/>
                  </a:cubicBezTo>
                  <a:cubicBezTo>
                    <a:pt x="6114" y="96"/>
                    <a:pt x="6194" y="176"/>
                    <a:pt x="6258" y="255"/>
                  </a:cubicBezTo>
                  <a:cubicBezTo>
                    <a:pt x="6306" y="303"/>
                    <a:pt x="6337" y="351"/>
                    <a:pt x="6385" y="383"/>
                  </a:cubicBezTo>
                  <a:cubicBezTo>
                    <a:pt x="6417" y="399"/>
                    <a:pt x="6465" y="415"/>
                    <a:pt x="6497" y="415"/>
                  </a:cubicBezTo>
                  <a:cubicBezTo>
                    <a:pt x="6593" y="415"/>
                    <a:pt x="6673" y="335"/>
                    <a:pt x="6753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48" y="176"/>
                    <a:pt x="6912" y="144"/>
                  </a:cubicBezTo>
                  <a:cubicBezTo>
                    <a:pt x="6944" y="128"/>
                    <a:pt x="6976" y="128"/>
                    <a:pt x="6992" y="128"/>
                  </a:cubicBezTo>
                  <a:cubicBezTo>
                    <a:pt x="6992" y="80"/>
                    <a:pt x="6992" y="80"/>
                    <a:pt x="6992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1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42"/>
            <p:cNvSpPr>
              <a:spLocks noChangeArrowheads="1"/>
            </p:cNvSpPr>
            <p:nvPr/>
          </p:nvSpPr>
          <p:spPr bwMode="auto">
            <a:xfrm>
              <a:off x="0" y="-506585"/>
              <a:ext cx="2517775" cy="177800"/>
            </a:xfrm>
            <a:custGeom>
              <a:avLst/>
              <a:gdLst>
                <a:gd name="T0" fmla="*/ 6784 w 6993"/>
                <a:gd name="T1" fmla="*/ 223 h 495"/>
                <a:gd name="T2" fmla="*/ 6513 w 6993"/>
                <a:gd name="T3" fmla="*/ 446 h 495"/>
                <a:gd name="T4" fmla="*/ 5986 w 6993"/>
                <a:gd name="T5" fmla="*/ 80 h 495"/>
                <a:gd name="T6" fmla="*/ 5731 w 6993"/>
                <a:gd name="T7" fmla="*/ 271 h 495"/>
                <a:gd name="T8" fmla="*/ 5427 w 6993"/>
                <a:gd name="T9" fmla="*/ 431 h 495"/>
                <a:gd name="T10" fmla="*/ 5108 w 6993"/>
                <a:gd name="T11" fmla="*/ 63 h 495"/>
                <a:gd name="T12" fmla="*/ 4773 w 6993"/>
                <a:gd name="T13" fmla="*/ 223 h 495"/>
                <a:gd name="T14" fmla="*/ 4502 w 6993"/>
                <a:gd name="T15" fmla="*/ 415 h 495"/>
                <a:gd name="T16" fmla="*/ 4246 w 6993"/>
                <a:gd name="T17" fmla="*/ 191 h 495"/>
                <a:gd name="T18" fmla="*/ 4023 w 6993"/>
                <a:gd name="T19" fmla="*/ 0 h 495"/>
                <a:gd name="T20" fmla="*/ 3496 w 6993"/>
                <a:gd name="T21" fmla="*/ 415 h 495"/>
                <a:gd name="T22" fmla="*/ 3353 w 6993"/>
                <a:gd name="T23" fmla="*/ 319 h 495"/>
                <a:gd name="T24" fmla="*/ 3065 w 6993"/>
                <a:gd name="T25" fmla="*/ 32 h 495"/>
                <a:gd name="T26" fmla="*/ 2714 w 6993"/>
                <a:gd name="T27" fmla="*/ 207 h 495"/>
                <a:gd name="T28" fmla="*/ 2363 w 6993"/>
                <a:gd name="T29" fmla="*/ 319 h 495"/>
                <a:gd name="T30" fmla="*/ 2043 w 6993"/>
                <a:gd name="T31" fmla="*/ 16 h 495"/>
                <a:gd name="T32" fmla="*/ 1660 w 6993"/>
                <a:gd name="T33" fmla="*/ 287 h 495"/>
                <a:gd name="T34" fmla="*/ 1373 w 6993"/>
                <a:gd name="T35" fmla="*/ 319 h 495"/>
                <a:gd name="T36" fmla="*/ 1037 w 6993"/>
                <a:gd name="T37" fmla="*/ 16 h 495"/>
                <a:gd name="T38" fmla="*/ 718 w 6993"/>
                <a:gd name="T39" fmla="*/ 223 h 495"/>
                <a:gd name="T40" fmla="*/ 335 w 6993"/>
                <a:gd name="T41" fmla="*/ 303 h 495"/>
                <a:gd name="T42" fmla="*/ 0 w 6993"/>
                <a:gd name="T43" fmla="*/ 32 h 495"/>
                <a:gd name="T44" fmla="*/ 128 w 6993"/>
                <a:gd name="T45" fmla="*/ 96 h 495"/>
                <a:gd name="T46" fmla="*/ 303 w 6993"/>
                <a:gd name="T47" fmla="*/ 319 h 495"/>
                <a:gd name="T48" fmla="*/ 702 w 6993"/>
                <a:gd name="T49" fmla="*/ 335 h 495"/>
                <a:gd name="T50" fmla="*/ 1006 w 6993"/>
                <a:gd name="T51" fmla="*/ 63 h 495"/>
                <a:gd name="T52" fmla="*/ 1277 w 6993"/>
                <a:gd name="T53" fmla="*/ 271 h 495"/>
                <a:gd name="T54" fmla="*/ 1517 w 6993"/>
                <a:gd name="T55" fmla="*/ 463 h 495"/>
                <a:gd name="T56" fmla="*/ 1852 w 6993"/>
                <a:gd name="T57" fmla="*/ 127 h 495"/>
                <a:gd name="T58" fmla="*/ 2235 w 6993"/>
                <a:gd name="T59" fmla="*/ 271 h 495"/>
                <a:gd name="T60" fmla="*/ 2634 w 6993"/>
                <a:gd name="T61" fmla="*/ 398 h 495"/>
                <a:gd name="T62" fmla="*/ 2985 w 6993"/>
                <a:gd name="T63" fmla="*/ 80 h 495"/>
                <a:gd name="T64" fmla="*/ 3272 w 6993"/>
                <a:gd name="T65" fmla="*/ 287 h 495"/>
                <a:gd name="T66" fmla="*/ 3688 w 6993"/>
                <a:gd name="T67" fmla="*/ 398 h 495"/>
                <a:gd name="T68" fmla="*/ 4007 w 6993"/>
                <a:gd name="T69" fmla="*/ 63 h 495"/>
                <a:gd name="T70" fmla="*/ 4230 w 6993"/>
                <a:gd name="T71" fmla="*/ 255 h 495"/>
                <a:gd name="T72" fmla="*/ 4502 w 6993"/>
                <a:gd name="T73" fmla="*/ 463 h 495"/>
                <a:gd name="T74" fmla="*/ 4805 w 6993"/>
                <a:gd name="T75" fmla="*/ 271 h 495"/>
                <a:gd name="T76" fmla="*/ 5092 w 6993"/>
                <a:gd name="T77" fmla="*/ 111 h 495"/>
                <a:gd name="T78" fmla="*/ 5252 w 6993"/>
                <a:gd name="T79" fmla="*/ 351 h 495"/>
                <a:gd name="T80" fmla="*/ 5507 w 6993"/>
                <a:gd name="T81" fmla="*/ 494 h 495"/>
                <a:gd name="T82" fmla="*/ 5779 w 6993"/>
                <a:gd name="T83" fmla="*/ 287 h 495"/>
                <a:gd name="T84" fmla="*/ 6146 w 6993"/>
                <a:gd name="T85" fmla="*/ 191 h 495"/>
                <a:gd name="T86" fmla="*/ 6497 w 6993"/>
                <a:gd name="T87" fmla="*/ 494 h 495"/>
                <a:gd name="T88" fmla="*/ 6832 w 6993"/>
                <a:gd name="T89" fmla="*/ 255 h 495"/>
                <a:gd name="T90" fmla="*/ 6928 w 6993"/>
                <a:gd name="T91" fmla="*/ 96 h 495"/>
                <a:gd name="T92" fmla="*/ 6992 w 6993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495">
                  <a:moveTo>
                    <a:pt x="6784" y="223"/>
                  </a:moveTo>
                  <a:lnTo>
                    <a:pt x="6784" y="223"/>
                  </a:lnTo>
                  <a:cubicBezTo>
                    <a:pt x="6753" y="287"/>
                    <a:pt x="6720" y="351"/>
                    <a:pt x="6656" y="383"/>
                  </a:cubicBezTo>
                  <a:cubicBezTo>
                    <a:pt x="6609" y="431"/>
                    <a:pt x="6561" y="446"/>
                    <a:pt x="6513" y="446"/>
                  </a:cubicBezTo>
                  <a:cubicBezTo>
                    <a:pt x="6385" y="446"/>
                    <a:pt x="6290" y="335"/>
                    <a:pt x="6242" y="239"/>
                  </a:cubicBezTo>
                  <a:cubicBezTo>
                    <a:pt x="6162" y="143"/>
                    <a:pt x="6066" y="80"/>
                    <a:pt x="5986" y="80"/>
                  </a:cubicBezTo>
                  <a:cubicBezTo>
                    <a:pt x="5922" y="80"/>
                    <a:pt x="5874" y="111"/>
                    <a:pt x="5811" y="159"/>
                  </a:cubicBezTo>
                  <a:cubicBezTo>
                    <a:pt x="5779" y="175"/>
                    <a:pt x="5763" y="223"/>
                    <a:pt x="5731" y="271"/>
                  </a:cubicBezTo>
                  <a:cubicBezTo>
                    <a:pt x="5667" y="351"/>
                    <a:pt x="5603" y="446"/>
                    <a:pt x="5507" y="446"/>
                  </a:cubicBezTo>
                  <a:cubicBezTo>
                    <a:pt x="5475" y="446"/>
                    <a:pt x="5460" y="446"/>
                    <a:pt x="5427" y="431"/>
                  </a:cubicBezTo>
                  <a:cubicBezTo>
                    <a:pt x="5332" y="383"/>
                    <a:pt x="5284" y="303"/>
                    <a:pt x="5236" y="223"/>
                  </a:cubicBezTo>
                  <a:cubicBezTo>
                    <a:pt x="5204" y="159"/>
                    <a:pt x="5172" y="96"/>
                    <a:pt x="5108" y="63"/>
                  </a:cubicBezTo>
                  <a:cubicBezTo>
                    <a:pt x="5077" y="32"/>
                    <a:pt x="5044" y="32"/>
                    <a:pt x="5013" y="32"/>
                  </a:cubicBezTo>
                  <a:cubicBezTo>
                    <a:pt x="4901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693" y="351"/>
                    <a:pt x="4597" y="415"/>
                    <a:pt x="4502" y="415"/>
                  </a:cubicBezTo>
                  <a:cubicBezTo>
                    <a:pt x="4454" y="415"/>
                    <a:pt x="4390" y="383"/>
                    <a:pt x="4342" y="335"/>
                  </a:cubicBezTo>
                  <a:cubicBezTo>
                    <a:pt x="4310" y="303"/>
                    <a:pt x="4278" y="255"/>
                    <a:pt x="4246" y="191"/>
                  </a:cubicBezTo>
                  <a:cubicBezTo>
                    <a:pt x="4198" y="111"/>
                    <a:pt x="4150" y="32"/>
                    <a:pt x="4055" y="0"/>
                  </a:cubicBezTo>
                  <a:cubicBezTo>
                    <a:pt x="4039" y="0"/>
                    <a:pt x="4023" y="0"/>
                    <a:pt x="4023" y="0"/>
                  </a:cubicBezTo>
                  <a:cubicBezTo>
                    <a:pt x="3911" y="0"/>
                    <a:pt x="3831" y="111"/>
                    <a:pt x="3751" y="223"/>
                  </a:cubicBezTo>
                  <a:cubicBezTo>
                    <a:pt x="3672" y="319"/>
                    <a:pt x="3592" y="415"/>
                    <a:pt x="3496" y="415"/>
                  </a:cubicBezTo>
                  <a:lnTo>
                    <a:pt x="3496" y="415"/>
                  </a:lnTo>
                  <a:cubicBezTo>
                    <a:pt x="3448" y="415"/>
                    <a:pt x="3400" y="383"/>
                    <a:pt x="3353" y="319"/>
                  </a:cubicBezTo>
                  <a:cubicBezTo>
                    <a:pt x="3336" y="287"/>
                    <a:pt x="3320" y="271"/>
                    <a:pt x="3289" y="239"/>
                  </a:cubicBezTo>
                  <a:cubicBezTo>
                    <a:pt x="3225" y="143"/>
                    <a:pt x="3177" y="48"/>
                    <a:pt x="3065" y="32"/>
                  </a:cubicBezTo>
                  <a:cubicBezTo>
                    <a:pt x="3033" y="16"/>
                    <a:pt x="3017" y="16"/>
                    <a:pt x="3001" y="16"/>
                  </a:cubicBezTo>
                  <a:cubicBezTo>
                    <a:pt x="2873" y="16"/>
                    <a:pt x="2761" y="127"/>
                    <a:pt x="2714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42" y="383"/>
                    <a:pt x="2411" y="367"/>
                    <a:pt x="2363" y="319"/>
                  </a:cubicBezTo>
                  <a:cubicBezTo>
                    <a:pt x="2315" y="287"/>
                    <a:pt x="2283" y="239"/>
                    <a:pt x="2251" y="191"/>
                  </a:cubicBezTo>
                  <a:cubicBezTo>
                    <a:pt x="2187" y="111"/>
                    <a:pt x="2139" y="48"/>
                    <a:pt x="2043" y="16"/>
                  </a:cubicBezTo>
                  <a:cubicBezTo>
                    <a:pt x="2027" y="16"/>
                    <a:pt x="2012" y="16"/>
                    <a:pt x="1995" y="16"/>
                  </a:cubicBezTo>
                  <a:cubicBezTo>
                    <a:pt x="1836" y="16"/>
                    <a:pt x="1740" y="175"/>
                    <a:pt x="1660" y="287"/>
                  </a:cubicBezTo>
                  <a:cubicBezTo>
                    <a:pt x="1612" y="367"/>
                    <a:pt x="1564" y="398"/>
                    <a:pt x="1501" y="398"/>
                  </a:cubicBezTo>
                  <a:cubicBezTo>
                    <a:pt x="1453" y="398"/>
                    <a:pt x="1421" y="367"/>
                    <a:pt x="1373" y="319"/>
                  </a:cubicBezTo>
                  <a:cubicBezTo>
                    <a:pt x="1341" y="287"/>
                    <a:pt x="1325" y="255"/>
                    <a:pt x="1293" y="223"/>
                  </a:cubicBezTo>
                  <a:cubicBezTo>
                    <a:pt x="1229" y="111"/>
                    <a:pt x="1165" y="16"/>
                    <a:pt x="1037" y="16"/>
                  </a:cubicBezTo>
                  <a:cubicBezTo>
                    <a:pt x="1022" y="0"/>
                    <a:pt x="1022" y="0"/>
                    <a:pt x="1006" y="0"/>
                  </a:cubicBezTo>
                  <a:cubicBezTo>
                    <a:pt x="878" y="0"/>
                    <a:pt x="798" y="111"/>
                    <a:pt x="718" y="223"/>
                  </a:cubicBezTo>
                  <a:cubicBezTo>
                    <a:pt x="639" y="335"/>
                    <a:pt x="575" y="383"/>
                    <a:pt x="495" y="383"/>
                  </a:cubicBezTo>
                  <a:cubicBezTo>
                    <a:pt x="447" y="383"/>
                    <a:pt x="383" y="351"/>
                    <a:pt x="335" y="303"/>
                  </a:cubicBezTo>
                  <a:cubicBezTo>
                    <a:pt x="319" y="271"/>
                    <a:pt x="288" y="239"/>
                    <a:pt x="271" y="223"/>
                  </a:cubicBezTo>
                  <a:cubicBezTo>
                    <a:pt x="192" y="127"/>
                    <a:pt x="128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8" y="96"/>
                  </a:cubicBezTo>
                  <a:cubicBezTo>
                    <a:pt x="176" y="143"/>
                    <a:pt x="207" y="191"/>
                    <a:pt x="240" y="239"/>
                  </a:cubicBezTo>
                  <a:cubicBezTo>
                    <a:pt x="255" y="271"/>
                    <a:pt x="271" y="303"/>
                    <a:pt x="303" y="319"/>
                  </a:cubicBezTo>
                  <a:cubicBezTo>
                    <a:pt x="351" y="398"/>
                    <a:pt x="431" y="431"/>
                    <a:pt x="495" y="431"/>
                  </a:cubicBezTo>
                  <a:cubicBezTo>
                    <a:pt x="575" y="431"/>
                    <a:pt x="654" y="398"/>
                    <a:pt x="702" y="335"/>
                  </a:cubicBezTo>
                  <a:cubicBezTo>
                    <a:pt x="718" y="303"/>
                    <a:pt x="750" y="271"/>
                    <a:pt x="766" y="239"/>
                  </a:cubicBezTo>
                  <a:cubicBezTo>
                    <a:pt x="830" y="159"/>
                    <a:pt x="894" y="63"/>
                    <a:pt x="1006" y="63"/>
                  </a:cubicBezTo>
                  <a:cubicBezTo>
                    <a:pt x="1037" y="63"/>
                    <a:pt x="1085" y="63"/>
                    <a:pt x="1118" y="96"/>
                  </a:cubicBezTo>
                  <a:cubicBezTo>
                    <a:pt x="1182" y="127"/>
                    <a:pt x="1229" y="207"/>
                    <a:pt x="1277" y="271"/>
                  </a:cubicBezTo>
                  <a:cubicBezTo>
                    <a:pt x="1325" y="367"/>
                    <a:pt x="1389" y="463"/>
                    <a:pt x="1501" y="463"/>
                  </a:cubicBezTo>
                  <a:lnTo>
                    <a:pt x="1517" y="463"/>
                  </a:lnTo>
                  <a:cubicBezTo>
                    <a:pt x="1628" y="463"/>
                    <a:pt x="1676" y="367"/>
                    <a:pt x="1724" y="287"/>
                  </a:cubicBezTo>
                  <a:cubicBezTo>
                    <a:pt x="1772" y="223"/>
                    <a:pt x="1804" y="175"/>
                    <a:pt x="1852" y="127"/>
                  </a:cubicBezTo>
                  <a:cubicBezTo>
                    <a:pt x="1900" y="96"/>
                    <a:pt x="1948" y="80"/>
                    <a:pt x="1995" y="80"/>
                  </a:cubicBezTo>
                  <a:cubicBezTo>
                    <a:pt x="2091" y="80"/>
                    <a:pt x="2171" y="175"/>
                    <a:pt x="2235" y="271"/>
                  </a:cubicBezTo>
                  <a:cubicBezTo>
                    <a:pt x="2315" y="367"/>
                    <a:pt x="2411" y="431"/>
                    <a:pt x="2506" y="431"/>
                  </a:cubicBezTo>
                  <a:cubicBezTo>
                    <a:pt x="2554" y="431"/>
                    <a:pt x="2586" y="431"/>
                    <a:pt x="2634" y="398"/>
                  </a:cubicBezTo>
                  <a:cubicBezTo>
                    <a:pt x="2682" y="367"/>
                    <a:pt x="2714" y="303"/>
                    <a:pt x="2746" y="255"/>
                  </a:cubicBezTo>
                  <a:cubicBezTo>
                    <a:pt x="2810" y="175"/>
                    <a:pt x="2858" y="96"/>
                    <a:pt x="2985" y="80"/>
                  </a:cubicBezTo>
                  <a:lnTo>
                    <a:pt x="3001" y="80"/>
                  </a:lnTo>
                  <a:cubicBezTo>
                    <a:pt x="3113" y="80"/>
                    <a:pt x="3193" y="191"/>
                    <a:pt x="3272" y="287"/>
                  </a:cubicBezTo>
                  <a:cubicBezTo>
                    <a:pt x="3353" y="398"/>
                    <a:pt x="3416" y="479"/>
                    <a:pt x="3512" y="479"/>
                  </a:cubicBezTo>
                  <a:cubicBezTo>
                    <a:pt x="3560" y="479"/>
                    <a:pt x="3624" y="463"/>
                    <a:pt x="3688" y="398"/>
                  </a:cubicBezTo>
                  <a:cubicBezTo>
                    <a:pt x="3719" y="367"/>
                    <a:pt x="3736" y="319"/>
                    <a:pt x="3767" y="271"/>
                  </a:cubicBezTo>
                  <a:cubicBezTo>
                    <a:pt x="3831" y="175"/>
                    <a:pt x="3895" y="63"/>
                    <a:pt x="4007" y="63"/>
                  </a:cubicBezTo>
                  <a:lnTo>
                    <a:pt x="4023" y="63"/>
                  </a:lnTo>
                  <a:cubicBezTo>
                    <a:pt x="4119" y="80"/>
                    <a:pt x="4183" y="175"/>
                    <a:pt x="4230" y="255"/>
                  </a:cubicBezTo>
                  <a:cubicBezTo>
                    <a:pt x="4262" y="319"/>
                    <a:pt x="4294" y="383"/>
                    <a:pt x="4342" y="415"/>
                  </a:cubicBezTo>
                  <a:cubicBezTo>
                    <a:pt x="4390" y="446"/>
                    <a:pt x="4454" y="463"/>
                    <a:pt x="4502" y="463"/>
                  </a:cubicBezTo>
                  <a:cubicBezTo>
                    <a:pt x="4597" y="463"/>
                    <a:pt x="4677" y="431"/>
                    <a:pt x="4741" y="367"/>
                  </a:cubicBezTo>
                  <a:cubicBezTo>
                    <a:pt x="4773" y="335"/>
                    <a:pt x="4789" y="303"/>
                    <a:pt x="4805" y="271"/>
                  </a:cubicBezTo>
                  <a:cubicBezTo>
                    <a:pt x="4869" y="175"/>
                    <a:pt x="4917" y="80"/>
                    <a:pt x="4996" y="80"/>
                  </a:cubicBezTo>
                  <a:cubicBezTo>
                    <a:pt x="5028" y="80"/>
                    <a:pt x="5060" y="96"/>
                    <a:pt x="5092" y="111"/>
                  </a:cubicBezTo>
                  <a:cubicBezTo>
                    <a:pt x="5140" y="143"/>
                    <a:pt x="5156" y="207"/>
                    <a:pt x="5188" y="255"/>
                  </a:cubicBezTo>
                  <a:cubicBezTo>
                    <a:pt x="5204" y="287"/>
                    <a:pt x="5236" y="319"/>
                    <a:pt x="5252" y="351"/>
                  </a:cubicBezTo>
                  <a:cubicBezTo>
                    <a:pt x="5284" y="398"/>
                    <a:pt x="5348" y="463"/>
                    <a:pt x="5412" y="479"/>
                  </a:cubicBezTo>
                  <a:cubicBezTo>
                    <a:pt x="5443" y="494"/>
                    <a:pt x="5475" y="494"/>
                    <a:pt x="5507" y="494"/>
                  </a:cubicBezTo>
                  <a:cubicBezTo>
                    <a:pt x="5619" y="494"/>
                    <a:pt x="5699" y="383"/>
                    <a:pt x="5779" y="287"/>
                  </a:cubicBezTo>
                  <a:lnTo>
                    <a:pt x="5779" y="287"/>
                  </a:lnTo>
                  <a:cubicBezTo>
                    <a:pt x="5843" y="191"/>
                    <a:pt x="5938" y="127"/>
                    <a:pt x="6002" y="127"/>
                  </a:cubicBezTo>
                  <a:cubicBezTo>
                    <a:pt x="6050" y="127"/>
                    <a:pt x="6098" y="159"/>
                    <a:pt x="6146" y="191"/>
                  </a:cubicBezTo>
                  <a:cubicBezTo>
                    <a:pt x="6178" y="223"/>
                    <a:pt x="6210" y="271"/>
                    <a:pt x="6226" y="303"/>
                  </a:cubicBezTo>
                  <a:cubicBezTo>
                    <a:pt x="6306" y="398"/>
                    <a:pt x="6369" y="494"/>
                    <a:pt x="6497" y="494"/>
                  </a:cubicBezTo>
                  <a:cubicBezTo>
                    <a:pt x="6513" y="494"/>
                    <a:pt x="6513" y="494"/>
                    <a:pt x="6513" y="494"/>
                  </a:cubicBezTo>
                  <a:cubicBezTo>
                    <a:pt x="6656" y="494"/>
                    <a:pt x="6768" y="351"/>
                    <a:pt x="6832" y="255"/>
                  </a:cubicBezTo>
                  <a:cubicBezTo>
                    <a:pt x="6832" y="239"/>
                    <a:pt x="6848" y="223"/>
                    <a:pt x="6848" y="207"/>
                  </a:cubicBezTo>
                  <a:cubicBezTo>
                    <a:pt x="6880" y="175"/>
                    <a:pt x="6896" y="127"/>
                    <a:pt x="6928" y="96"/>
                  </a:cubicBezTo>
                  <a:cubicBezTo>
                    <a:pt x="6944" y="80"/>
                    <a:pt x="6976" y="63"/>
                    <a:pt x="6992" y="63"/>
                  </a:cubicBezTo>
                  <a:cubicBezTo>
                    <a:pt x="6992" y="32"/>
                    <a:pt x="6992" y="32"/>
                    <a:pt x="6992" y="32"/>
                  </a:cubicBezTo>
                  <a:cubicBezTo>
                    <a:pt x="6912" y="32"/>
                    <a:pt x="6848" y="127"/>
                    <a:pt x="6784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-41563" y="0"/>
            <a:ext cx="8962541" cy="6869151"/>
          </a:xfrm>
          <a:custGeom>
            <a:avLst/>
            <a:gdLst>
              <a:gd name="connsiteX0" fmla="*/ 0 w 6590371"/>
              <a:gd name="connsiteY0" fmla="*/ 0 h 6858000"/>
              <a:gd name="connsiteX1" fmla="*/ 3295186 w 6590371"/>
              <a:gd name="connsiteY1" fmla="*/ 0 h 6858000"/>
              <a:gd name="connsiteX2" fmla="*/ 6590372 w 6590371"/>
              <a:gd name="connsiteY2" fmla="*/ 3429000 h 6858000"/>
              <a:gd name="connsiteX3" fmla="*/ 3295186 w 6590371"/>
              <a:gd name="connsiteY3" fmla="*/ 6858000 h 6858000"/>
              <a:gd name="connsiteX4" fmla="*/ 0 w 6590371"/>
              <a:gd name="connsiteY4" fmla="*/ 6858000 h 6858000"/>
              <a:gd name="connsiteX5" fmla="*/ 0 w 6590371"/>
              <a:gd name="connsiteY5" fmla="*/ 0 h 6858000"/>
              <a:gd name="connsiteX0" fmla="*/ 0 w 9835377"/>
              <a:gd name="connsiteY0" fmla="*/ 0 h 6869151"/>
              <a:gd name="connsiteX1" fmla="*/ 6540191 w 9835377"/>
              <a:gd name="connsiteY1" fmla="*/ 11151 h 6869151"/>
              <a:gd name="connsiteX2" fmla="*/ 9835377 w 9835377"/>
              <a:gd name="connsiteY2" fmla="*/ 3440151 h 6869151"/>
              <a:gd name="connsiteX3" fmla="*/ 6540191 w 9835377"/>
              <a:gd name="connsiteY3" fmla="*/ 6869151 h 6869151"/>
              <a:gd name="connsiteX4" fmla="*/ 3245005 w 9835377"/>
              <a:gd name="connsiteY4" fmla="*/ 6869151 h 6869151"/>
              <a:gd name="connsiteX5" fmla="*/ 0 w 9835377"/>
              <a:gd name="connsiteY5" fmla="*/ 0 h 6869151"/>
              <a:gd name="connsiteX0" fmla="*/ 0 w 9835377"/>
              <a:gd name="connsiteY0" fmla="*/ 0 h 6880303"/>
              <a:gd name="connsiteX1" fmla="*/ 6540191 w 9835377"/>
              <a:gd name="connsiteY1" fmla="*/ 11151 h 6880303"/>
              <a:gd name="connsiteX2" fmla="*/ 9835377 w 9835377"/>
              <a:gd name="connsiteY2" fmla="*/ 3440151 h 6880303"/>
              <a:gd name="connsiteX3" fmla="*/ 6540191 w 9835377"/>
              <a:gd name="connsiteY3" fmla="*/ 6869151 h 6880303"/>
              <a:gd name="connsiteX4" fmla="*/ 1 w 9835377"/>
              <a:gd name="connsiteY4" fmla="*/ 6880303 h 6880303"/>
              <a:gd name="connsiteX5" fmla="*/ 0 w 9835377"/>
              <a:gd name="connsiteY5" fmla="*/ 0 h 6880303"/>
              <a:gd name="connsiteX0" fmla="*/ 761999 w 9835376"/>
              <a:gd name="connsiteY0" fmla="*/ 252085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761999 w 9835376"/>
              <a:gd name="connsiteY5" fmla="*/ 252085 h 6869152"/>
              <a:gd name="connsiteX0" fmla="*/ 872835 w 9835376"/>
              <a:gd name="connsiteY0" fmla="*/ 16558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872835 w 9835376"/>
              <a:gd name="connsiteY5" fmla="*/ 16558 h 6869152"/>
              <a:gd name="connsiteX0" fmla="*/ 0 w 8962541"/>
              <a:gd name="connsiteY0" fmla="*/ 16558 h 6858000"/>
              <a:gd name="connsiteX1" fmla="*/ 5667355 w 8962541"/>
              <a:gd name="connsiteY1" fmla="*/ 0 h 6858000"/>
              <a:gd name="connsiteX2" fmla="*/ 8962541 w 8962541"/>
              <a:gd name="connsiteY2" fmla="*/ 3429000 h 6858000"/>
              <a:gd name="connsiteX3" fmla="*/ 5667355 w 8962541"/>
              <a:gd name="connsiteY3" fmla="*/ 6858000 h 6858000"/>
              <a:gd name="connsiteX4" fmla="*/ 13856 w 8962541"/>
              <a:gd name="connsiteY4" fmla="*/ 6841443 h 6858000"/>
              <a:gd name="connsiteX5" fmla="*/ 0 w 8962541"/>
              <a:gd name="connsiteY5" fmla="*/ 16558 h 6858000"/>
              <a:gd name="connsiteX0" fmla="*/ 0 w 8962541"/>
              <a:gd name="connsiteY0" fmla="*/ 16558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16558 h 6869152"/>
              <a:gd name="connsiteX0" fmla="*/ 0 w 8962541"/>
              <a:gd name="connsiteY0" fmla="*/ 2704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2704 h 6869152"/>
              <a:gd name="connsiteX0" fmla="*/ 13854 w 8976395"/>
              <a:gd name="connsiteY0" fmla="*/ 2704 h 6858000"/>
              <a:gd name="connsiteX1" fmla="*/ 5681209 w 8976395"/>
              <a:gd name="connsiteY1" fmla="*/ 0 h 6858000"/>
              <a:gd name="connsiteX2" fmla="*/ 8976395 w 8976395"/>
              <a:gd name="connsiteY2" fmla="*/ 3429000 h 6858000"/>
              <a:gd name="connsiteX3" fmla="*/ 5681209 w 8976395"/>
              <a:gd name="connsiteY3" fmla="*/ 6858000 h 6858000"/>
              <a:gd name="connsiteX4" fmla="*/ 0 w 8976395"/>
              <a:gd name="connsiteY4" fmla="*/ 6855297 h 6858000"/>
              <a:gd name="connsiteX5" fmla="*/ 13854 w 8976395"/>
              <a:gd name="connsiteY5" fmla="*/ 2704 h 6858000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5 w 8962541"/>
              <a:gd name="connsiteY4" fmla="*/ 6869151 h 6869151"/>
              <a:gd name="connsiteX5" fmla="*/ 0 w 8962541"/>
              <a:gd name="connsiteY5" fmla="*/ 2704 h 6869151"/>
              <a:gd name="connsiteX0" fmla="*/ 0 w 8962541"/>
              <a:gd name="connsiteY0" fmla="*/ 2704 h 6883005"/>
              <a:gd name="connsiteX1" fmla="*/ 5667355 w 8962541"/>
              <a:gd name="connsiteY1" fmla="*/ 0 h 6883005"/>
              <a:gd name="connsiteX2" fmla="*/ 8962541 w 8962541"/>
              <a:gd name="connsiteY2" fmla="*/ 3429000 h 6883005"/>
              <a:gd name="connsiteX3" fmla="*/ 5667355 w 8962541"/>
              <a:gd name="connsiteY3" fmla="*/ 6858000 h 6883005"/>
              <a:gd name="connsiteX4" fmla="*/ 0 w 8962541"/>
              <a:gd name="connsiteY4" fmla="*/ 6883005 h 6883005"/>
              <a:gd name="connsiteX5" fmla="*/ 0 w 8962541"/>
              <a:gd name="connsiteY5" fmla="*/ 2704 h 6883005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4 w 8962541"/>
              <a:gd name="connsiteY4" fmla="*/ 6869151 h 6869151"/>
              <a:gd name="connsiteX5" fmla="*/ 0 w 8962541"/>
              <a:gd name="connsiteY5" fmla="*/ 2704 h 68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541" h="6869151">
                <a:moveTo>
                  <a:pt x="0" y="2704"/>
                </a:moveTo>
                <a:lnTo>
                  <a:pt x="5667355" y="0"/>
                </a:lnTo>
                <a:cubicBezTo>
                  <a:pt x="7487236" y="0"/>
                  <a:pt x="8962541" y="1535216"/>
                  <a:pt x="8962541" y="3429000"/>
                </a:cubicBezTo>
                <a:cubicBezTo>
                  <a:pt x="8962541" y="5322784"/>
                  <a:pt x="7487236" y="6858000"/>
                  <a:pt x="5667355" y="6858000"/>
                </a:cubicBezTo>
                <a:lnTo>
                  <a:pt x="13854" y="6869151"/>
                </a:lnTo>
                <a:lnTo>
                  <a:pt x="0" y="27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880000" tIns="1440000" rIns="28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6899564" y="1073067"/>
            <a:ext cx="4572000" cy="2362997"/>
          </a:xfrm>
          <a:custGeom>
            <a:avLst/>
            <a:gdLst>
              <a:gd name="connsiteX0" fmla="*/ 0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1325563 h 1325563"/>
              <a:gd name="connsiteX3" fmla="*/ 0 w 10515600"/>
              <a:gd name="connsiteY3" fmla="*/ 1325563 h 1325563"/>
              <a:gd name="connsiteX4" fmla="*/ 0 w 10515600"/>
              <a:gd name="connsiteY4" fmla="*/ 0 h 1325563"/>
              <a:gd name="connsiteX0" fmla="*/ 412955 w 10928555"/>
              <a:gd name="connsiteY0" fmla="*/ 0 h 1748350"/>
              <a:gd name="connsiteX1" fmla="*/ 10928555 w 10928555"/>
              <a:gd name="connsiteY1" fmla="*/ 0 h 1748350"/>
              <a:gd name="connsiteX2" fmla="*/ 10928555 w 10928555"/>
              <a:gd name="connsiteY2" fmla="*/ 1325563 h 1748350"/>
              <a:gd name="connsiteX3" fmla="*/ 0 w 10928555"/>
              <a:gd name="connsiteY3" fmla="*/ 1748350 h 1748350"/>
              <a:gd name="connsiteX4" fmla="*/ 412955 w 10928555"/>
              <a:gd name="connsiteY4" fmla="*/ 0 h 1748350"/>
              <a:gd name="connsiteX0" fmla="*/ 741868 w 11257468"/>
              <a:gd name="connsiteY0" fmla="*/ 0 h 1748350"/>
              <a:gd name="connsiteX1" fmla="*/ 11257468 w 11257468"/>
              <a:gd name="connsiteY1" fmla="*/ 0 h 1748350"/>
              <a:gd name="connsiteX2" fmla="*/ 11257468 w 11257468"/>
              <a:gd name="connsiteY2" fmla="*/ 1325563 h 1748350"/>
              <a:gd name="connsiteX3" fmla="*/ 0 w 11257468"/>
              <a:gd name="connsiteY3" fmla="*/ 1748350 h 1748350"/>
              <a:gd name="connsiteX4" fmla="*/ 741868 w 11257468"/>
              <a:gd name="connsiteY4" fmla="*/ 0 h 1748350"/>
              <a:gd name="connsiteX0" fmla="*/ 851506 w 11367106"/>
              <a:gd name="connsiteY0" fmla="*/ 0 h 1754514"/>
              <a:gd name="connsiteX1" fmla="*/ 11367106 w 11367106"/>
              <a:gd name="connsiteY1" fmla="*/ 0 h 1754514"/>
              <a:gd name="connsiteX2" fmla="*/ 11367106 w 11367106"/>
              <a:gd name="connsiteY2" fmla="*/ 1325563 h 1754514"/>
              <a:gd name="connsiteX3" fmla="*/ 0 w 11367106"/>
              <a:gd name="connsiteY3" fmla="*/ 1754514 h 1754514"/>
              <a:gd name="connsiteX4" fmla="*/ 851506 w 11367106"/>
              <a:gd name="connsiteY4" fmla="*/ 0 h 17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106" h="1754514">
                <a:moveTo>
                  <a:pt x="851506" y="0"/>
                </a:moveTo>
                <a:lnTo>
                  <a:pt x="11367106" y="0"/>
                </a:lnTo>
                <a:lnTo>
                  <a:pt x="11367106" y="1325563"/>
                </a:lnTo>
                <a:lnTo>
                  <a:pt x="0" y="1754514"/>
                </a:lnTo>
                <a:lnTo>
                  <a:pt x="851506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540000" tIns="288000" rIns="288000" bIns="900000" anchor="ctr" anchorCtr="0">
            <a:spAutoFit/>
          </a:bodyPr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3" name="Tekstvak 52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Tussenblad - groen</a:t>
            </a:r>
          </a:p>
        </p:txBody>
      </p:sp>
      <p:pic>
        <p:nvPicPr>
          <p:cNvPr id="28" name="Afbeelding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/ beeld rechts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5599822" y="95276"/>
            <a:ext cx="2114706" cy="1053913"/>
            <a:chOff x="5599822" y="95276"/>
            <a:chExt cx="2114706" cy="1053913"/>
          </a:xfrm>
          <a:solidFill>
            <a:schemeClr val="accent6"/>
          </a:solidFill>
        </p:grpSpPr>
        <p:sp>
          <p:nvSpPr>
            <p:cNvPr id="19" name="Freeform 8"/>
            <p:cNvSpPr>
              <a:spLocks noChangeArrowheads="1"/>
            </p:cNvSpPr>
            <p:nvPr userDrawn="1"/>
          </p:nvSpPr>
          <p:spPr bwMode="auto">
            <a:xfrm rot="10800000">
              <a:off x="5599822" y="1009279"/>
              <a:ext cx="2114706" cy="139910"/>
            </a:xfrm>
            <a:custGeom>
              <a:avLst/>
              <a:gdLst>
                <a:gd name="T0" fmla="*/ 7851 w 8130"/>
                <a:gd name="T1" fmla="*/ 241 h 538"/>
                <a:gd name="T2" fmla="*/ 7555 w 8130"/>
                <a:gd name="T3" fmla="*/ 444 h 538"/>
                <a:gd name="T4" fmla="*/ 7203 w 8130"/>
                <a:gd name="T5" fmla="*/ 111 h 538"/>
                <a:gd name="T6" fmla="*/ 6722 w 8130"/>
                <a:gd name="T7" fmla="*/ 148 h 538"/>
                <a:gd name="T8" fmla="*/ 6407 w 8130"/>
                <a:gd name="T9" fmla="*/ 407 h 538"/>
                <a:gd name="T10" fmla="*/ 6111 w 8130"/>
                <a:gd name="T11" fmla="*/ 203 h 538"/>
                <a:gd name="T12" fmla="*/ 5815 w 8130"/>
                <a:gd name="T13" fmla="*/ 0 h 538"/>
                <a:gd name="T14" fmla="*/ 5518 w 8130"/>
                <a:gd name="T15" fmla="*/ 222 h 538"/>
                <a:gd name="T16" fmla="*/ 5111 w 8130"/>
                <a:gd name="T17" fmla="*/ 407 h 538"/>
                <a:gd name="T18" fmla="*/ 4778 w 8130"/>
                <a:gd name="T19" fmla="*/ 37 h 538"/>
                <a:gd name="T20" fmla="*/ 4370 w 8130"/>
                <a:gd name="T21" fmla="*/ 203 h 538"/>
                <a:gd name="T22" fmla="*/ 4000 w 8130"/>
                <a:gd name="T23" fmla="*/ 407 h 538"/>
                <a:gd name="T24" fmla="*/ 3611 w 8130"/>
                <a:gd name="T25" fmla="*/ 74 h 538"/>
                <a:gd name="T26" fmla="*/ 3259 w 8130"/>
                <a:gd name="T27" fmla="*/ 148 h 538"/>
                <a:gd name="T28" fmla="*/ 2926 w 8130"/>
                <a:gd name="T29" fmla="*/ 426 h 538"/>
                <a:gd name="T30" fmla="*/ 2630 w 8130"/>
                <a:gd name="T31" fmla="*/ 222 h 538"/>
                <a:gd name="T32" fmla="*/ 2352 w 8130"/>
                <a:gd name="T33" fmla="*/ 19 h 538"/>
                <a:gd name="T34" fmla="*/ 1759 w 8130"/>
                <a:gd name="T35" fmla="*/ 481 h 538"/>
                <a:gd name="T36" fmla="*/ 1629 w 8130"/>
                <a:gd name="T37" fmla="*/ 444 h 538"/>
                <a:gd name="T38" fmla="*/ 1277 w 8130"/>
                <a:gd name="T39" fmla="*/ 93 h 538"/>
                <a:gd name="T40" fmla="*/ 852 w 8130"/>
                <a:gd name="T41" fmla="*/ 315 h 538"/>
                <a:gd name="T42" fmla="*/ 389 w 8130"/>
                <a:gd name="T43" fmla="*/ 389 h 538"/>
                <a:gd name="T44" fmla="*/ 0 w 8130"/>
                <a:gd name="T45" fmla="*/ 74 h 538"/>
                <a:gd name="T46" fmla="*/ 130 w 8130"/>
                <a:gd name="T47" fmla="*/ 167 h 538"/>
                <a:gd name="T48" fmla="*/ 334 w 8130"/>
                <a:gd name="T49" fmla="*/ 407 h 538"/>
                <a:gd name="T50" fmla="*/ 592 w 8130"/>
                <a:gd name="T51" fmla="*/ 537 h 538"/>
                <a:gd name="T52" fmla="*/ 907 w 8130"/>
                <a:gd name="T53" fmla="*/ 333 h 538"/>
                <a:gd name="T54" fmla="*/ 1277 w 8130"/>
                <a:gd name="T55" fmla="*/ 167 h 538"/>
                <a:gd name="T56" fmla="*/ 1704 w 8130"/>
                <a:gd name="T57" fmla="*/ 537 h 538"/>
                <a:gd name="T58" fmla="*/ 2056 w 8130"/>
                <a:gd name="T59" fmla="*/ 333 h 538"/>
                <a:gd name="T60" fmla="*/ 2352 w 8130"/>
                <a:gd name="T61" fmla="*/ 111 h 538"/>
                <a:gd name="T62" fmla="*/ 2592 w 8130"/>
                <a:gd name="T63" fmla="*/ 259 h 538"/>
                <a:gd name="T64" fmla="*/ 3000 w 8130"/>
                <a:gd name="T65" fmla="*/ 481 h 538"/>
                <a:gd name="T66" fmla="*/ 3389 w 8130"/>
                <a:gd name="T67" fmla="*/ 148 h 538"/>
                <a:gd name="T68" fmla="*/ 3796 w 8130"/>
                <a:gd name="T69" fmla="*/ 296 h 538"/>
                <a:gd name="T70" fmla="*/ 4204 w 8130"/>
                <a:gd name="T71" fmla="*/ 444 h 538"/>
                <a:gd name="T72" fmla="*/ 4611 w 8130"/>
                <a:gd name="T73" fmla="*/ 74 h 538"/>
                <a:gd name="T74" fmla="*/ 4926 w 8130"/>
                <a:gd name="T75" fmla="*/ 278 h 538"/>
                <a:gd name="T76" fmla="*/ 5241 w 8130"/>
                <a:gd name="T77" fmla="*/ 518 h 538"/>
                <a:gd name="T78" fmla="*/ 5537 w 8130"/>
                <a:gd name="T79" fmla="*/ 296 h 538"/>
                <a:gd name="T80" fmla="*/ 5833 w 8130"/>
                <a:gd name="T81" fmla="*/ 55 h 538"/>
                <a:gd name="T82" fmla="*/ 6166 w 8130"/>
                <a:gd name="T83" fmla="*/ 370 h 538"/>
                <a:gd name="T84" fmla="*/ 6574 w 8130"/>
                <a:gd name="T85" fmla="*/ 407 h 538"/>
                <a:gd name="T86" fmla="*/ 6981 w 8130"/>
                <a:gd name="T87" fmla="*/ 74 h 538"/>
                <a:gd name="T88" fmla="*/ 7259 w 8130"/>
                <a:gd name="T89" fmla="*/ 278 h 538"/>
                <a:gd name="T90" fmla="*/ 7555 w 8130"/>
                <a:gd name="T91" fmla="*/ 500 h 538"/>
                <a:gd name="T92" fmla="*/ 7889 w 8130"/>
                <a:gd name="T93" fmla="*/ 278 h 538"/>
                <a:gd name="T94" fmla="*/ 8129 w 8130"/>
                <a:gd name="T95" fmla="*/ 111 h 538"/>
                <a:gd name="T96" fmla="*/ 7851 w 8130"/>
                <a:gd name="T97" fmla="*/ 24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0" h="538">
                  <a:moveTo>
                    <a:pt x="7851" y="241"/>
                  </a:moveTo>
                  <a:lnTo>
                    <a:pt x="7851" y="241"/>
                  </a:lnTo>
                  <a:cubicBezTo>
                    <a:pt x="7815" y="315"/>
                    <a:pt x="7759" y="389"/>
                    <a:pt x="7667" y="426"/>
                  </a:cubicBezTo>
                  <a:cubicBezTo>
                    <a:pt x="7629" y="426"/>
                    <a:pt x="7592" y="444"/>
                    <a:pt x="7555" y="444"/>
                  </a:cubicBezTo>
                  <a:cubicBezTo>
                    <a:pt x="7444" y="444"/>
                    <a:pt x="7370" y="333"/>
                    <a:pt x="7296" y="241"/>
                  </a:cubicBezTo>
                  <a:cubicBezTo>
                    <a:pt x="7259" y="185"/>
                    <a:pt x="7240" y="148"/>
                    <a:pt x="7203" y="111"/>
                  </a:cubicBezTo>
                  <a:cubicBezTo>
                    <a:pt x="7129" y="55"/>
                    <a:pt x="7055" y="19"/>
                    <a:pt x="6981" y="19"/>
                  </a:cubicBezTo>
                  <a:cubicBezTo>
                    <a:pt x="6888" y="19"/>
                    <a:pt x="6796" y="74"/>
                    <a:pt x="6722" y="148"/>
                  </a:cubicBezTo>
                  <a:cubicBezTo>
                    <a:pt x="6704" y="167"/>
                    <a:pt x="6685" y="185"/>
                    <a:pt x="6666" y="222"/>
                  </a:cubicBezTo>
                  <a:cubicBezTo>
                    <a:pt x="6592" y="315"/>
                    <a:pt x="6518" y="407"/>
                    <a:pt x="6407" y="407"/>
                  </a:cubicBezTo>
                  <a:cubicBezTo>
                    <a:pt x="6370" y="407"/>
                    <a:pt x="6333" y="407"/>
                    <a:pt x="6296" y="389"/>
                  </a:cubicBezTo>
                  <a:cubicBezTo>
                    <a:pt x="6222" y="352"/>
                    <a:pt x="6166" y="278"/>
                    <a:pt x="6111" y="203"/>
                  </a:cubicBezTo>
                  <a:cubicBezTo>
                    <a:pt x="6055" y="111"/>
                    <a:pt x="6000" y="37"/>
                    <a:pt x="5889" y="0"/>
                  </a:cubicBezTo>
                  <a:cubicBezTo>
                    <a:pt x="5870" y="0"/>
                    <a:pt x="5852" y="0"/>
                    <a:pt x="5815" y="0"/>
                  </a:cubicBezTo>
                  <a:cubicBezTo>
                    <a:pt x="5685" y="0"/>
                    <a:pt x="5574" y="111"/>
                    <a:pt x="5518" y="203"/>
                  </a:cubicBezTo>
                  <a:cubicBezTo>
                    <a:pt x="5518" y="222"/>
                    <a:pt x="5518" y="222"/>
                    <a:pt x="5518" y="222"/>
                  </a:cubicBezTo>
                  <a:cubicBezTo>
                    <a:pt x="5444" y="315"/>
                    <a:pt x="5351" y="463"/>
                    <a:pt x="5241" y="463"/>
                  </a:cubicBezTo>
                  <a:cubicBezTo>
                    <a:pt x="5185" y="463"/>
                    <a:pt x="5148" y="444"/>
                    <a:pt x="5111" y="407"/>
                  </a:cubicBezTo>
                  <a:cubicBezTo>
                    <a:pt x="5037" y="352"/>
                    <a:pt x="5000" y="296"/>
                    <a:pt x="4963" y="222"/>
                  </a:cubicBezTo>
                  <a:cubicBezTo>
                    <a:pt x="4907" y="148"/>
                    <a:pt x="4870" y="74"/>
                    <a:pt x="4778" y="37"/>
                  </a:cubicBezTo>
                  <a:cubicBezTo>
                    <a:pt x="4740" y="19"/>
                    <a:pt x="4685" y="0"/>
                    <a:pt x="4648" y="0"/>
                  </a:cubicBezTo>
                  <a:cubicBezTo>
                    <a:pt x="4537" y="0"/>
                    <a:pt x="4463" y="111"/>
                    <a:pt x="4370" y="203"/>
                  </a:cubicBezTo>
                  <a:cubicBezTo>
                    <a:pt x="4278" y="315"/>
                    <a:pt x="4204" y="407"/>
                    <a:pt x="4074" y="407"/>
                  </a:cubicBezTo>
                  <a:cubicBezTo>
                    <a:pt x="4055" y="407"/>
                    <a:pt x="4037" y="407"/>
                    <a:pt x="4000" y="407"/>
                  </a:cubicBezTo>
                  <a:cubicBezTo>
                    <a:pt x="3907" y="370"/>
                    <a:pt x="3852" y="296"/>
                    <a:pt x="3796" y="241"/>
                  </a:cubicBezTo>
                  <a:cubicBezTo>
                    <a:pt x="3741" y="167"/>
                    <a:pt x="3685" y="93"/>
                    <a:pt x="3611" y="74"/>
                  </a:cubicBezTo>
                  <a:cubicBezTo>
                    <a:pt x="3574" y="55"/>
                    <a:pt x="3537" y="55"/>
                    <a:pt x="3500" y="55"/>
                  </a:cubicBezTo>
                  <a:cubicBezTo>
                    <a:pt x="3426" y="55"/>
                    <a:pt x="3333" y="93"/>
                    <a:pt x="3259" y="148"/>
                  </a:cubicBezTo>
                  <a:cubicBezTo>
                    <a:pt x="3241" y="185"/>
                    <a:pt x="3203" y="203"/>
                    <a:pt x="3185" y="241"/>
                  </a:cubicBezTo>
                  <a:cubicBezTo>
                    <a:pt x="3111" y="333"/>
                    <a:pt x="3037" y="426"/>
                    <a:pt x="2926" y="426"/>
                  </a:cubicBezTo>
                  <a:cubicBezTo>
                    <a:pt x="2889" y="426"/>
                    <a:pt x="2852" y="407"/>
                    <a:pt x="2815" y="407"/>
                  </a:cubicBezTo>
                  <a:cubicBezTo>
                    <a:pt x="2741" y="370"/>
                    <a:pt x="2685" y="296"/>
                    <a:pt x="2630" y="222"/>
                  </a:cubicBezTo>
                  <a:cubicBezTo>
                    <a:pt x="2592" y="148"/>
                    <a:pt x="2537" y="93"/>
                    <a:pt x="2482" y="55"/>
                  </a:cubicBezTo>
                  <a:cubicBezTo>
                    <a:pt x="2426" y="37"/>
                    <a:pt x="2389" y="19"/>
                    <a:pt x="2352" y="19"/>
                  </a:cubicBezTo>
                  <a:cubicBezTo>
                    <a:pt x="2222" y="19"/>
                    <a:pt x="2130" y="148"/>
                    <a:pt x="2037" y="259"/>
                  </a:cubicBezTo>
                  <a:cubicBezTo>
                    <a:pt x="1944" y="370"/>
                    <a:pt x="1870" y="481"/>
                    <a:pt x="1759" y="481"/>
                  </a:cubicBezTo>
                  <a:lnTo>
                    <a:pt x="1759" y="481"/>
                  </a:lnTo>
                  <a:cubicBezTo>
                    <a:pt x="1704" y="481"/>
                    <a:pt x="1667" y="463"/>
                    <a:pt x="1629" y="444"/>
                  </a:cubicBezTo>
                  <a:cubicBezTo>
                    <a:pt x="1555" y="389"/>
                    <a:pt x="1519" y="333"/>
                    <a:pt x="1481" y="278"/>
                  </a:cubicBezTo>
                  <a:cubicBezTo>
                    <a:pt x="1426" y="185"/>
                    <a:pt x="1371" y="111"/>
                    <a:pt x="1277" y="93"/>
                  </a:cubicBezTo>
                  <a:cubicBezTo>
                    <a:pt x="1241" y="74"/>
                    <a:pt x="1203" y="74"/>
                    <a:pt x="1167" y="74"/>
                  </a:cubicBezTo>
                  <a:cubicBezTo>
                    <a:pt x="1037" y="74"/>
                    <a:pt x="944" y="203"/>
                    <a:pt x="852" y="315"/>
                  </a:cubicBezTo>
                  <a:cubicBezTo>
                    <a:pt x="796" y="389"/>
                    <a:pt x="685" y="481"/>
                    <a:pt x="574" y="481"/>
                  </a:cubicBezTo>
                  <a:cubicBezTo>
                    <a:pt x="500" y="481"/>
                    <a:pt x="444" y="463"/>
                    <a:pt x="389" y="389"/>
                  </a:cubicBezTo>
                  <a:cubicBezTo>
                    <a:pt x="352" y="352"/>
                    <a:pt x="315" y="315"/>
                    <a:pt x="278" y="278"/>
                  </a:cubicBezTo>
                  <a:cubicBezTo>
                    <a:pt x="204" y="167"/>
                    <a:pt x="148" y="74"/>
                    <a:pt x="0" y="7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6" y="111"/>
                    <a:pt x="111" y="148"/>
                    <a:pt x="130" y="167"/>
                  </a:cubicBezTo>
                  <a:cubicBezTo>
                    <a:pt x="185" y="203"/>
                    <a:pt x="222" y="259"/>
                    <a:pt x="259" y="315"/>
                  </a:cubicBezTo>
                  <a:cubicBezTo>
                    <a:pt x="278" y="352"/>
                    <a:pt x="296" y="389"/>
                    <a:pt x="334" y="407"/>
                  </a:cubicBezTo>
                  <a:cubicBezTo>
                    <a:pt x="389" y="500"/>
                    <a:pt x="500" y="537"/>
                    <a:pt x="592" y="537"/>
                  </a:cubicBezTo>
                  <a:lnTo>
                    <a:pt x="592" y="537"/>
                  </a:lnTo>
                  <a:cubicBezTo>
                    <a:pt x="667" y="537"/>
                    <a:pt x="759" y="500"/>
                    <a:pt x="815" y="444"/>
                  </a:cubicBezTo>
                  <a:cubicBezTo>
                    <a:pt x="852" y="426"/>
                    <a:pt x="870" y="370"/>
                    <a:pt x="907" y="333"/>
                  </a:cubicBezTo>
                  <a:cubicBezTo>
                    <a:pt x="981" y="241"/>
                    <a:pt x="1055" y="129"/>
                    <a:pt x="1167" y="129"/>
                  </a:cubicBezTo>
                  <a:cubicBezTo>
                    <a:pt x="1203" y="129"/>
                    <a:pt x="1241" y="148"/>
                    <a:pt x="1277" y="167"/>
                  </a:cubicBezTo>
                  <a:cubicBezTo>
                    <a:pt x="1371" y="203"/>
                    <a:pt x="1407" y="278"/>
                    <a:pt x="1463" y="333"/>
                  </a:cubicBezTo>
                  <a:cubicBezTo>
                    <a:pt x="1519" y="426"/>
                    <a:pt x="1593" y="518"/>
                    <a:pt x="1704" y="537"/>
                  </a:cubicBezTo>
                  <a:cubicBezTo>
                    <a:pt x="1722" y="537"/>
                    <a:pt x="1741" y="537"/>
                    <a:pt x="1759" y="537"/>
                  </a:cubicBezTo>
                  <a:cubicBezTo>
                    <a:pt x="1907" y="537"/>
                    <a:pt x="1981" y="444"/>
                    <a:pt x="2056" y="333"/>
                  </a:cubicBezTo>
                  <a:cubicBezTo>
                    <a:pt x="2092" y="278"/>
                    <a:pt x="2111" y="241"/>
                    <a:pt x="2148" y="203"/>
                  </a:cubicBezTo>
                  <a:cubicBezTo>
                    <a:pt x="2222" y="129"/>
                    <a:pt x="2278" y="111"/>
                    <a:pt x="2352" y="111"/>
                  </a:cubicBezTo>
                  <a:cubicBezTo>
                    <a:pt x="2426" y="111"/>
                    <a:pt x="2500" y="148"/>
                    <a:pt x="2556" y="222"/>
                  </a:cubicBezTo>
                  <a:cubicBezTo>
                    <a:pt x="2574" y="241"/>
                    <a:pt x="2592" y="241"/>
                    <a:pt x="2592" y="259"/>
                  </a:cubicBezTo>
                  <a:cubicBezTo>
                    <a:pt x="2685" y="370"/>
                    <a:pt x="2778" y="481"/>
                    <a:pt x="2926" y="481"/>
                  </a:cubicBezTo>
                  <a:cubicBezTo>
                    <a:pt x="2944" y="481"/>
                    <a:pt x="2981" y="481"/>
                    <a:pt x="3000" y="481"/>
                  </a:cubicBezTo>
                  <a:cubicBezTo>
                    <a:pt x="3093" y="444"/>
                    <a:pt x="3148" y="389"/>
                    <a:pt x="3203" y="315"/>
                  </a:cubicBezTo>
                  <a:cubicBezTo>
                    <a:pt x="3259" y="241"/>
                    <a:pt x="3315" y="185"/>
                    <a:pt x="3389" y="148"/>
                  </a:cubicBezTo>
                  <a:cubicBezTo>
                    <a:pt x="3426" y="129"/>
                    <a:pt x="3463" y="129"/>
                    <a:pt x="3500" y="129"/>
                  </a:cubicBezTo>
                  <a:cubicBezTo>
                    <a:pt x="3611" y="129"/>
                    <a:pt x="3703" y="222"/>
                    <a:pt x="3796" y="296"/>
                  </a:cubicBezTo>
                  <a:cubicBezTo>
                    <a:pt x="3870" y="389"/>
                    <a:pt x="3963" y="481"/>
                    <a:pt x="4092" y="481"/>
                  </a:cubicBezTo>
                  <a:cubicBezTo>
                    <a:pt x="4130" y="481"/>
                    <a:pt x="4166" y="481"/>
                    <a:pt x="4204" y="444"/>
                  </a:cubicBezTo>
                  <a:cubicBezTo>
                    <a:pt x="4278" y="426"/>
                    <a:pt x="4333" y="352"/>
                    <a:pt x="4370" y="278"/>
                  </a:cubicBezTo>
                  <a:cubicBezTo>
                    <a:pt x="4444" y="185"/>
                    <a:pt x="4500" y="111"/>
                    <a:pt x="4611" y="74"/>
                  </a:cubicBezTo>
                  <a:cubicBezTo>
                    <a:pt x="4630" y="74"/>
                    <a:pt x="4648" y="74"/>
                    <a:pt x="4666" y="74"/>
                  </a:cubicBezTo>
                  <a:cubicBezTo>
                    <a:pt x="4778" y="74"/>
                    <a:pt x="4852" y="185"/>
                    <a:pt x="4926" y="278"/>
                  </a:cubicBezTo>
                  <a:cubicBezTo>
                    <a:pt x="4944" y="315"/>
                    <a:pt x="4944" y="333"/>
                    <a:pt x="4963" y="352"/>
                  </a:cubicBezTo>
                  <a:cubicBezTo>
                    <a:pt x="5037" y="463"/>
                    <a:pt x="5148" y="518"/>
                    <a:pt x="5241" y="518"/>
                  </a:cubicBezTo>
                  <a:cubicBezTo>
                    <a:pt x="5315" y="518"/>
                    <a:pt x="5370" y="481"/>
                    <a:pt x="5444" y="444"/>
                  </a:cubicBezTo>
                  <a:cubicBezTo>
                    <a:pt x="5481" y="389"/>
                    <a:pt x="5518" y="352"/>
                    <a:pt x="5537" y="296"/>
                  </a:cubicBezTo>
                  <a:cubicBezTo>
                    <a:pt x="5593" y="203"/>
                    <a:pt x="5648" y="111"/>
                    <a:pt x="5741" y="74"/>
                  </a:cubicBezTo>
                  <a:cubicBezTo>
                    <a:pt x="5777" y="74"/>
                    <a:pt x="5796" y="55"/>
                    <a:pt x="5833" y="55"/>
                  </a:cubicBezTo>
                  <a:cubicBezTo>
                    <a:pt x="5944" y="55"/>
                    <a:pt x="6018" y="167"/>
                    <a:pt x="6092" y="259"/>
                  </a:cubicBezTo>
                  <a:cubicBezTo>
                    <a:pt x="6111" y="296"/>
                    <a:pt x="6148" y="333"/>
                    <a:pt x="6166" y="370"/>
                  </a:cubicBezTo>
                  <a:cubicBezTo>
                    <a:pt x="6240" y="426"/>
                    <a:pt x="6314" y="463"/>
                    <a:pt x="6407" y="463"/>
                  </a:cubicBezTo>
                  <a:cubicBezTo>
                    <a:pt x="6462" y="463"/>
                    <a:pt x="6537" y="444"/>
                    <a:pt x="6574" y="407"/>
                  </a:cubicBezTo>
                  <a:cubicBezTo>
                    <a:pt x="6630" y="370"/>
                    <a:pt x="6666" y="315"/>
                    <a:pt x="6704" y="278"/>
                  </a:cubicBezTo>
                  <a:cubicBezTo>
                    <a:pt x="6778" y="167"/>
                    <a:pt x="6852" y="74"/>
                    <a:pt x="6981" y="74"/>
                  </a:cubicBezTo>
                  <a:lnTo>
                    <a:pt x="6981" y="74"/>
                  </a:lnTo>
                  <a:cubicBezTo>
                    <a:pt x="7111" y="74"/>
                    <a:pt x="7185" y="185"/>
                    <a:pt x="7259" y="278"/>
                  </a:cubicBezTo>
                  <a:cubicBezTo>
                    <a:pt x="7296" y="333"/>
                    <a:pt x="7333" y="389"/>
                    <a:pt x="7389" y="426"/>
                  </a:cubicBezTo>
                  <a:cubicBezTo>
                    <a:pt x="7444" y="481"/>
                    <a:pt x="7499" y="500"/>
                    <a:pt x="7555" y="500"/>
                  </a:cubicBezTo>
                  <a:cubicBezTo>
                    <a:pt x="7685" y="500"/>
                    <a:pt x="7796" y="370"/>
                    <a:pt x="7851" y="315"/>
                  </a:cubicBezTo>
                  <a:cubicBezTo>
                    <a:pt x="7870" y="296"/>
                    <a:pt x="7870" y="278"/>
                    <a:pt x="7889" y="278"/>
                  </a:cubicBezTo>
                  <a:cubicBezTo>
                    <a:pt x="7925" y="222"/>
                    <a:pt x="7981" y="167"/>
                    <a:pt x="8037" y="129"/>
                  </a:cubicBezTo>
                  <a:cubicBezTo>
                    <a:pt x="8074" y="129"/>
                    <a:pt x="8092" y="111"/>
                    <a:pt x="8129" y="111"/>
                  </a:cubicBezTo>
                  <a:cubicBezTo>
                    <a:pt x="8129" y="74"/>
                    <a:pt x="8129" y="74"/>
                    <a:pt x="8129" y="74"/>
                  </a:cubicBezTo>
                  <a:cubicBezTo>
                    <a:pt x="8000" y="74"/>
                    <a:pt x="7925" y="167"/>
                    <a:pt x="7851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9"/>
            <p:cNvSpPr>
              <a:spLocks noChangeArrowheads="1"/>
            </p:cNvSpPr>
            <p:nvPr userDrawn="1"/>
          </p:nvSpPr>
          <p:spPr bwMode="auto">
            <a:xfrm rot="10800000">
              <a:off x="5599822" y="696201"/>
              <a:ext cx="2114706" cy="154819"/>
            </a:xfrm>
            <a:custGeom>
              <a:avLst/>
              <a:gdLst>
                <a:gd name="T0" fmla="*/ 7907 w 8130"/>
                <a:gd name="T1" fmla="*/ 241 h 594"/>
                <a:gd name="T2" fmla="*/ 7574 w 8130"/>
                <a:gd name="T3" fmla="*/ 519 h 594"/>
                <a:gd name="T4" fmla="*/ 6963 w 8130"/>
                <a:gd name="T5" fmla="*/ 111 h 594"/>
                <a:gd name="T6" fmla="*/ 6648 w 8130"/>
                <a:gd name="T7" fmla="*/ 315 h 594"/>
                <a:gd name="T8" fmla="*/ 6222 w 8130"/>
                <a:gd name="T9" fmla="*/ 444 h 594"/>
                <a:gd name="T10" fmla="*/ 5944 w 8130"/>
                <a:gd name="T11" fmla="*/ 74 h 594"/>
                <a:gd name="T12" fmla="*/ 5555 w 8130"/>
                <a:gd name="T13" fmla="*/ 259 h 594"/>
                <a:gd name="T14" fmla="*/ 5241 w 8130"/>
                <a:gd name="T15" fmla="*/ 463 h 594"/>
                <a:gd name="T16" fmla="*/ 4944 w 8130"/>
                <a:gd name="T17" fmla="*/ 222 h 594"/>
                <a:gd name="T18" fmla="*/ 4666 w 8130"/>
                <a:gd name="T19" fmla="*/ 0 h 594"/>
                <a:gd name="T20" fmla="*/ 4092 w 8130"/>
                <a:gd name="T21" fmla="*/ 519 h 594"/>
                <a:gd name="T22" fmla="*/ 3963 w 8130"/>
                <a:gd name="T23" fmla="*/ 444 h 594"/>
                <a:gd name="T24" fmla="*/ 3667 w 8130"/>
                <a:gd name="T25" fmla="*/ 92 h 594"/>
                <a:gd name="T26" fmla="*/ 3222 w 8130"/>
                <a:gd name="T27" fmla="*/ 167 h 594"/>
                <a:gd name="T28" fmla="*/ 2907 w 8130"/>
                <a:gd name="T29" fmla="*/ 444 h 594"/>
                <a:gd name="T30" fmla="*/ 2611 w 8130"/>
                <a:gd name="T31" fmla="*/ 222 h 594"/>
                <a:gd name="T32" fmla="*/ 2333 w 8130"/>
                <a:gd name="T33" fmla="*/ 18 h 594"/>
                <a:gd name="T34" fmla="*/ 1944 w 8130"/>
                <a:gd name="T35" fmla="*/ 296 h 594"/>
                <a:gd name="T36" fmla="*/ 1648 w 8130"/>
                <a:gd name="T37" fmla="*/ 426 h 594"/>
                <a:gd name="T38" fmla="*/ 1259 w 8130"/>
                <a:gd name="T39" fmla="*/ 37 h 594"/>
                <a:gd name="T40" fmla="*/ 889 w 8130"/>
                <a:gd name="T41" fmla="*/ 222 h 594"/>
                <a:gd name="T42" fmla="*/ 408 w 8130"/>
                <a:gd name="T43" fmla="*/ 352 h 594"/>
                <a:gd name="T44" fmla="*/ 0 w 8130"/>
                <a:gd name="T45" fmla="*/ 0 h 594"/>
                <a:gd name="T46" fmla="*/ 166 w 8130"/>
                <a:gd name="T47" fmla="*/ 130 h 594"/>
                <a:gd name="T48" fmla="*/ 370 w 8130"/>
                <a:gd name="T49" fmla="*/ 389 h 594"/>
                <a:gd name="T50" fmla="*/ 870 w 8130"/>
                <a:gd name="T51" fmla="*/ 352 h 594"/>
                <a:gd name="T52" fmla="*/ 1407 w 8130"/>
                <a:gd name="T53" fmla="*/ 185 h 594"/>
                <a:gd name="T54" fmla="*/ 1759 w 8130"/>
                <a:gd name="T55" fmla="*/ 555 h 594"/>
                <a:gd name="T56" fmla="*/ 2018 w 8130"/>
                <a:gd name="T57" fmla="*/ 315 h 594"/>
                <a:gd name="T58" fmla="*/ 2333 w 8130"/>
                <a:gd name="T59" fmla="*/ 74 h 594"/>
                <a:gd name="T60" fmla="*/ 2722 w 8130"/>
                <a:gd name="T61" fmla="*/ 444 h 594"/>
                <a:gd name="T62" fmla="*/ 3167 w 8130"/>
                <a:gd name="T63" fmla="*/ 333 h 594"/>
                <a:gd name="T64" fmla="*/ 3629 w 8130"/>
                <a:gd name="T65" fmla="*/ 148 h 594"/>
                <a:gd name="T66" fmla="*/ 3907 w 8130"/>
                <a:gd name="T67" fmla="*/ 519 h 594"/>
                <a:gd name="T68" fmla="*/ 4370 w 8130"/>
                <a:gd name="T69" fmla="*/ 370 h 594"/>
                <a:gd name="T70" fmla="*/ 4666 w 8130"/>
                <a:gd name="T71" fmla="*/ 74 h 594"/>
                <a:gd name="T72" fmla="*/ 4907 w 8130"/>
                <a:gd name="T73" fmla="*/ 296 h 594"/>
                <a:gd name="T74" fmla="*/ 5241 w 8130"/>
                <a:gd name="T75" fmla="*/ 537 h 594"/>
                <a:gd name="T76" fmla="*/ 5833 w 8130"/>
                <a:gd name="T77" fmla="*/ 92 h 594"/>
                <a:gd name="T78" fmla="*/ 6000 w 8130"/>
                <a:gd name="T79" fmla="*/ 259 h 594"/>
                <a:gd name="T80" fmla="*/ 6388 w 8130"/>
                <a:gd name="T81" fmla="*/ 593 h 594"/>
                <a:gd name="T82" fmla="*/ 6722 w 8130"/>
                <a:gd name="T83" fmla="*/ 333 h 594"/>
                <a:gd name="T84" fmla="*/ 7129 w 8130"/>
                <a:gd name="T85" fmla="*/ 241 h 594"/>
                <a:gd name="T86" fmla="*/ 7537 w 8130"/>
                <a:gd name="T87" fmla="*/ 574 h 594"/>
                <a:gd name="T88" fmla="*/ 7963 w 8130"/>
                <a:gd name="T89" fmla="*/ 315 h 594"/>
                <a:gd name="T90" fmla="*/ 8074 w 8130"/>
                <a:gd name="T91" fmla="*/ 111 h 594"/>
                <a:gd name="T92" fmla="*/ 8129 w 8130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30" h="594">
                  <a:moveTo>
                    <a:pt x="7907" y="241"/>
                  </a:moveTo>
                  <a:lnTo>
                    <a:pt x="7907" y="241"/>
                  </a:lnTo>
                  <a:cubicBezTo>
                    <a:pt x="7851" y="333"/>
                    <a:pt x="7815" y="426"/>
                    <a:pt x="7741" y="463"/>
                  </a:cubicBezTo>
                  <a:cubicBezTo>
                    <a:pt x="7685" y="500"/>
                    <a:pt x="7629" y="519"/>
                    <a:pt x="7574" y="519"/>
                  </a:cubicBezTo>
                  <a:cubicBezTo>
                    <a:pt x="7407" y="519"/>
                    <a:pt x="7296" y="352"/>
                    <a:pt x="7203" y="241"/>
                  </a:cubicBezTo>
                  <a:cubicBezTo>
                    <a:pt x="7148" y="148"/>
                    <a:pt x="7055" y="111"/>
                    <a:pt x="6963" y="111"/>
                  </a:cubicBezTo>
                  <a:cubicBezTo>
                    <a:pt x="6870" y="111"/>
                    <a:pt x="6778" y="148"/>
                    <a:pt x="6704" y="241"/>
                  </a:cubicBezTo>
                  <a:cubicBezTo>
                    <a:pt x="6685" y="259"/>
                    <a:pt x="6666" y="296"/>
                    <a:pt x="6648" y="315"/>
                  </a:cubicBezTo>
                  <a:cubicBezTo>
                    <a:pt x="6574" y="407"/>
                    <a:pt x="6500" y="519"/>
                    <a:pt x="6388" y="519"/>
                  </a:cubicBezTo>
                  <a:cubicBezTo>
                    <a:pt x="6333" y="519"/>
                    <a:pt x="6278" y="500"/>
                    <a:pt x="6222" y="444"/>
                  </a:cubicBezTo>
                  <a:cubicBezTo>
                    <a:pt x="6148" y="389"/>
                    <a:pt x="6111" y="315"/>
                    <a:pt x="6074" y="259"/>
                  </a:cubicBezTo>
                  <a:cubicBezTo>
                    <a:pt x="6037" y="185"/>
                    <a:pt x="6000" y="111"/>
                    <a:pt x="5944" y="74"/>
                  </a:cubicBezTo>
                  <a:cubicBezTo>
                    <a:pt x="5907" y="37"/>
                    <a:pt x="5870" y="18"/>
                    <a:pt x="5833" y="18"/>
                  </a:cubicBezTo>
                  <a:cubicBezTo>
                    <a:pt x="5722" y="18"/>
                    <a:pt x="5629" y="148"/>
                    <a:pt x="5555" y="259"/>
                  </a:cubicBezTo>
                  <a:cubicBezTo>
                    <a:pt x="5555" y="278"/>
                    <a:pt x="5555" y="278"/>
                    <a:pt x="5555" y="278"/>
                  </a:cubicBezTo>
                  <a:cubicBezTo>
                    <a:pt x="5481" y="389"/>
                    <a:pt x="5351" y="463"/>
                    <a:pt x="5241" y="463"/>
                  </a:cubicBezTo>
                  <a:cubicBezTo>
                    <a:pt x="5185" y="463"/>
                    <a:pt x="5148" y="463"/>
                    <a:pt x="5092" y="426"/>
                  </a:cubicBezTo>
                  <a:cubicBezTo>
                    <a:pt x="5018" y="370"/>
                    <a:pt x="4981" y="296"/>
                    <a:pt x="4944" y="222"/>
                  </a:cubicBezTo>
                  <a:cubicBezTo>
                    <a:pt x="4889" y="148"/>
                    <a:pt x="4852" y="74"/>
                    <a:pt x="4778" y="37"/>
                  </a:cubicBezTo>
                  <a:cubicBezTo>
                    <a:pt x="4740" y="18"/>
                    <a:pt x="4704" y="0"/>
                    <a:pt x="4666" y="0"/>
                  </a:cubicBezTo>
                  <a:cubicBezTo>
                    <a:pt x="4537" y="0"/>
                    <a:pt x="4444" y="148"/>
                    <a:pt x="4352" y="278"/>
                  </a:cubicBezTo>
                  <a:cubicBezTo>
                    <a:pt x="4278" y="389"/>
                    <a:pt x="4185" y="519"/>
                    <a:pt x="4092" y="519"/>
                  </a:cubicBezTo>
                  <a:lnTo>
                    <a:pt x="4092" y="519"/>
                  </a:lnTo>
                  <a:cubicBezTo>
                    <a:pt x="4037" y="519"/>
                    <a:pt x="4000" y="500"/>
                    <a:pt x="3963" y="444"/>
                  </a:cubicBezTo>
                  <a:cubicBezTo>
                    <a:pt x="3907" y="407"/>
                    <a:pt x="3870" y="352"/>
                    <a:pt x="3833" y="296"/>
                  </a:cubicBezTo>
                  <a:cubicBezTo>
                    <a:pt x="3796" y="222"/>
                    <a:pt x="3741" y="148"/>
                    <a:pt x="3667" y="92"/>
                  </a:cubicBezTo>
                  <a:cubicBezTo>
                    <a:pt x="3611" y="56"/>
                    <a:pt x="3555" y="37"/>
                    <a:pt x="3500" y="37"/>
                  </a:cubicBezTo>
                  <a:cubicBezTo>
                    <a:pt x="3407" y="37"/>
                    <a:pt x="3296" y="92"/>
                    <a:pt x="3222" y="167"/>
                  </a:cubicBezTo>
                  <a:cubicBezTo>
                    <a:pt x="3185" y="185"/>
                    <a:pt x="3167" y="241"/>
                    <a:pt x="3129" y="278"/>
                  </a:cubicBezTo>
                  <a:cubicBezTo>
                    <a:pt x="3074" y="370"/>
                    <a:pt x="3018" y="444"/>
                    <a:pt x="2907" y="444"/>
                  </a:cubicBezTo>
                  <a:cubicBezTo>
                    <a:pt x="2870" y="444"/>
                    <a:pt x="2852" y="444"/>
                    <a:pt x="2815" y="426"/>
                  </a:cubicBezTo>
                  <a:cubicBezTo>
                    <a:pt x="2722" y="407"/>
                    <a:pt x="2666" y="315"/>
                    <a:pt x="2611" y="222"/>
                  </a:cubicBezTo>
                  <a:cubicBezTo>
                    <a:pt x="2574" y="148"/>
                    <a:pt x="2518" y="56"/>
                    <a:pt x="2426" y="37"/>
                  </a:cubicBezTo>
                  <a:cubicBezTo>
                    <a:pt x="2407" y="18"/>
                    <a:pt x="2370" y="18"/>
                    <a:pt x="2333" y="18"/>
                  </a:cubicBezTo>
                  <a:cubicBezTo>
                    <a:pt x="2222" y="18"/>
                    <a:pt x="2092" y="92"/>
                    <a:pt x="2000" y="222"/>
                  </a:cubicBezTo>
                  <a:cubicBezTo>
                    <a:pt x="1981" y="241"/>
                    <a:pt x="1963" y="278"/>
                    <a:pt x="1944" y="296"/>
                  </a:cubicBezTo>
                  <a:cubicBezTo>
                    <a:pt x="1907" y="389"/>
                    <a:pt x="1833" y="481"/>
                    <a:pt x="1759" y="481"/>
                  </a:cubicBezTo>
                  <a:cubicBezTo>
                    <a:pt x="1722" y="481"/>
                    <a:pt x="1685" y="463"/>
                    <a:pt x="1648" y="426"/>
                  </a:cubicBezTo>
                  <a:cubicBezTo>
                    <a:pt x="1593" y="389"/>
                    <a:pt x="1555" y="315"/>
                    <a:pt x="1519" y="259"/>
                  </a:cubicBezTo>
                  <a:cubicBezTo>
                    <a:pt x="1463" y="167"/>
                    <a:pt x="1407" y="74"/>
                    <a:pt x="1259" y="37"/>
                  </a:cubicBezTo>
                  <a:cubicBezTo>
                    <a:pt x="1241" y="37"/>
                    <a:pt x="1203" y="18"/>
                    <a:pt x="1185" y="18"/>
                  </a:cubicBezTo>
                  <a:cubicBezTo>
                    <a:pt x="1074" y="18"/>
                    <a:pt x="981" y="92"/>
                    <a:pt x="889" y="222"/>
                  </a:cubicBezTo>
                  <a:cubicBezTo>
                    <a:pt x="796" y="333"/>
                    <a:pt x="704" y="463"/>
                    <a:pt x="592" y="463"/>
                  </a:cubicBezTo>
                  <a:cubicBezTo>
                    <a:pt x="537" y="463"/>
                    <a:pt x="463" y="426"/>
                    <a:pt x="408" y="352"/>
                  </a:cubicBezTo>
                  <a:cubicBezTo>
                    <a:pt x="370" y="315"/>
                    <a:pt x="352" y="278"/>
                    <a:pt x="315" y="241"/>
                  </a:cubicBezTo>
                  <a:cubicBezTo>
                    <a:pt x="240" y="130"/>
                    <a:pt x="148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" y="74"/>
                    <a:pt x="111" y="111"/>
                    <a:pt x="166" y="130"/>
                  </a:cubicBezTo>
                  <a:cubicBezTo>
                    <a:pt x="222" y="167"/>
                    <a:pt x="259" y="241"/>
                    <a:pt x="296" y="296"/>
                  </a:cubicBezTo>
                  <a:cubicBezTo>
                    <a:pt x="315" y="315"/>
                    <a:pt x="334" y="352"/>
                    <a:pt x="370" y="389"/>
                  </a:cubicBezTo>
                  <a:cubicBezTo>
                    <a:pt x="444" y="463"/>
                    <a:pt x="518" y="519"/>
                    <a:pt x="611" y="519"/>
                  </a:cubicBezTo>
                  <a:cubicBezTo>
                    <a:pt x="704" y="519"/>
                    <a:pt x="796" y="463"/>
                    <a:pt x="870" y="352"/>
                  </a:cubicBezTo>
                  <a:cubicBezTo>
                    <a:pt x="963" y="204"/>
                    <a:pt x="1074" y="92"/>
                    <a:pt x="1203" y="92"/>
                  </a:cubicBezTo>
                  <a:cubicBezTo>
                    <a:pt x="1259" y="92"/>
                    <a:pt x="1333" y="130"/>
                    <a:pt x="1407" y="185"/>
                  </a:cubicBezTo>
                  <a:cubicBezTo>
                    <a:pt x="1445" y="222"/>
                    <a:pt x="1463" y="278"/>
                    <a:pt x="1500" y="333"/>
                  </a:cubicBezTo>
                  <a:cubicBezTo>
                    <a:pt x="1574" y="444"/>
                    <a:pt x="1648" y="555"/>
                    <a:pt x="1759" y="555"/>
                  </a:cubicBezTo>
                  <a:cubicBezTo>
                    <a:pt x="1796" y="555"/>
                    <a:pt x="1833" y="537"/>
                    <a:pt x="1870" y="500"/>
                  </a:cubicBezTo>
                  <a:cubicBezTo>
                    <a:pt x="1944" y="463"/>
                    <a:pt x="1981" y="389"/>
                    <a:pt x="2018" y="315"/>
                  </a:cubicBezTo>
                  <a:cubicBezTo>
                    <a:pt x="2074" y="204"/>
                    <a:pt x="2148" y="92"/>
                    <a:pt x="2296" y="74"/>
                  </a:cubicBezTo>
                  <a:cubicBezTo>
                    <a:pt x="2314" y="74"/>
                    <a:pt x="2314" y="74"/>
                    <a:pt x="2333" y="74"/>
                  </a:cubicBezTo>
                  <a:cubicBezTo>
                    <a:pt x="2444" y="74"/>
                    <a:pt x="2518" y="185"/>
                    <a:pt x="2592" y="296"/>
                  </a:cubicBezTo>
                  <a:cubicBezTo>
                    <a:pt x="2630" y="352"/>
                    <a:pt x="2666" y="407"/>
                    <a:pt x="2722" y="444"/>
                  </a:cubicBezTo>
                  <a:cubicBezTo>
                    <a:pt x="2778" y="500"/>
                    <a:pt x="2833" y="519"/>
                    <a:pt x="2889" y="519"/>
                  </a:cubicBezTo>
                  <a:cubicBezTo>
                    <a:pt x="3000" y="519"/>
                    <a:pt x="3093" y="463"/>
                    <a:pt x="3167" y="333"/>
                  </a:cubicBezTo>
                  <a:cubicBezTo>
                    <a:pt x="3277" y="185"/>
                    <a:pt x="3389" y="111"/>
                    <a:pt x="3500" y="111"/>
                  </a:cubicBezTo>
                  <a:cubicBezTo>
                    <a:pt x="3537" y="111"/>
                    <a:pt x="3593" y="130"/>
                    <a:pt x="3629" y="148"/>
                  </a:cubicBezTo>
                  <a:cubicBezTo>
                    <a:pt x="3703" y="204"/>
                    <a:pt x="3759" y="278"/>
                    <a:pt x="3796" y="352"/>
                  </a:cubicBezTo>
                  <a:cubicBezTo>
                    <a:pt x="3833" y="407"/>
                    <a:pt x="3870" y="463"/>
                    <a:pt x="3907" y="519"/>
                  </a:cubicBezTo>
                  <a:cubicBezTo>
                    <a:pt x="3963" y="555"/>
                    <a:pt x="4018" y="574"/>
                    <a:pt x="4074" y="574"/>
                  </a:cubicBezTo>
                  <a:cubicBezTo>
                    <a:pt x="4222" y="574"/>
                    <a:pt x="4333" y="444"/>
                    <a:pt x="4370" y="370"/>
                  </a:cubicBezTo>
                  <a:cubicBezTo>
                    <a:pt x="4388" y="352"/>
                    <a:pt x="4407" y="333"/>
                    <a:pt x="4426" y="296"/>
                  </a:cubicBezTo>
                  <a:cubicBezTo>
                    <a:pt x="4500" y="204"/>
                    <a:pt x="4574" y="74"/>
                    <a:pt x="4666" y="74"/>
                  </a:cubicBezTo>
                  <a:cubicBezTo>
                    <a:pt x="4722" y="74"/>
                    <a:pt x="4759" y="111"/>
                    <a:pt x="4815" y="167"/>
                  </a:cubicBezTo>
                  <a:cubicBezTo>
                    <a:pt x="4852" y="204"/>
                    <a:pt x="4870" y="241"/>
                    <a:pt x="4907" y="296"/>
                  </a:cubicBezTo>
                  <a:cubicBezTo>
                    <a:pt x="4963" y="389"/>
                    <a:pt x="5037" y="481"/>
                    <a:pt x="5148" y="519"/>
                  </a:cubicBezTo>
                  <a:cubicBezTo>
                    <a:pt x="5185" y="537"/>
                    <a:pt x="5222" y="537"/>
                    <a:pt x="5241" y="537"/>
                  </a:cubicBezTo>
                  <a:cubicBezTo>
                    <a:pt x="5389" y="537"/>
                    <a:pt x="5518" y="444"/>
                    <a:pt x="5611" y="296"/>
                  </a:cubicBezTo>
                  <a:cubicBezTo>
                    <a:pt x="5667" y="204"/>
                    <a:pt x="5741" y="92"/>
                    <a:pt x="5833" y="92"/>
                  </a:cubicBezTo>
                  <a:cubicBezTo>
                    <a:pt x="5870" y="92"/>
                    <a:pt x="5926" y="130"/>
                    <a:pt x="5981" y="204"/>
                  </a:cubicBezTo>
                  <a:cubicBezTo>
                    <a:pt x="5981" y="222"/>
                    <a:pt x="5981" y="241"/>
                    <a:pt x="6000" y="259"/>
                  </a:cubicBezTo>
                  <a:cubicBezTo>
                    <a:pt x="6074" y="389"/>
                    <a:pt x="6148" y="519"/>
                    <a:pt x="6296" y="574"/>
                  </a:cubicBezTo>
                  <a:cubicBezTo>
                    <a:pt x="6333" y="574"/>
                    <a:pt x="6370" y="593"/>
                    <a:pt x="6388" y="593"/>
                  </a:cubicBezTo>
                  <a:cubicBezTo>
                    <a:pt x="6537" y="593"/>
                    <a:pt x="6611" y="463"/>
                    <a:pt x="6704" y="352"/>
                  </a:cubicBezTo>
                  <a:cubicBezTo>
                    <a:pt x="6722" y="333"/>
                    <a:pt x="6722" y="333"/>
                    <a:pt x="6722" y="333"/>
                  </a:cubicBezTo>
                  <a:cubicBezTo>
                    <a:pt x="6796" y="222"/>
                    <a:pt x="6888" y="167"/>
                    <a:pt x="6981" y="167"/>
                  </a:cubicBezTo>
                  <a:cubicBezTo>
                    <a:pt x="7037" y="167"/>
                    <a:pt x="7092" y="185"/>
                    <a:pt x="7129" y="241"/>
                  </a:cubicBezTo>
                  <a:cubicBezTo>
                    <a:pt x="7166" y="278"/>
                    <a:pt x="7203" y="315"/>
                    <a:pt x="7222" y="352"/>
                  </a:cubicBezTo>
                  <a:cubicBezTo>
                    <a:pt x="7296" y="463"/>
                    <a:pt x="7370" y="555"/>
                    <a:pt x="7537" y="574"/>
                  </a:cubicBezTo>
                  <a:cubicBezTo>
                    <a:pt x="7537" y="574"/>
                    <a:pt x="7555" y="574"/>
                    <a:pt x="7574" y="574"/>
                  </a:cubicBezTo>
                  <a:cubicBezTo>
                    <a:pt x="7759" y="574"/>
                    <a:pt x="7889" y="444"/>
                    <a:pt x="7963" y="315"/>
                  </a:cubicBezTo>
                  <a:cubicBezTo>
                    <a:pt x="7963" y="296"/>
                    <a:pt x="7981" y="278"/>
                    <a:pt x="7981" y="259"/>
                  </a:cubicBezTo>
                  <a:cubicBezTo>
                    <a:pt x="8000" y="204"/>
                    <a:pt x="8037" y="148"/>
                    <a:pt x="8074" y="111"/>
                  </a:cubicBezTo>
                  <a:cubicBezTo>
                    <a:pt x="8092" y="92"/>
                    <a:pt x="8111" y="74"/>
                    <a:pt x="8129" y="74"/>
                  </a:cubicBezTo>
                  <a:cubicBezTo>
                    <a:pt x="8129" y="0"/>
                    <a:pt x="8129" y="0"/>
                    <a:pt x="8129" y="0"/>
                  </a:cubicBezTo>
                  <a:cubicBezTo>
                    <a:pt x="8018" y="0"/>
                    <a:pt x="7963" y="130"/>
                    <a:pt x="7907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0"/>
            <p:cNvSpPr>
              <a:spLocks noChangeArrowheads="1"/>
            </p:cNvSpPr>
            <p:nvPr userDrawn="1"/>
          </p:nvSpPr>
          <p:spPr bwMode="auto">
            <a:xfrm rot="10800000">
              <a:off x="5599822" y="387711"/>
              <a:ext cx="2114706" cy="154818"/>
            </a:xfrm>
            <a:custGeom>
              <a:avLst/>
              <a:gdLst>
                <a:gd name="T0" fmla="*/ 7555 w 8130"/>
                <a:gd name="T1" fmla="*/ 445 h 594"/>
                <a:gd name="T2" fmla="*/ 7277 w 8130"/>
                <a:gd name="T3" fmla="*/ 222 h 594"/>
                <a:gd name="T4" fmla="*/ 6944 w 8130"/>
                <a:gd name="T5" fmla="*/ 37 h 594"/>
                <a:gd name="T6" fmla="*/ 6481 w 8130"/>
                <a:gd name="T7" fmla="*/ 389 h 594"/>
                <a:gd name="T8" fmla="*/ 6129 w 8130"/>
                <a:gd name="T9" fmla="*/ 204 h 594"/>
                <a:gd name="T10" fmla="*/ 5815 w 8130"/>
                <a:gd name="T11" fmla="*/ 0 h 594"/>
                <a:gd name="T12" fmla="*/ 5518 w 8130"/>
                <a:gd name="T13" fmla="*/ 241 h 594"/>
                <a:gd name="T14" fmla="*/ 4963 w 8130"/>
                <a:gd name="T15" fmla="*/ 278 h 594"/>
                <a:gd name="T16" fmla="*/ 4648 w 8130"/>
                <a:gd name="T17" fmla="*/ 37 h 594"/>
                <a:gd name="T18" fmla="*/ 4352 w 8130"/>
                <a:gd name="T19" fmla="*/ 241 h 594"/>
                <a:gd name="T20" fmla="*/ 4055 w 8130"/>
                <a:gd name="T21" fmla="*/ 426 h 594"/>
                <a:gd name="T22" fmla="*/ 3722 w 8130"/>
                <a:gd name="T23" fmla="*/ 185 h 594"/>
                <a:gd name="T24" fmla="*/ 3277 w 8130"/>
                <a:gd name="T25" fmla="*/ 204 h 594"/>
                <a:gd name="T26" fmla="*/ 2907 w 8130"/>
                <a:gd name="T27" fmla="*/ 481 h 594"/>
                <a:gd name="T28" fmla="*/ 2630 w 8130"/>
                <a:gd name="T29" fmla="*/ 278 h 594"/>
                <a:gd name="T30" fmla="*/ 2352 w 8130"/>
                <a:gd name="T31" fmla="*/ 93 h 594"/>
                <a:gd name="T32" fmla="*/ 1759 w 8130"/>
                <a:gd name="T33" fmla="*/ 519 h 594"/>
                <a:gd name="T34" fmla="*/ 1463 w 8130"/>
                <a:gd name="T35" fmla="*/ 315 h 594"/>
                <a:gd name="T36" fmla="*/ 1167 w 8130"/>
                <a:gd name="T37" fmla="*/ 130 h 594"/>
                <a:gd name="T38" fmla="*/ 833 w 8130"/>
                <a:gd name="T39" fmla="*/ 371 h 594"/>
                <a:gd name="T40" fmla="*/ 426 w 8130"/>
                <a:gd name="T41" fmla="*/ 463 h 594"/>
                <a:gd name="T42" fmla="*/ 0 w 8130"/>
                <a:gd name="T43" fmla="*/ 93 h 594"/>
                <a:gd name="T44" fmla="*/ 352 w 8130"/>
                <a:gd name="T45" fmla="*/ 445 h 594"/>
                <a:gd name="T46" fmla="*/ 852 w 8130"/>
                <a:gd name="T47" fmla="*/ 445 h 594"/>
                <a:gd name="T48" fmla="*/ 1185 w 8130"/>
                <a:gd name="T49" fmla="*/ 185 h 594"/>
                <a:gd name="T50" fmla="*/ 1463 w 8130"/>
                <a:gd name="T51" fmla="*/ 389 h 594"/>
                <a:gd name="T52" fmla="*/ 1759 w 8130"/>
                <a:gd name="T53" fmla="*/ 574 h 594"/>
                <a:gd name="T54" fmla="*/ 2166 w 8130"/>
                <a:gd name="T55" fmla="*/ 222 h 594"/>
                <a:gd name="T56" fmla="*/ 2592 w 8130"/>
                <a:gd name="T57" fmla="*/ 315 h 594"/>
                <a:gd name="T58" fmla="*/ 3000 w 8130"/>
                <a:gd name="T59" fmla="*/ 537 h 594"/>
                <a:gd name="T60" fmla="*/ 3389 w 8130"/>
                <a:gd name="T61" fmla="*/ 204 h 594"/>
                <a:gd name="T62" fmla="*/ 3796 w 8130"/>
                <a:gd name="T63" fmla="*/ 352 h 594"/>
                <a:gd name="T64" fmla="*/ 4222 w 8130"/>
                <a:gd name="T65" fmla="*/ 463 h 594"/>
                <a:gd name="T66" fmla="*/ 4648 w 8130"/>
                <a:gd name="T67" fmla="*/ 111 h 594"/>
                <a:gd name="T68" fmla="*/ 4926 w 8130"/>
                <a:gd name="T69" fmla="*/ 333 h 594"/>
                <a:gd name="T70" fmla="*/ 5241 w 8130"/>
                <a:gd name="T71" fmla="*/ 574 h 594"/>
                <a:gd name="T72" fmla="*/ 5833 w 8130"/>
                <a:gd name="T73" fmla="*/ 74 h 594"/>
                <a:gd name="T74" fmla="*/ 6111 w 8130"/>
                <a:gd name="T75" fmla="*/ 278 h 594"/>
                <a:gd name="T76" fmla="*/ 6407 w 8130"/>
                <a:gd name="T77" fmla="*/ 463 h 594"/>
                <a:gd name="T78" fmla="*/ 6814 w 8130"/>
                <a:gd name="T79" fmla="*/ 148 h 594"/>
                <a:gd name="T80" fmla="*/ 7259 w 8130"/>
                <a:gd name="T81" fmla="*/ 296 h 594"/>
                <a:gd name="T82" fmla="*/ 7574 w 8130"/>
                <a:gd name="T83" fmla="*/ 500 h 594"/>
                <a:gd name="T84" fmla="*/ 8037 w 8130"/>
                <a:gd name="T85" fmla="*/ 167 h 594"/>
                <a:gd name="T86" fmla="*/ 8129 w 8130"/>
                <a:gd name="T87" fmla="*/ 93 h 594"/>
                <a:gd name="T88" fmla="*/ 7555 w 8130"/>
                <a:gd name="T89" fmla="*/ 44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30" h="594">
                  <a:moveTo>
                    <a:pt x="7555" y="445"/>
                  </a:moveTo>
                  <a:lnTo>
                    <a:pt x="7555" y="445"/>
                  </a:lnTo>
                  <a:cubicBezTo>
                    <a:pt x="7499" y="445"/>
                    <a:pt x="7444" y="426"/>
                    <a:pt x="7389" y="371"/>
                  </a:cubicBezTo>
                  <a:cubicBezTo>
                    <a:pt x="7351" y="333"/>
                    <a:pt x="7315" y="278"/>
                    <a:pt x="7277" y="222"/>
                  </a:cubicBezTo>
                  <a:cubicBezTo>
                    <a:pt x="7185" y="130"/>
                    <a:pt x="7129" y="37"/>
                    <a:pt x="6981" y="37"/>
                  </a:cubicBezTo>
                  <a:cubicBezTo>
                    <a:pt x="6963" y="37"/>
                    <a:pt x="6963" y="37"/>
                    <a:pt x="6944" y="37"/>
                  </a:cubicBezTo>
                  <a:cubicBezTo>
                    <a:pt x="6814" y="37"/>
                    <a:pt x="6759" y="130"/>
                    <a:pt x="6685" y="222"/>
                  </a:cubicBezTo>
                  <a:cubicBezTo>
                    <a:pt x="6630" y="296"/>
                    <a:pt x="6574" y="371"/>
                    <a:pt x="6481" y="389"/>
                  </a:cubicBezTo>
                  <a:cubicBezTo>
                    <a:pt x="6444" y="407"/>
                    <a:pt x="6426" y="407"/>
                    <a:pt x="6407" y="407"/>
                  </a:cubicBezTo>
                  <a:cubicBezTo>
                    <a:pt x="6278" y="407"/>
                    <a:pt x="6203" y="315"/>
                    <a:pt x="6129" y="204"/>
                  </a:cubicBezTo>
                  <a:cubicBezTo>
                    <a:pt x="6111" y="167"/>
                    <a:pt x="6074" y="130"/>
                    <a:pt x="6055" y="111"/>
                  </a:cubicBezTo>
                  <a:cubicBezTo>
                    <a:pt x="5981" y="37"/>
                    <a:pt x="5907" y="0"/>
                    <a:pt x="5815" y="0"/>
                  </a:cubicBezTo>
                  <a:cubicBezTo>
                    <a:pt x="5741" y="0"/>
                    <a:pt x="5667" y="37"/>
                    <a:pt x="5611" y="93"/>
                  </a:cubicBezTo>
                  <a:cubicBezTo>
                    <a:pt x="5574" y="130"/>
                    <a:pt x="5555" y="185"/>
                    <a:pt x="5518" y="241"/>
                  </a:cubicBezTo>
                  <a:cubicBezTo>
                    <a:pt x="5444" y="371"/>
                    <a:pt x="5370" y="500"/>
                    <a:pt x="5241" y="500"/>
                  </a:cubicBezTo>
                  <a:cubicBezTo>
                    <a:pt x="5111" y="500"/>
                    <a:pt x="5037" y="371"/>
                    <a:pt x="4963" y="278"/>
                  </a:cubicBezTo>
                  <a:cubicBezTo>
                    <a:pt x="4944" y="241"/>
                    <a:pt x="4926" y="204"/>
                    <a:pt x="4889" y="167"/>
                  </a:cubicBezTo>
                  <a:cubicBezTo>
                    <a:pt x="4833" y="93"/>
                    <a:pt x="4740" y="37"/>
                    <a:pt x="4648" y="37"/>
                  </a:cubicBezTo>
                  <a:cubicBezTo>
                    <a:pt x="4574" y="37"/>
                    <a:pt x="4518" y="74"/>
                    <a:pt x="4463" y="111"/>
                  </a:cubicBezTo>
                  <a:cubicBezTo>
                    <a:pt x="4407" y="148"/>
                    <a:pt x="4370" y="204"/>
                    <a:pt x="4352" y="241"/>
                  </a:cubicBezTo>
                  <a:cubicBezTo>
                    <a:pt x="4278" y="333"/>
                    <a:pt x="4204" y="426"/>
                    <a:pt x="4074" y="426"/>
                  </a:cubicBezTo>
                  <a:lnTo>
                    <a:pt x="4055" y="426"/>
                  </a:lnTo>
                  <a:cubicBezTo>
                    <a:pt x="3944" y="426"/>
                    <a:pt x="3870" y="352"/>
                    <a:pt x="3815" y="278"/>
                  </a:cubicBezTo>
                  <a:cubicBezTo>
                    <a:pt x="3778" y="241"/>
                    <a:pt x="3759" y="222"/>
                    <a:pt x="3722" y="185"/>
                  </a:cubicBezTo>
                  <a:cubicBezTo>
                    <a:pt x="3648" y="148"/>
                    <a:pt x="3574" y="111"/>
                    <a:pt x="3500" y="111"/>
                  </a:cubicBezTo>
                  <a:cubicBezTo>
                    <a:pt x="3426" y="111"/>
                    <a:pt x="3333" y="148"/>
                    <a:pt x="3277" y="204"/>
                  </a:cubicBezTo>
                  <a:cubicBezTo>
                    <a:pt x="3241" y="222"/>
                    <a:pt x="3203" y="259"/>
                    <a:pt x="3167" y="296"/>
                  </a:cubicBezTo>
                  <a:cubicBezTo>
                    <a:pt x="3093" y="389"/>
                    <a:pt x="3018" y="481"/>
                    <a:pt x="2907" y="481"/>
                  </a:cubicBezTo>
                  <a:cubicBezTo>
                    <a:pt x="2870" y="481"/>
                    <a:pt x="2833" y="463"/>
                    <a:pt x="2796" y="445"/>
                  </a:cubicBezTo>
                  <a:cubicBezTo>
                    <a:pt x="2722" y="407"/>
                    <a:pt x="2685" y="333"/>
                    <a:pt x="2630" y="278"/>
                  </a:cubicBezTo>
                  <a:cubicBezTo>
                    <a:pt x="2574" y="204"/>
                    <a:pt x="2518" y="130"/>
                    <a:pt x="2426" y="93"/>
                  </a:cubicBezTo>
                  <a:cubicBezTo>
                    <a:pt x="2389" y="93"/>
                    <a:pt x="2370" y="93"/>
                    <a:pt x="2352" y="93"/>
                  </a:cubicBezTo>
                  <a:cubicBezTo>
                    <a:pt x="2222" y="93"/>
                    <a:pt x="2130" y="204"/>
                    <a:pt x="2037" y="315"/>
                  </a:cubicBezTo>
                  <a:cubicBezTo>
                    <a:pt x="1944" y="426"/>
                    <a:pt x="1870" y="519"/>
                    <a:pt x="1759" y="519"/>
                  </a:cubicBezTo>
                  <a:cubicBezTo>
                    <a:pt x="1704" y="519"/>
                    <a:pt x="1667" y="500"/>
                    <a:pt x="1629" y="481"/>
                  </a:cubicBezTo>
                  <a:cubicBezTo>
                    <a:pt x="1555" y="445"/>
                    <a:pt x="1519" y="371"/>
                    <a:pt x="1463" y="315"/>
                  </a:cubicBezTo>
                  <a:cubicBezTo>
                    <a:pt x="1407" y="222"/>
                    <a:pt x="1333" y="148"/>
                    <a:pt x="1222" y="130"/>
                  </a:cubicBezTo>
                  <a:cubicBezTo>
                    <a:pt x="1203" y="130"/>
                    <a:pt x="1185" y="130"/>
                    <a:pt x="1167" y="130"/>
                  </a:cubicBezTo>
                  <a:cubicBezTo>
                    <a:pt x="1037" y="130"/>
                    <a:pt x="944" y="222"/>
                    <a:pt x="852" y="352"/>
                  </a:cubicBezTo>
                  <a:cubicBezTo>
                    <a:pt x="852" y="352"/>
                    <a:pt x="852" y="371"/>
                    <a:pt x="833" y="371"/>
                  </a:cubicBezTo>
                  <a:cubicBezTo>
                    <a:pt x="759" y="481"/>
                    <a:pt x="667" y="519"/>
                    <a:pt x="592" y="519"/>
                  </a:cubicBezTo>
                  <a:cubicBezTo>
                    <a:pt x="537" y="519"/>
                    <a:pt x="482" y="500"/>
                    <a:pt x="426" y="463"/>
                  </a:cubicBezTo>
                  <a:cubicBezTo>
                    <a:pt x="389" y="426"/>
                    <a:pt x="352" y="371"/>
                    <a:pt x="315" y="315"/>
                  </a:cubicBezTo>
                  <a:cubicBezTo>
                    <a:pt x="222" y="204"/>
                    <a:pt x="148" y="93"/>
                    <a:pt x="0" y="9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8" y="148"/>
                    <a:pt x="315" y="407"/>
                    <a:pt x="352" y="445"/>
                  </a:cubicBezTo>
                  <a:cubicBezTo>
                    <a:pt x="408" y="537"/>
                    <a:pt x="482" y="593"/>
                    <a:pt x="574" y="593"/>
                  </a:cubicBezTo>
                  <a:cubicBezTo>
                    <a:pt x="667" y="593"/>
                    <a:pt x="778" y="537"/>
                    <a:pt x="852" y="445"/>
                  </a:cubicBezTo>
                  <a:cubicBezTo>
                    <a:pt x="870" y="426"/>
                    <a:pt x="889" y="407"/>
                    <a:pt x="907" y="389"/>
                  </a:cubicBezTo>
                  <a:cubicBezTo>
                    <a:pt x="981" y="278"/>
                    <a:pt x="1055" y="185"/>
                    <a:pt x="1185" y="185"/>
                  </a:cubicBezTo>
                  <a:cubicBezTo>
                    <a:pt x="1203" y="185"/>
                    <a:pt x="1241" y="185"/>
                    <a:pt x="1277" y="204"/>
                  </a:cubicBezTo>
                  <a:cubicBezTo>
                    <a:pt x="1371" y="241"/>
                    <a:pt x="1426" y="315"/>
                    <a:pt x="1463" y="389"/>
                  </a:cubicBezTo>
                  <a:cubicBezTo>
                    <a:pt x="1537" y="481"/>
                    <a:pt x="1611" y="574"/>
                    <a:pt x="1741" y="574"/>
                  </a:cubicBezTo>
                  <a:lnTo>
                    <a:pt x="1759" y="574"/>
                  </a:lnTo>
                  <a:cubicBezTo>
                    <a:pt x="1907" y="574"/>
                    <a:pt x="1981" y="481"/>
                    <a:pt x="2056" y="371"/>
                  </a:cubicBezTo>
                  <a:cubicBezTo>
                    <a:pt x="2092" y="315"/>
                    <a:pt x="2130" y="278"/>
                    <a:pt x="2166" y="222"/>
                  </a:cubicBezTo>
                  <a:cubicBezTo>
                    <a:pt x="2222" y="185"/>
                    <a:pt x="2278" y="148"/>
                    <a:pt x="2333" y="148"/>
                  </a:cubicBezTo>
                  <a:cubicBezTo>
                    <a:pt x="2426" y="148"/>
                    <a:pt x="2500" y="204"/>
                    <a:pt x="2592" y="315"/>
                  </a:cubicBezTo>
                  <a:cubicBezTo>
                    <a:pt x="2685" y="426"/>
                    <a:pt x="2778" y="537"/>
                    <a:pt x="2926" y="537"/>
                  </a:cubicBezTo>
                  <a:cubicBezTo>
                    <a:pt x="2944" y="537"/>
                    <a:pt x="2963" y="537"/>
                    <a:pt x="3000" y="537"/>
                  </a:cubicBezTo>
                  <a:cubicBezTo>
                    <a:pt x="3093" y="519"/>
                    <a:pt x="3148" y="445"/>
                    <a:pt x="3203" y="371"/>
                  </a:cubicBezTo>
                  <a:cubicBezTo>
                    <a:pt x="3259" y="296"/>
                    <a:pt x="3315" y="222"/>
                    <a:pt x="3389" y="204"/>
                  </a:cubicBezTo>
                  <a:cubicBezTo>
                    <a:pt x="3426" y="185"/>
                    <a:pt x="3463" y="185"/>
                    <a:pt x="3500" y="185"/>
                  </a:cubicBezTo>
                  <a:cubicBezTo>
                    <a:pt x="3611" y="185"/>
                    <a:pt x="3703" y="259"/>
                    <a:pt x="3796" y="352"/>
                  </a:cubicBezTo>
                  <a:cubicBezTo>
                    <a:pt x="3889" y="426"/>
                    <a:pt x="3963" y="500"/>
                    <a:pt x="4092" y="500"/>
                  </a:cubicBezTo>
                  <a:cubicBezTo>
                    <a:pt x="4130" y="500"/>
                    <a:pt x="4166" y="500"/>
                    <a:pt x="4222" y="463"/>
                  </a:cubicBezTo>
                  <a:cubicBezTo>
                    <a:pt x="4278" y="445"/>
                    <a:pt x="4333" y="371"/>
                    <a:pt x="4370" y="315"/>
                  </a:cubicBezTo>
                  <a:cubicBezTo>
                    <a:pt x="4444" y="204"/>
                    <a:pt x="4537" y="111"/>
                    <a:pt x="4648" y="111"/>
                  </a:cubicBezTo>
                  <a:cubicBezTo>
                    <a:pt x="4666" y="111"/>
                    <a:pt x="4666" y="111"/>
                    <a:pt x="4666" y="111"/>
                  </a:cubicBezTo>
                  <a:cubicBezTo>
                    <a:pt x="4796" y="130"/>
                    <a:pt x="4870" y="241"/>
                    <a:pt x="4926" y="333"/>
                  </a:cubicBezTo>
                  <a:cubicBezTo>
                    <a:pt x="4981" y="407"/>
                    <a:pt x="5018" y="463"/>
                    <a:pt x="5074" y="500"/>
                  </a:cubicBezTo>
                  <a:cubicBezTo>
                    <a:pt x="5129" y="555"/>
                    <a:pt x="5185" y="574"/>
                    <a:pt x="5241" y="574"/>
                  </a:cubicBezTo>
                  <a:cubicBezTo>
                    <a:pt x="5351" y="574"/>
                    <a:pt x="5444" y="445"/>
                    <a:pt x="5537" y="315"/>
                  </a:cubicBezTo>
                  <a:cubicBezTo>
                    <a:pt x="5611" y="185"/>
                    <a:pt x="5703" y="74"/>
                    <a:pt x="5833" y="74"/>
                  </a:cubicBezTo>
                  <a:cubicBezTo>
                    <a:pt x="5852" y="74"/>
                    <a:pt x="5889" y="74"/>
                    <a:pt x="5926" y="93"/>
                  </a:cubicBezTo>
                  <a:cubicBezTo>
                    <a:pt x="6000" y="130"/>
                    <a:pt x="6055" y="204"/>
                    <a:pt x="6111" y="278"/>
                  </a:cubicBezTo>
                  <a:cubicBezTo>
                    <a:pt x="6185" y="371"/>
                    <a:pt x="6240" y="463"/>
                    <a:pt x="6370" y="463"/>
                  </a:cubicBezTo>
                  <a:cubicBezTo>
                    <a:pt x="6388" y="463"/>
                    <a:pt x="6388" y="463"/>
                    <a:pt x="6407" y="463"/>
                  </a:cubicBezTo>
                  <a:cubicBezTo>
                    <a:pt x="6537" y="463"/>
                    <a:pt x="6611" y="389"/>
                    <a:pt x="6685" y="296"/>
                  </a:cubicBezTo>
                  <a:cubicBezTo>
                    <a:pt x="6722" y="241"/>
                    <a:pt x="6759" y="204"/>
                    <a:pt x="6814" y="148"/>
                  </a:cubicBezTo>
                  <a:cubicBezTo>
                    <a:pt x="6870" y="111"/>
                    <a:pt x="6926" y="93"/>
                    <a:pt x="6963" y="93"/>
                  </a:cubicBezTo>
                  <a:cubicBezTo>
                    <a:pt x="7074" y="93"/>
                    <a:pt x="7166" y="185"/>
                    <a:pt x="7259" y="296"/>
                  </a:cubicBezTo>
                  <a:cubicBezTo>
                    <a:pt x="7351" y="389"/>
                    <a:pt x="7444" y="500"/>
                    <a:pt x="7574" y="500"/>
                  </a:cubicBezTo>
                  <a:lnTo>
                    <a:pt x="7574" y="500"/>
                  </a:lnTo>
                  <a:cubicBezTo>
                    <a:pt x="7685" y="500"/>
                    <a:pt x="7759" y="426"/>
                    <a:pt x="7851" y="333"/>
                  </a:cubicBezTo>
                  <a:cubicBezTo>
                    <a:pt x="7907" y="278"/>
                    <a:pt x="7963" y="204"/>
                    <a:pt x="8037" y="167"/>
                  </a:cubicBezTo>
                  <a:cubicBezTo>
                    <a:pt x="8055" y="167"/>
                    <a:pt x="8092" y="148"/>
                    <a:pt x="8129" y="148"/>
                  </a:cubicBezTo>
                  <a:cubicBezTo>
                    <a:pt x="8129" y="93"/>
                    <a:pt x="8129" y="93"/>
                    <a:pt x="8129" y="93"/>
                  </a:cubicBezTo>
                  <a:cubicBezTo>
                    <a:pt x="8037" y="93"/>
                    <a:pt x="7944" y="185"/>
                    <a:pt x="7851" y="278"/>
                  </a:cubicBezTo>
                  <a:cubicBezTo>
                    <a:pt x="7759" y="352"/>
                    <a:pt x="7667" y="445"/>
                    <a:pt x="7555" y="4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1"/>
            <p:cNvSpPr>
              <a:spLocks noChangeArrowheads="1"/>
            </p:cNvSpPr>
            <p:nvPr userDrawn="1"/>
          </p:nvSpPr>
          <p:spPr bwMode="auto">
            <a:xfrm rot="10800000">
              <a:off x="5599822" y="95276"/>
              <a:ext cx="2114706" cy="149084"/>
            </a:xfrm>
            <a:custGeom>
              <a:avLst/>
              <a:gdLst>
                <a:gd name="T0" fmla="*/ 7592 w 8130"/>
                <a:gd name="T1" fmla="*/ 389 h 575"/>
                <a:gd name="T2" fmla="*/ 7277 w 8130"/>
                <a:gd name="T3" fmla="*/ 222 h 575"/>
                <a:gd name="T4" fmla="*/ 6981 w 8130"/>
                <a:gd name="T5" fmla="*/ 37 h 575"/>
                <a:gd name="T6" fmla="*/ 6407 w 8130"/>
                <a:gd name="T7" fmla="*/ 389 h 575"/>
                <a:gd name="T8" fmla="*/ 6111 w 8130"/>
                <a:gd name="T9" fmla="*/ 185 h 575"/>
                <a:gd name="T10" fmla="*/ 5833 w 8130"/>
                <a:gd name="T11" fmla="*/ 0 h 575"/>
                <a:gd name="T12" fmla="*/ 5500 w 8130"/>
                <a:gd name="T13" fmla="*/ 260 h 575"/>
                <a:gd name="T14" fmla="*/ 5166 w 8130"/>
                <a:gd name="T15" fmla="*/ 482 h 575"/>
                <a:gd name="T16" fmla="*/ 4833 w 8130"/>
                <a:gd name="T17" fmla="*/ 93 h 575"/>
                <a:gd name="T18" fmla="*/ 4388 w 8130"/>
                <a:gd name="T19" fmla="*/ 204 h 575"/>
                <a:gd name="T20" fmla="*/ 3796 w 8130"/>
                <a:gd name="T21" fmla="*/ 278 h 575"/>
                <a:gd name="T22" fmla="*/ 3500 w 8130"/>
                <a:gd name="T23" fmla="*/ 148 h 575"/>
                <a:gd name="T24" fmla="*/ 3111 w 8130"/>
                <a:gd name="T25" fmla="*/ 352 h 575"/>
                <a:gd name="T26" fmla="*/ 2648 w 8130"/>
                <a:gd name="T27" fmla="*/ 241 h 575"/>
                <a:gd name="T28" fmla="*/ 2333 w 8130"/>
                <a:gd name="T29" fmla="*/ 56 h 575"/>
                <a:gd name="T30" fmla="*/ 1741 w 8130"/>
                <a:gd name="T31" fmla="*/ 500 h 575"/>
                <a:gd name="T32" fmla="*/ 1463 w 8130"/>
                <a:gd name="T33" fmla="*/ 296 h 575"/>
                <a:gd name="T34" fmla="*/ 1167 w 8130"/>
                <a:gd name="T35" fmla="*/ 111 h 575"/>
                <a:gd name="T36" fmla="*/ 833 w 8130"/>
                <a:gd name="T37" fmla="*/ 370 h 575"/>
                <a:gd name="T38" fmla="*/ 389 w 8130"/>
                <a:gd name="T39" fmla="*/ 389 h 575"/>
                <a:gd name="T40" fmla="*/ 0 w 8130"/>
                <a:gd name="T41" fmla="*/ 93 h 575"/>
                <a:gd name="T42" fmla="*/ 148 w 8130"/>
                <a:gd name="T43" fmla="*/ 185 h 575"/>
                <a:gd name="T44" fmla="*/ 352 w 8130"/>
                <a:gd name="T45" fmla="*/ 426 h 575"/>
                <a:gd name="T46" fmla="*/ 796 w 8130"/>
                <a:gd name="T47" fmla="*/ 482 h 575"/>
                <a:gd name="T48" fmla="*/ 1167 w 8130"/>
                <a:gd name="T49" fmla="*/ 167 h 575"/>
                <a:gd name="T50" fmla="*/ 1463 w 8130"/>
                <a:gd name="T51" fmla="*/ 370 h 575"/>
                <a:gd name="T52" fmla="*/ 1741 w 8130"/>
                <a:gd name="T53" fmla="*/ 556 h 575"/>
                <a:gd name="T54" fmla="*/ 2352 w 8130"/>
                <a:gd name="T55" fmla="*/ 111 h 575"/>
                <a:gd name="T56" fmla="*/ 2611 w 8130"/>
                <a:gd name="T57" fmla="*/ 296 h 575"/>
                <a:gd name="T58" fmla="*/ 2944 w 8130"/>
                <a:gd name="T59" fmla="*/ 482 h 575"/>
                <a:gd name="T60" fmla="*/ 3389 w 8130"/>
                <a:gd name="T61" fmla="*/ 222 h 575"/>
                <a:gd name="T62" fmla="*/ 3759 w 8130"/>
                <a:gd name="T63" fmla="*/ 334 h 575"/>
                <a:gd name="T64" fmla="*/ 4074 w 8130"/>
                <a:gd name="T65" fmla="*/ 463 h 575"/>
                <a:gd name="T66" fmla="*/ 4388 w 8130"/>
                <a:gd name="T67" fmla="*/ 278 h 575"/>
                <a:gd name="T68" fmla="*/ 4740 w 8130"/>
                <a:gd name="T69" fmla="*/ 111 h 575"/>
                <a:gd name="T70" fmla="*/ 5111 w 8130"/>
                <a:gd name="T71" fmla="*/ 537 h 575"/>
                <a:gd name="T72" fmla="*/ 5537 w 8130"/>
                <a:gd name="T73" fmla="*/ 296 h 575"/>
                <a:gd name="T74" fmla="*/ 5944 w 8130"/>
                <a:gd name="T75" fmla="*/ 93 h 575"/>
                <a:gd name="T76" fmla="*/ 6333 w 8130"/>
                <a:gd name="T77" fmla="*/ 444 h 575"/>
                <a:gd name="T78" fmla="*/ 6574 w 8130"/>
                <a:gd name="T79" fmla="*/ 408 h 575"/>
                <a:gd name="T80" fmla="*/ 6963 w 8130"/>
                <a:gd name="T81" fmla="*/ 111 h 575"/>
                <a:gd name="T82" fmla="*/ 7277 w 8130"/>
                <a:gd name="T83" fmla="*/ 296 h 575"/>
                <a:gd name="T84" fmla="*/ 7555 w 8130"/>
                <a:gd name="T85" fmla="*/ 482 h 575"/>
                <a:gd name="T86" fmla="*/ 7870 w 8130"/>
                <a:gd name="T87" fmla="*/ 296 h 575"/>
                <a:gd name="T88" fmla="*/ 8129 w 8130"/>
                <a:gd name="T89" fmla="*/ 148 h 575"/>
                <a:gd name="T90" fmla="*/ 7851 w 8130"/>
                <a:gd name="T91" fmla="*/ 24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30" h="575">
                  <a:moveTo>
                    <a:pt x="7592" y="389"/>
                  </a:moveTo>
                  <a:lnTo>
                    <a:pt x="7592" y="389"/>
                  </a:lnTo>
                  <a:cubicBezTo>
                    <a:pt x="7592" y="389"/>
                    <a:pt x="7574" y="389"/>
                    <a:pt x="7555" y="389"/>
                  </a:cubicBezTo>
                  <a:cubicBezTo>
                    <a:pt x="7425" y="389"/>
                    <a:pt x="7351" y="315"/>
                    <a:pt x="7277" y="222"/>
                  </a:cubicBezTo>
                  <a:cubicBezTo>
                    <a:pt x="7240" y="167"/>
                    <a:pt x="7203" y="130"/>
                    <a:pt x="7129" y="93"/>
                  </a:cubicBezTo>
                  <a:cubicBezTo>
                    <a:pt x="7092" y="56"/>
                    <a:pt x="7037" y="37"/>
                    <a:pt x="6981" y="37"/>
                  </a:cubicBezTo>
                  <a:cubicBezTo>
                    <a:pt x="6870" y="37"/>
                    <a:pt x="6778" y="130"/>
                    <a:pt x="6704" y="204"/>
                  </a:cubicBezTo>
                  <a:cubicBezTo>
                    <a:pt x="6611" y="296"/>
                    <a:pt x="6518" y="389"/>
                    <a:pt x="6407" y="389"/>
                  </a:cubicBezTo>
                  <a:cubicBezTo>
                    <a:pt x="6370" y="389"/>
                    <a:pt x="6352" y="389"/>
                    <a:pt x="6314" y="370"/>
                  </a:cubicBezTo>
                  <a:cubicBezTo>
                    <a:pt x="6222" y="334"/>
                    <a:pt x="6166" y="260"/>
                    <a:pt x="6111" y="185"/>
                  </a:cubicBezTo>
                  <a:cubicBezTo>
                    <a:pt x="6055" y="111"/>
                    <a:pt x="6018" y="56"/>
                    <a:pt x="5926" y="19"/>
                  </a:cubicBezTo>
                  <a:cubicBezTo>
                    <a:pt x="5889" y="0"/>
                    <a:pt x="5852" y="0"/>
                    <a:pt x="5833" y="0"/>
                  </a:cubicBezTo>
                  <a:cubicBezTo>
                    <a:pt x="5722" y="0"/>
                    <a:pt x="5629" y="56"/>
                    <a:pt x="5537" y="185"/>
                  </a:cubicBezTo>
                  <a:cubicBezTo>
                    <a:pt x="5537" y="204"/>
                    <a:pt x="5518" y="241"/>
                    <a:pt x="5500" y="260"/>
                  </a:cubicBezTo>
                  <a:cubicBezTo>
                    <a:pt x="5444" y="370"/>
                    <a:pt x="5370" y="500"/>
                    <a:pt x="5241" y="500"/>
                  </a:cubicBezTo>
                  <a:cubicBezTo>
                    <a:pt x="5222" y="500"/>
                    <a:pt x="5185" y="500"/>
                    <a:pt x="5166" y="482"/>
                  </a:cubicBezTo>
                  <a:cubicBezTo>
                    <a:pt x="5074" y="444"/>
                    <a:pt x="5018" y="352"/>
                    <a:pt x="4963" y="260"/>
                  </a:cubicBezTo>
                  <a:cubicBezTo>
                    <a:pt x="4926" y="204"/>
                    <a:pt x="4889" y="130"/>
                    <a:pt x="4833" y="93"/>
                  </a:cubicBezTo>
                  <a:cubicBezTo>
                    <a:pt x="4759" y="37"/>
                    <a:pt x="4704" y="19"/>
                    <a:pt x="4666" y="19"/>
                  </a:cubicBezTo>
                  <a:cubicBezTo>
                    <a:pt x="4556" y="19"/>
                    <a:pt x="4463" y="111"/>
                    <a:pt x="4388" y="204"/>
                  </a:cubicBezTo>
                  <a:cubicBezTo>
                    <a:pt x="4296" y="296"/>
                    <a:pt x="4185" y="389"/>
                    <a:pt x="4055" y="389"/>
                  </a:cubicBezTo>
                  <a:cubicBezTo>
                    <a:pt x="3944" y="389"/>
                    <a:pt x="3870" y="334"/>
                    <a:pt x="3796" y="278"/>
                  </a:cubicBezTo>
                  <a:cubicBezTo>
                    <a:pt x="3741" y="222"/>
                    <a:pt x="3685" y="167"/>
                    <a:pt x="3611" y="148"/>
                  </a:cubicBezTo>
                  <a:cubicBezTo>
                    <a:pt x="3574" y="148"/>
                    <a:pt x="3537" y="148"/>
                    <a:pt x="3500" y="148"/>
                  </a:cubicBezTo>
                  <a:cubicBezTo>
                    <a:pt x="3389" y="148"/>
                    <a:pt x="3296" y="204"/>
                    <a:pt x="3203" y="278"/>
                  </a:cubicBezTo>
                  <a:cubicBezTo>
                    <a:pt x="3167" y="315"/>
                    <a:pt x="3148" y="334"/>
                    <a:pt x="3111" y="352"/>
                  </a:cubicBezTo>
                  <a:cubicBezTo>
                    <a:pt x="3055" y="389"/>
                    <a:pt x="3000" y="426"/>
                    <a:pt x="2944" y="426"/>
                  </a:cubicBezTo>
                  <a:cubicBezTo>
                    <a:pt x="2833" y="426"/>
                    <a:pt x="2741" y="334"/>
                    <a:pt x="2648" y="241"/>
                  </a:cubicBezTo>
                  <a:cubicBezTo>
                    <a:pt x="2556" y="148"/>
                    <a:pt x="2463" y="56"/>
                    <a:pt x="2352" y="56"/>
                  </a:cubicBezTo>
                  <a:cubicBezTo>
                    <a:pt x="2333" y="56"/>
                    <a:pt x="2333" y="56"/>
                    <a:pt x="2333" y="56"/>
                  </a:cubicBezTo>
                  <a:cubicBezTo>
                    <a:pt x="2222" y="56"/>
                    <a:pt x="2111" y="167"/>
                    <a:pt x="2037" y="278"/>
                  </a:cubicBezTo>
                  <a:cubicBezTo>
                    <a:pt x="1944" y="389"/>
                    <a:pt x="1852" y="500"/>
                    <a:pt x="1741" y="500"/>
                  </a:cubicBezTo>
                  <a:cubicBezTo>
                    <a:pt x="1685" y="500"/>
                    <a:pt x="1629" y="463"/>
                    <a:pt x="1574" y="426"/>
                  </a:cubicBezTo>
                  <a:cubicBezTo>
                    <a:pt x="1537" y="389"/>
                    <a:pt x="1500" y="334"/>
                    <a:pt x="1463" y="296"/>
                  </a:cubicBezTo>
                  <a:cubicBezTo>
                    <a:pt x="1389" y="204"/>
                    <a:pt x="1333" y="130"/>
                    <a:pt x="1203" y="111"/>
                  </a:cubicBezTo>
                  <a:cubicBezTo>
                    <a:pt x="1203" y="111"/>
                    <a:pt x="1185" y="111"/>
                    <a:pt x="1167" y="111"/>
                  </a:cubicBezTo>
                  <a:cubicBezTo>
                    <a:pt x="1037" y="111"/>
                    <a:pt x="944" y="222"/>
                    <a:pt x="870" y="334"/>
                  </a:cubicBezTo>
                  <a:cubicBezTo>
                    <a:pt x="852" y="334"/>
                    <a:pt x="833" y="352"/>
                    <a:pt x="833" y="370"/>
                  </a:cubicBezTo>
                  <a:cubicBezTo>
                    <a:pt x="759" y="463"/>
                    <a:pt x="667" y="500"/>
                    <a:pt x="592" y="500"/>
                  </a:cubicBezTo>
                  <a:cubicBezTo>
                    <a:pt x="518" y="500"/>
                    <a:pt x="444" y="463"/>
                    <a:pt x="389" y="389"/>
                  </a:cubicBezTo>
                  <a:cubicBezTo>
                    <a:pt x="370" y="370"/>
                    <a:pt x="334" y="334"/>
                    <a:pt x="315" y="315"/>
                  </a:cubicBezTo>
                  <a:cubicBezTo>
                    <a:pt x="240" y="204"/>
                    <a:pt x="166" y="93"/>
                    <a:pt x="0" y="9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56" y="148"/>
                    <a:pt x="111" y="167"/>
                    <a:pt x="148" y="185"/>
                  </a:cubicBezTo>
                  <a:cubicBezTo>
                    <a:pt x="204" y="222"/>
                    <a:pt x="240" y="278"/>
                    <a:pt x="278" y="334"/>
                  </a:cubicBezTo>
                  <a:cubicBezTo>
                    <a:pt x="315" y="370"/>
                    <a:pt x="334" y="408"/>
                    <a:pt x="352" y="426"/>
                  </a:cubicBezTo>
                  <a:cubicBezTo>
                    <a:pt x="426" y="518"/>
                    <a:pt x="518" y="556"/>
                    <a:pt x="611" y="556"/>
                  </a:cubicBezTo>
                  <a:cubicBezTo>
                    <a:pt x="667" y="556"/>
                    <a:pt x="741" y="537"/>
                    <a:pt x="796" y="482"/>
                  </a:cubicBezTo>
                  <a:cubicBezTo>
                    <a:pt x="833" y="444"/>
                    <a:pt x="870" y="408"/>
                    <a:pt x="907" y="370"/>
                  </a:cubicBezTo>
                  <a:cubicBezTo>
                    <a:pt x="981" y="278"/>
                    <a:pt x="1055" y="167"/>
                    <a:pt x="1167" y="167"/>
                  </a:cubicBezTo>
                  <a:cubicBezTo>
                    <a:pt x="1185" y="167"/>
                    <a:pt x="1222" y="185"/>
                    <a:pt x="1241" y="185"/>
                  </a:cubicBezTo>
                  <a:cubicBezTo>
                    <a:pt x="1333" y="204"/>
                    <a:pt x="1407" y="296"/>
                    <a:pt x="1463" y="370"/>
                  </a:cubicBezTo>
                  <a:cubicBezTo>
                    <a:pt x="1519" y="444"/>
                    <a:pt x="1593" y="518"/>
                    <a:pt x="1685" y="556"/>
                  </a:cubicBezTo>
                  <a:cubicBezTo>
                    <a:pt x="1704" y="556"/>
                    <a:pt x="1722" y="556"/>
                    <a:pt x="1741" y="556"/>
                  </a:cubicBezTo>
                  <a:cubicBezTo>
                    <a:pt x="1870" y="556"/>
                    <a:pt x="1963" y="444"/>
                    <a:pt x="2074" y="334"/>
                  </a:cubicBezTo>
                  <a:cubicBezTo>
                    <a:pt x="2166" y="222"/>
                    <a:pt x="2240" y="111"/>
                    <a:pt x="2352" y="111"/>
                  </a:cubicBezTo>
                  <a:cubicBezTo>
                    <a:pt x="2407" y="111"/>
                    <a:pt x="2482" y="148"/>
                    <a:pt x="2537" y="222"/>
                  </a:cubicBezTo>
                  <a:cubicBezTo>
                    <a:pt x="2574" y="241"/>
                    <a:pt x="2592" y="278"/>
                    <a:pt x="2611" y="296"/>
                  </a:cubicBezTo>
                  <a:cubicBezTo>
                    <a:pt x="2704" y="389"/>
                    <a:pt x="2778" y="482"/>
                    <a:pt x="2926" y="482"/>
                  </a:cubicBezTo>
                  <a:lnTo>
                    <a:pt x="2944" y="482"/>
                  </a:lnTo>
                  <a:cubicBezTo>
                    <a:pt x="3055" y="482"/>
                    <a:pt x="3129" y="408"/>
                    <a:pt x="3203" y="352"/>
                  </a:cubicBezTo>
                  <a:cubicBezTo>
                    <a:pt x="3259" y="296"/>
                    <a:pt x="3315" y="241"/>
                    <a:pt x="3389" y="222"/>
                  </a:cubicBezTo>
                  <a:cubicBezTo>
                    <a:pt x="3426" y="222"/>
                    <a:pt x="3463" y="204"/>
                    <a:pt x="3500" y="204"/>
                  </a:cubicBezTo>
                  <a:cubicBezTo>
                    <a:pt x="3593" y="204"/>
                    <a:pt x="3667" y="260"/>
                    <a:pt x="3759" y="334"/>
                  </a:cubicBezTo>
                  <a:cubicBezTo>
                    <a:pt x="3796" y="370"/>
                    <a:pt x="3833" y="389"/>
                    <a:pt x="3889" y="426"/>
                  </a:cubicBezTo>
                  <a:cubicBezTo>
                    <a:pt x="3944" y="444"/>
                    <a:pt x="4000" y="463"/>
                    <a:pt x="4074" y="463"/>
                  </a:cubicBezTo>
                  <a:cubicBezTo>
                    <a:pt x="4166" y="463"/>
                    <a:pt x="4240" y="426"/>
                    <a:pt x="4314" y="352"/>
                  </a:cubicBezTo>
                  <a:cubicBezTo>
                    <a:pt x="4333" y="334"/>
                    <a:pt x="4370" y="315"/>
                    <a:pt x="4388" y="278"/>
                  </a:cubicBezTo>
                  <a:cubicBezTo>
                    <a:pt x="4463" y="185"/>
                    <a:pt x="4537" y="93"/>
                    <a:pt x="4648" y="93"/>
                  </a:cubicBezTo>
                  <a:cubicBezTo>
                    <a:pt x="4685" y="93"/>
                    <a:pt x="4722" y="93"/>
                    <a:pt x="4740" y="111"/>
                  </a:cubicBezTo>
                  <a:cubicBezTo>
                    <a:pt x="4833" y="167"/>
                    <a:pt x="4889" y="241"/>
                    <a:pt x="4944" y="334"/>
                  </a:cubicBezTo>
                  <a:cubicBezTo>
                    <a:pt x="4981" y="408"/>
                    <a:pt x="5037" y="500"/>
                    <a:pt x="5111" y="537"/>
                  </a:cubicBezTo>
                  <a:cubicBezTo>
                    <a:pt x="5166" y="556"/>
                    <a:pt x="5203" y="574"/>
                    <a:pt x="5241" y="574"/>
                  </a:cubicBezTo>
                  <a:cubicBezTo>
                    <a:pt x="5370" y="574"/>
                    <a:pt x="5463" y="426"/>
                    <a:pt x="5537" y="296"/>
                  </a:cubicBezTo>
                  <a:cubicBezTo>
                    <a:pt x="5629" y="185"/>
                    <a:pt x="5703" y="56"/>
                    <a:pt x="5815" y="56"/>
                  </a:cubicBezTo>
                  <a:cubicBezTo>
                    <a:pt x="5870" y="56"/>
                    <a:pt x="5907" y="74"/>
                    <a:pt x="5944" y="93"/>
                  </a:cubicBezTo>
                  <a:cubicBezTo>
                    <a:pt x="6018" y="148"/>
                    <a:pt x="6055" y="204"/>
                    <a:pt x="6111" y="260"/>
                  </a:cubicBezTo>
                  <a:cubicBezTo>
                    <a:pt x="6166" y="334"/>
                    <a:pt x="6222" y="426"/>
                    <a:pt x="6333" y="444"/>
                  </a:cubicBezTo>
                  <a:cubicBezTo>
                    <a:pt x="6352" y="444"/>
                    <a:pt x="6370" y="444"/>
                    <a:pt x="6388" y="444"/>
                  </a:cubicBezTo>
                  <a:cubicBezTo>
                    <a:pt x="6462" y="444"/>
                    <a:pt x="6518" y="426"/>
                    <a:pt x="6574" y="408"/>
                  </a:cubicBezTo>
                  <a:cubicBezTo>
                    <a:pt x="6611" y="370"/>
                    <a:pt x="6666" y="315"/>
                    <a:pt x="6704" y="278"/>
                  </a:cubicBezTo>
                  <a:cubicBezTo>
                    <a:pt x="6778" y="204"/>
                    <a:pt x="6852" y="111"/>
                    <a:pt x="6963" y="111"/>
                  </a:cubicBezTo>
                  <a:cubicBezTo>
                    <a:pt x="6981" y="111"/>
                    <a:pt x="6981" y="111"/>
                    <a:pt x="6981" y="111"/>
                  </a:cubicBezTo>
                  <a:cubicBezTo>
                    <a:pt x="7111" y="130"/>
                    <a:pt x="7185" y="222"/>
                    <a:pt x="7277" y="296"/>
                  </a:cubicBezTo>
                  <a:cubicBezTo>
                    <a:pt x="7315" y="352"/>
                    <a:pt x="7370" y="408"/>
                    <a:pt x="7425" y="444"/>
                  </a:cubicBezTo>
                  <a:cubicBezTo>
                    <a:pt x="7463" y="463"/>
                    <a:pt x="7499" y="482"/>
                    <a:pt x="7555" y="482"/>
                  </a:cubicBezTo>
                  <a:cubicBezTo>
                    <a:pt x="7667" y="482"/>
                    <a:pt x="7759" y="389"/>
                    <a:pt x="7851" y="315"/>
                  </a:cubicBezTo>
                  <a:cubicBezTo>
                    <a:pt x="7870" y="296"/>
                    <a:pt x="7870" y="296"/>
                    <a:pt x="7870" y="296"/>
                  </a:cubicBezTo>
                  <a:cubicBezTo>
                    <a:pt x="7925" y="241"/>
                    <a:pt x="7963" y="204"/>
                    <a:pt x="8037" y="167"/>
                  </a:cubicBezTo>
                  <a:cubicBezTo>
                    <a:pt x="8055" y="148"/>
                    <a:pt x="8092" y="148"/>
                    <a:pt x="8129" y="148"/>
                  </a:cubicBezTo>
                  <a:cubicBezTo>
                    <a:pt x="8129" y="93"/>
                    <a:pt x="8129" y="93"/>
                    <a:pt x="8129" y="93"/>
                  </a:cubicBezTo>
                  <a:cubicBezTo>
                    <a:pt x="8018" y="93"/>
                    <a:pt x="7944" y="167"/>
                    <a:pt x="7851" y="241"/>
                  </a:cubicBezTo>
                  <a:cubicBezTo>
                    <a:pt x="7777" y="315"/>
                    <a:pt x="7703" y="389"/>
                    <a:pt x="7592" y="3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5" name="Vrije vorm 14"/>
          <p:cNvSpPr/>
          <p:nvPr userDrawn="1"/>
        </p:nvSpPr>
        <p:spPr>
          <a:xfrm>
            <a:off x="0" y="0"/>
            <a:ext cx="6885244" cy="2074984"/>
          </a:xfrm>
          <a:custGeom>
            <a:avLst/>
            <a:gdLst>
              <a:gd name="connsiteX0" fmla="*/ 0 w 6885244"/>
              <a:gd name="connsiteY0" fmla="*/ 0 h 2074984"/>
              <a:gd name="connsiteX1" fmla="*/ 6860231 w 6885244"/>
              <a:gd name="connsiteY1" fmla="*/ 0 h 2074984"/>
              <a:gd name="connsiteX2" fmla="*/ 6885244 w 6885244"/>
              <a:gd name="connsiteY2" fmla="*/ 248119 h 2074984"/>
              <a:gd name="connsiteX3" fmla="*/ 5058379 w 6885244"/>
              <a:gd name="connsiteY3" fmla="*/ 2074984 h 2074984"/>
              <a:gd name="connsiteX4" fmla="*/ 0 w 6885244"/>
              <a:gd name="connsiteY4" fmla="*/ 2074984 h 207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244" h="2074984">
                <a:moveTo>
                  <a:pt x="0" y="0"/>
                </a:moveTo>
                <a:lnTo>
                  <a:pt x="6860231" y="0"/>
                </a:lnTo>
                <a:lnTo>
                  <a:pt x="6885244" y="248119"/>
                </a:lnTo>
                <a:cubicBezTo>
                  <a:pt x="6885244" y="1257069"/>
                  <a:pt x="6067329" y="2074984"/>
                  <a:pt x="5058379" y="2074984"/>
                </a:cubicBezTo>
                <a:lnTo>
                  <a:pt x="0" y="20749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NL"/>
          </a:p>
        </p:txBody>
      </p:sp>
      <p:sp>
        <p:nvSpPr>
          <p:cNvPr id="8" name="Tijdelijke aanduiding voor afbeelding 12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549211" y="0"/>
            <a:ext cx="4642789" cy="6858000"/>
          </a:xfrm>
          <a:blipFill>
            <a:blip r:embed="rId2"/>
            <a:stretch>
              <a:fillRect/>
            </a:stretch>
          </a:blipFill>
        </p:spPr>
        <p:txBody>
          <a:bodyPr lIns="1080000" tIns="1440000" rIns="10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741747" y="699695"/>
            <a:ext cx="5647330" cy="1114547"/>
          </a:xfrm>
        </p:spPr>
        <p:txBody>
          <a:bodyPr bIns="0" anchor="ctr" anchorCtr="0">
            <a:noAutofit/>
          </a:bodyPr>
          <a:lstStyle>
            <a:lvl1pPr algn="l">
              <a:spcBef>
                <a:spcPts val="600"/>
              </a:spcBef>
              <a:buFontTx/>
              <a:buNone/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/ beeld rechts - groen</a:t>
            </a:r>
          </a:p>
        </p:txBody>
      </p:sp>
      <p:sp>
        <p:nvSpPr>
          <p:cNvPr id="4" name="Tijdelijke aanduiding voor tekst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41364" y="353961"/>
            <a:ext cx="5647714" cy="34573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jdelijke aanduiding voor tekst 6"/>
          <p:cNvSpPr>
            <a:spLocks noGrp="1"/>
          </p:cNvSpPr>
          <p:nvPr userDrawn="1">
            <p:ph type="body" sz="quarter" idx="15"/>
          </p:nvPr>
        </p:nvSpPr>
        <p:spPr>
          <a:xfrm>
            <a:off x="741363" y="2330450"/>
            <a:ext cx="5648325" cy="40370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/ beeld links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eren 2"/>
          <p:cNvGrpSpPr/>
          <p:nvPr userDrawn="1"/>
        </p:nvGrpSpPr>
        <p:grpSpPr>
          <a:xfrm>
            <a:off x="11081301" y="103579"/>
            <a:ext cx="1161685" cy="1579766"/>
            <a:chOff x="11081301" y="103579"/>
            <a:chExt cx="1161685" cy="1579766"/>
          </a:xfrm>
          <a:solidFill>
            <a:schemeClr val="accent6"/>
          </a:solidFill>
        </p:grpSpPr>
        <p:sp>
          <p:nvSpPr>
            <p:cNvPr id="18" name="Freeform 515"/>
            <p:cNvSpPr>
              <a:spLocks noChangeArrowheads="1"/>
            </p:cNvSpPr>
            <p:nvPr userDrawn="1"/>
          </p:nvSpPr>
          <p:spPr bwMode="auto">
            <a:xfrm>
              <a:off x="11081301" y="1573137"/>
              <a:ext cx="57197" cy="75332"/>
            </a:xfrm>
            <a:custGeom>
              <a:avLst/>
              <a:gdLst>
                <a:gd name="T0" fmla="*/ 167 w 187"/>
                <a:gd name="T1" fmla="*/ 18 h 242"/>
                <a:gd name="T2" fmla="*/ 167 w 187"/>
                <a:gd name="T3" fmla="*/ 18 h 242"/>
                <a:gd name="T4" fmla="*/ 130 w 187"/>
                <a:gd name="T5" fmla="*/ 18 h 242"/>
                <a:gd name="T6" fmla="*/ 37 w 187"/>
                <a:gd name="T7" fmla="*/ 18 h 242"/>
                <a:gd name="T8" fmla="*/ 19 w 187"/>
                <a:gd name="T9" fmla="*/ 0 h 242"/>
                <a:gd name="T10" fmla="*/ 0 w 187"/>
                <a:gd name="T11" fmla="*/ 0 h 242"/>
                <a:gd name="T12" fmla="*/ 0 w 187"/>
                <a:gd name="T13" fmla="*/ 18 h 242"/>
                <a:gd name="T14" fmla="*/ 37 w 187"/>
                <a:gd name="T15" fmla="*/ 166 h 242"/>
                <a:gd name="T16" fmla="*/ 56 w 187"/>
                <a:gd name="T17" fmla="*/ 241 h 242"/>
                <a:gd name="T18" fmla="*/ 56 w 187"/>
                <a:gd name="T19" fmla="*/ 241 h 242"/>
                <a:gd name="T20" fmla="*/ 56 w 187"/>
                <a:gd name="T21" fmla="*/ 241 h 242"/>
                <a:gd name="T22" fmla="*/ 56 w 187"/>
                <a:gd name="T23" fmla="*/ 241 h 242"/>
                <a:gd name="T24" fmla="*/ 148 w 187"/>
                <a:gd name="T25" fmla="*/ 74 h 242"/>
                <a:gd name="T26" fmla="*/ 167 w 187"/>
                <a:gd name="T27" fmla="*/ 37 h 242"/>
                <a:gd name="T28" fmla="*/ 186 w 187"/>
                <a:gd name="T29" fmla="*/ 37 h 242"/>
                <a:gd name="T30" fmla="*/ 167 w 187"/>
                <a:gd name="T31" fmla="*/ 1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42">
                  <a:moveTo>
                    <a:pt x="167" y="18"/>
                  </a:moveTo>
                  <a:lnTo>
                    <a:pt x="167" y="18"/>
                  </a:lnTo>
                  <a:cubicBezTo>
                    <a:pt x="148" y="18"/>
                    <a:pt x="148" y="18"/>
                    <a:pt x="130" y="18"/>
                  </a:cubicBezTo>
                  <a:cubicBezTo>
                    <a:pt x="93" y="18"/>
                    <a:pt x="74" y="18"/>
                    <a:pt x="37" y="18"/>
                  </a:cubicBezTo>
                  <a:cubicBezTo>
                    <a:pt x="37" y="0"/>
                    <a:pt x="19" y="0"/>
                    <a:pt x="19" y="0"/>
                  </a:cubicBezTo>
                  <a:lnTo>
                    <a:pt x="0" y="0"/>
                  </a:lnTo>
                  <a:lnTo>
                    <a:pt x="0" y="18"/>
                  </a:lnTo>
                  <a:cubicBezTo>
                    <a:pt x="0" y="74"/>
                    <a:pt x="19" y="129"/>
                    <a:pt x="37" y="166"/>
                  </a:cubicBezTo>
                  <a:cubicBezTo>
                    <a:pt x="37" y="185"/>
                    <a:pt x="56" y="222"/>
                    <a:pt x="56" y="241"/>
                  </a:cubicBezTo>
                  <a:lnTo>
                    <a:pt x="56" y="241"/>
                  </a:lnTo>
                  <a:lnTo>
                    <a:pt x="56" y="241"/>
                  </a:lnTo>
                  <a:lnTo>
                    <a:pt x="56" y="241"/>
                  </a:lnTo>
                  <a:cubicBezTo>
                    <a:pt x="93" y="185"/>
                    <a:pt x="130" y="129"/>
                    <a:pt x="148" y="74"/>
                  </a:cubicBezTo>
                  <a:cubicBezTo>
                    <a:pt x="167" y="74"/>
                    <a:pt x="167" y="55"/>
                    <a:pt x="167" y="37"/>
                  </a:cubicBezTo>
                  <a:lnTo>
                    <a:pt x="186" y="37"/>
                  </a:lnTo>
                  <a:cubicBezTo>
                    <a:pt x="167" y="18"/>
                    <a:pt x="167" y="18"/>
                    <a:pt x="167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522"/>
            <p:cNvSpPr>
              <a:spLocks noChangeArrowheads="1"/>
            </p:cNvSpPr>
            <p:nvPr userDrawn="1"/>
          </p:nvSpPr>
          <p:spPr bwMode="auto">
            <a:xfrm>
              <a:off x="11326828" y="1543841"/>
              <a:ext cx="110209" cy="139504"/>
            </a:xfrm>
            <a:custGeom>
              <a:avLst/>
              <a:gdLst>
                <a:gd name="T0" fmla="*/ 333 w 353"/>
                <a:gd name="T1" fmla="*/ 37 h 445"/>
                <a:gd name="T2" fmla="*/ 333 w 353"/>
                <a:gd name="T3" fmla="*/ 37 h 445"/>
                <a:gd name="T4" fmla="*/ 241 w 353"/>
                <a:gd name="T5" fmla="*/ 37 h 445"/>
                <a:gd name="T6" fmla="*/ 74 w 353"/>
                <a:gd name="T7" fmla="*/ 0 h 445"/>
                <a:gd name="T8" fmla="*/ 37 w 353"/>
                <a:gd name="T9" fmla="*/ 0 h 445"/>
                <a:gd name="T10" fmla="*/ 18 w 353"/>
                <a:gd name="T11" fmla="*/ 0 h 445"/>
                <a:gd name="T12" fmla="*/ 0 w 353"/>
                <a:gd name="T13" fmla="*/ 37 h 445"/>
                <a:gd name="T14" fmla="*/ 56 w 353"/>
                <a:gd name="T15" fmla="*/ 296 h 445"/>
                <a:gd name="T16" fmla="*/ 111 w 353"/>
                <a:gd name="T17" fmla="*/ 444 h 445"/>
                <a:gd name="T18" fmla="*/ 111 w 353"/>
                <a:gd name="T19" fmla="*/ 444 h 445"/>
                <a:gd name="T20" fmla="*/ 111 w 353"/>
                <a:gd name="T21" fmla="*/ 444 h 445"/>
                <a:gd name="T22" fmla="*/ 111 w 353"/>
                <a:gd name="T23" fmla="*/ 444 h 445"/>
                <a:gd name="T24" fmla="*/ 296 w 353"/>
                <a:gd name="T25" fmla="*/ 148 h 445"/>
                <a:gd name="T26" fmla="*/ 333 w 353"/>
                <a:gd name="T27" fmla="*/ 74 h 445"/>
                <a:gd name="T28" fmla="*/ 352 w 353"/>
                <a:gd name="T29" fmla="*/ 56 h 445"/>
                <a:gd name="T30" fmla="*/ 333 w 353"/>
                <a:gd name="T31" fmla="*/ 3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45">
                  <a:moveTo>
                    <a:pt x="333" y="37"/>
                  </a:moveTo>
                  <a:lnTo>
                    <a:pt x="333" y="37"/>
                  </a:lnTo>
                  <a:cubicBezTo>
                    <a:pt x="296" y="37"/>
                    <a:pt x="278" y="37"/>
                    <a:pt x="241" y="37"/>
                  </a:cubicBezTo>
                  <a:cubicBezTo>
                    <a:pt x="185" y="19"/>
                    <a:pt x="130" y="19"/>
                    <a:pt x="74" y="0"/>
                  </a:cubicBezTo>
                  <a:cubicBezTo>
                    <a:pt x="74" y="0"/>
                    <a:pt x="56" y="0"/>
                    <a:pt x="37" y="0"/>
                  </a:cubicBezTo>
                  <a:lnTo>
                    <a:pt x="18" y="0"/>
                  </a:lnTo>
                  <a:cubicBezTo>
                    <a:pt x="0" y="0"/>
                    <a:pt x="0" y="19"/>
                    <a:pt x="0" y="37"/>
                  </a:cubicBezTo>
                  <a:cubicBezTo>
                    <a:pt x="18" y="130"/>
                    <a:pt x="37" y="222"/>
                    <a:pt x="56" y="296"/>
                  </a:cubicBezTo>
                  <a:cubicBezTo>
                    <a:pt x="74" y="352"/>
                    <a:pt x="93" y="389"/>
                    <a:pt x="111" y="444"/>
                  </a:cubicBezTo>
                  <a:lnTo>
                    <a:pt x="111" y="444"/>
                  </a:lnTo>
                  <a:lnTo>
                    <a:pt x="111" y="444"/>
                  </a:lnTo>
                  <a:lnTo>
                    <a:pt x="111" y="444"/>
                  </a:lnTo>
                  <a:cubicBezTo>
                    <a:pt x="167" y="334"/>
                    <a:pt x="241" y="241"/>
                    <a:pt x="296" y="148"/>
                  </a:cubicBezTo>
                  <a:cubicBezTo>
                    <a:pt x="315" y="111"/>
                    <a:pt x="315" y="93"/>
                    <a:pt x="333" y="74"/>
                  </a:cubicBezTo>
                  <a:lnTo>
                    <a:pt x="352" y="56"/>
                  </a:lnTo>
                  <a:cubicBezTo>
                    <a:pt x="333" y="37"/>
                    <a:pt x="333" y="37"/>
                    <a:pt x="333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523"/>
            <p:cNvSpPr>
              <a:spLocks noChangeArrowheads="1"/>
            </p:cNvSpPr>
            <p:nvPr userDrawn="1"/>
          </p:nvSpPr>
          <p:spPr bwMode="auto">
            <a:xfrm>
              <a:off x="11345108" y="1190751"/>
              <a:ext cx="93468" cy="115789"/>
            </a:xfrm>
            <a:custGeom>
              <a:avLst/>
              <a:gdLst>
                <a:gd name="T0" fmla="*/ 19 w 298"/>
                <a:gd name="T1" fmla="*/ 19 h 372"/>
                <a:gd name="T2" fmla="*/ 19 w 298"/>
                <a:gd name="T3" fmla="*/ 19 h 372"/>
                <a:gd name="T4" fmla="*/ 56 w 298"/>
                <a:gd name="T5" fmla="*/ 259 h 372"/>
                <a:gd name="T6" fmla="*/ 93 w 298"/>
                <a:gd name="T7" fmla="*/ 371 h 372"/>
                <a:gd name="T8" fmla="*/ 93 w 298"/>
                <a:gd name="T9" fmla="*/ 371 h 372"/>
                <a:gd name="T10" fmla="*/ 112 w 298"/>
                <a:gd name="T11" fmla="*/ 371 h 372"/>
                <a:gd name="T12" fmla="*/ 112 w 298"/>
                <a:gd name="T13" fmla="*/ 371 h 372"/>
                <a:gd name="T14" fmla="*/ 260 w 298"/>
                <a:gd name="T15" fmla="*/ 111 h 372"/>
                <a:gd name="T16" fmla="*/ 297 w 298"/>
                <a:gd name="T17" fmla="*/ 74 h 372"/>
                <a:gd name="T18" fmla="*/ 297 w 298"/>
                <a:gd name="T19" fmla="*/ 37 h 372"/>
                <a:gd name="T20" fmla="*/ 278 w 298"/>
                <a:gd name="T21" fmla="*/ 37 h 372"/>
                <a:gd name="T22" fmla="*/ 223 w 298"/>
                <a:gd name="T23" fmla="*/ 19 h 372"/>
                <a:gd name="T24" fmla="*/ 75 w 298"/>
                <a:gd name="T25" fmla="*/ 0 h 372"/>
                <a:gd name="T26" fmla="*/ 38 w 298"/>
                <a:gd name="T27" fmla="*/ 0 h 372"/>
                <a:gd name="T28" fmla="*/ 19 w 298"/>
                <a:gd name="T29" fmla="*/ 0 h 372"/>
                <a:gd name="T30" fmla="*/ 19 w 298"/>
                <a:gd name="T31" fmla="*/ 1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72">
                  <a:moveTo>
                    <a:pt x="19" y="19"/>
                  </a:moveTo>
                  <a:lnTo>
                    <a:pt x="19" y="19"/>
                  </a:lnTo>
                  <a:cubicBezTo>
                    <a:pt x="19" y="111"/>
                    <a:pt x="38" y="185"/>
                    <a:pt x="56" y="259"/>
                  </a:cubicBezTo>
                  <a:cubicBezTo>
                    <a:pt x="75" y="296"/>
                    <a:pt x="93" y="333"/>
                    <a:pt x="93" y="371"/>
                  </a:cubicBezTo>
                  <a:lnTo>
                    <a:pt x="93" y="371"/>
                  </a:lnTo>
                  <a:cubicBezTo>
                    <a:pt x="93" y="371"/>
                    <a:pt x="93" y="371"/>
                    <a:pt x="112" y="371"/>
                  </a:cubicBezTo>
                  <a:lnTo>
                    <a:pt x="112" y="371"/>
                  </a:lnTo>
                  <a:cubicBezTo>
                    <a:pt x="149" y="296"/>
                    <a:pt x="204" y="204"/>
                    <a:pt x="260" y="111"/>
                  </a:cubicBezTo>
                  <a:cubicBezTo>
                    <a:pt x="278" y="111"/>
                    <a:pt x="278" y="93"/>
                    <a:pt x="297" y="74"/>
                  </a:cubicBezTo>
                  <a:cubicBezTo>
                    <a:pt x="297" y="56"/>
                    <a:pt x="297" y="56"/>
                    <a:pt x="297" y="37"/>
                  </a:cubicBezTo>
                  <a:cubicBezTo>
                    <a:pt x="297" y="37"/>
                    <a:pt x="297" y="37"/>
                    <a:pt x="278" y="37"/>
                  </a:cubicBezTo>
                  <a:cubicBezTo>
                    <a:pt x="260" y="37"/>
                    <a:pt x="241" y="37"/>
                    <a:pt x="223" y="19"/>
                  </a:cubicBezTo>
                  <a:cubicBezTo>
                    <a:pt x="167" y="19"/>
                    <a:pt x="130" y="0"/>
                    <a:pt x="75" y="0"/>
                  </a:cubicBezTo>
                  <a:cubicBezTo>
                    <a:pt x="75" y="0"/>
                    <a:pt x="56" y="0"/>
                    <a:pt x="38" y="0"/>
                  </a:cubicBezTo>
                  <a:lnTo>
                    <a:pt x="19" y="0"/>
                  </a:lnTo>
                  <a:cubicBezTo>
                    <a:pt x="0" y="0"/>
                    <a:pt x="19" y="19"/>
                    <a:pt x="19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529"/>
            <p:cNvSpPr>
              <a:spLocks noChangeArrowheads="1"/>
            </p:cNvSpPr>
            <p:nvPr userDrawn="1"/>
          </p:nvSpPr>
          <p:spPr bwMode="auto">
            <a:xfrm>
              <a:off x="11597466" y="1566161"/>
              <a:ext cx="115789" cy="86493"/>
            </a:xfrm>
            <a:custGeom>
              <a:avLst/>
              <a:gdLst>
                <a:gd name="T0" fmla="*/ 333 w 371"/>
                <a:gd name="T1" fmla="*/ 0 h 279"/>
                <a:gd name="T2" fmla="*/ 333 w 371"/>
                <a:gd name="T3" fmla="*/ 0 h 279"/>
                <a:gd name="T4" fmla="*/ 111 w 371"/>
                <a:gd name="T5" fmla="*/ 56 h 279"/>
                <a:gd name="T6" fmla="*/ 0 w 371"/>
                <a:gd name="T7" fmla="*/ 93 h 279"/>
                <a:gd name="T8" fmla="*/ 0 w 371"/>
                <a:gd name="T9" fmla="*/ 93 h 279"/>
                <a:gd name="T10" fmla="*/ 0 w 371"/>
                <a:gd name="T11" fmla="*/ 93 h 279"/>
                <a:gd name="T12" fmla="*/ 0 w 371"/>
                <a:gd name="T13" fmla="*/ 93 h 279"/>
                <a:gd name="T14" fmla="*/ 241 w 371"/>
                <a:gd name="T15" fmla="*/ 241 h 279"/>
                <a:gd name="T16" fmla="*/ 296 w 371"/>
                <a:gd name="T17" fmla="*/ 278 h 279"/>
                <a:gd name="T18" fmla="*/ 315 w 371"/>
                <a:gd name="T19" fmla="*/ 278 h 279"/>
                <a:gd name="T20" fmla="*/ 333 w 371"/>
                <a:gd name="T21" fmla="*/ 278 h 279"/>
                <a:gd name="T22" fmla="*/ 333 w 371"/>
                <a:gd name="T23" fmla="*/ 204 h 279"/>
                <a:gd name="T24" fmla="*/ 352 w 371"/>
                <a:gd name="T25" fmla="*/ 74 h 279"/>
                <a:gd name="T26" fmla="*/ 352 w 371"/>
                <a:gd name="T27" fmla="*/ 37 h 279"/>
                <a:gd name="T28" fmla="*/ 370 w 371"/>
                <a:gd name="T29" fmla="*/ 19 h 279"/>
                <a:gd name="T30" fmla="*/ 333 w 371"/>
                <a:gd name="T3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279">
                  <a:moveTo>
                    <a:pt x="333" y="0"/>
                  </a:moveTo>
                  <a:lnTo>
                    <a:pt x="333" y="0"/>
                  </a:lnTo>
                  <a:cubicBezTo>
                    <a:pt x="259" y="0"/>
                    <a:pt x="185" y="19"/>
                    <a:pt x="111" y="56"/>
                  </a:cubicBezTo>
                  <a:cubicBezTo>
                    <a:pt x="74" y="74"/>
                    <a:pt x="37" y="74"/>
                    <a:pt x="0" y="93"/>
                  </a:cubicBez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cubicBezTo>
                    <a:pt x="74" y="148"/>
                    <a:pt x="167" y="185"/>
                    <a:pt x="241" y="241"/>
                  </a:cubicBezTo>
                  <a:cubicBezTo>
                    <a:pt x="259" y="260"/>
                    <a:pt x="278" y="260"/>
                    <a:pt x="296" y="278"/>
                  </a:cubicBezTo>
                  <a:lnTo>
                    <a:pt x="315" y="278"/>
                  </a:lnTo>
                  <a:cubicBezTo>
                    <a:pt x="333" y="278"/>
                    <a:pt x="333" y="278"/>
                    <a:pt x="333" y="278"/>
                  </a:cubicBezTo>
                  <a:cubicBezTo>
                    <a:pt x="315" y="241"/>
                    <a:pt x="333" y="222"/>
                    <a:pt x="333" y="204"/>
                  </a:cubicBezTo>
                  <a:cubicBezTo>
                    <a:pt x="352" y="148"/>
                    <a:pt x="352" y="111"/>
                    <a:pt x="352" y="74"/>
                  </a:cubicBezTo>
                  <a:cubicBezTo>
                    <a:pt x="352" y="56"/>
                    <a:pt x="352" y="37"/>
                    <a:pt x="352" y="37"/>
                  </a:cubicBezTo>
                  <a:cubicBezTo>
                    <a:pt x="352" y="19"/>
                    <a:pt x="370" y="19"/>
                    <a:pt x="370" y="19"/>
                  </a:cubicBezTo>
                  <a:cubicBezTo>
                    <a:pt x="352" y="0"/>
                    <a:pt x="352" y="0"/>
                    <a:pt x="3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530"/>
            <p:cNvSpPr>
              <a:spLocks noChangeArrowheads="1"/>
            </p:cNvSpPr>
            <p:nvPr userDrawn="1"/>
          </p:nvSpPr>
          <p:spPr bwMode="auto">
            <a:xfrm>
              <a:off x="11608627" y="1196331"/>
              <a:ext cx="80912" cy="104629"/>
            </a:xfrm>
            <a:custGeom>
              <a:avLst/>
              <a:gdLst>
                <a:gd name="T0" fmla="*/ 166 w 260"/>
                <a:gd name="T1" fmla="*/ 0 h 334"/>
                <a:gd name="T2" fmla="*/ 166 w 260"/>
                <a:gd name="T3" fmla="*/ 0 h 334"/>
                <a:gd name="T4" fmla="*/ 166 w 260"/>
                <a:gd name="T5" fmla="*/ 0 h 334"/>
                <a:gd name="T6" fmla="*/ 148 w 260"/>
                <a:gd name="T7" fmla="*/ 0 h 334"/>
                <a:gd name="T8" fmla="*/ 148 w 260"/>
                <a:gd name="T9" fmla="*/ 0 h 334"/>
                <a:gd name="T10" fmla="*/ 37 w 260"/>
                <a:gd name="T11" fmla="*/ 240 h 334"/>
                <a:gd name="T12" fmla="*/ 18 w 260"/>
                <a:gd name="T13" fmla="*/ 277 h 334"/>
                <a:gd name="T14" fmla="*/ 0 w 260"/>
                <a:gd name="T15" fmla="*/ 314 h 334"/>
                <a:gd name="T16" fmla="*/ 18 w 260"/>
                <a:gd name="T17" fmla="*/ 314 h 334"/>
                <a:gd name="T18" fmla="*/ 74 w 260"/>
                <a:gd name="T19" fmla="*/ 314 h 334"/>
                <a:gd name="T20" fmla="*/ 204 w 260"/>
                <a:gd name="T21" fmla="*/ 333 h 334"/>
                <a:gd name="T22" fmla="*/ 222 w 260"/>
                <a:gd name="T23" fmla="*/ 333 h 334"/>
                <a:gd name="T24" fmla="*/ 259 w 260"/>
                <a:gd name="T25" fmla="*/ 333 h 334"/>
                <a:gd name="T26" fmla="*/ 259 w 260"/>
                <a:gd name="T27" fmla="*/ 296 h 334"/>
                <a:gd name="T28" fmla="*/ 204 w 260"/>
                <a:gd name="T29" fmla="*/ 111 h 334"/>
                <a:gd name="T30" fmla="*/ 166 w 260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334">
                  <a:moveTo>
                    <a:pt x="166" y="0"/>
                  </a:moveTo>
                  <a:lnTo>
                    <a:pt x="166" y="0"/>
                  </a:lnTo>
                  <a:lnTo>
                    <a:pt x="166" y="0"/>
                  </a:lnTo>
                  <a:cubicBezTo>
                    <a:pt x="148" y="0"/>
                    <a:pt x="148" y="0"/>
                    <a:pt x="148" y="0"/>
                  </a:cubicBezTo>
                  <a:lnTo>
                    <a:pt x="148" y="0"/>
                  </a:lnTo>
                  <a:cubicBezTo>
                    <a:pt x="111" y="92"/>
                    <a:pt x="74" y="166"/>
                    <a:pt x="37" y="240"/>
                  </a:cubicBezTo>
                  <a:cubicBezTo>
                    <a:pt x="37" y="259"/>
                    <a:pt x="18" y="277"/>
                    <a:pt x="18" y="277"/>
                  </a:cubicBezTo>
                  <a:cubicBezTo>
                    <a:pt x="18" y="296"/>
                    <a:pt x="0" y="296"/>
                    <a:pt x="0" y="314"/>
                  </a:cubicBezTo>
                  <a:lnTo>
                    <a:pt x="18" y="314"/>
                  </a:lnTo>
                  <a:cubicBezTo>
                    <a:pt x="37" y="314"/>
                    <a:pt x="56" y="314"/>
                    <a:pt x="74" y="314"/>
                  </a:cubicBezTo>
                  <a:cubicBezTo>
                    <a:pt x="111" y="314"/>
                    <a:pt x="166" y="333"/>
                    <a:pt x="204" y="333"/>
                  </a:cubicBezTo>
                  <a:lnTo>
                    <a:pt x="222" y="333"/>
                  </a:lnTo>
                  <a:cubicBezTo>
                    <a:pt x="241" y="333"/>
                    <a:pt x="241" y="333"/>
                    <a:pt x="259" y="333"/>
                  </a:cubicBezTo>
                  <a:cubicBezTo>
                    <a:pt x="259" y="333"/>
                    <a:pt x="259" y="314"/>
                    <a:pt x="259" y="296"/>
                  </a:cubicBezTo>
                  <a:cubicBezTo>
                    <a:pt x="241" y="240"/>
                    <a:pt x="222" y="166"/>
                    <a:pt x="204" y="111"/>
                  </a:cubicBezTo>
                  <a:cubicBezTo>
                    <a:pt x="185" y="74"/>
                    <a:pt x="166" y="37"/>
                    <a:pt x="16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531"/>
            <p:cNvSpPr>
              <a:spLocks noChangeArrowheads="1"/>
            </p:cNvSpPr>
            <p:nvPr userDrawn="1"/>
          </p:nvSpPr>
          <p:spPr bwMode="auto">
            <a:xfrm>
              <a:off x="11603046" y="815340"/>
              <a:ext cx="110209" cy="139504"/>
            </a:xfrm>
            <a:custGeom>
              <a:avLst/>
              <a:gdLst>
                <a:gd name="T0" fmla="*/ 333 w 352"/>
                <a:gd name="T1" fmla="*/ 55 h 445"/>
                <a:gd name="T2" fmla="*/ 333 w 352"/>
                <a:gd name="T3" fmla="*/ 55 h 445"/>
                <a:gd name="T4" fmla="*/ 240 w 352"/>
                <a:gd name="T5" fmla="*/ 55 h 445"/>
                <a:gd name="T6" fmla="*/ 74 w 352"/>
                <a:gd name="T7" fmla="*/ 19 h 445"/>
                <a:gd name="T8" fmla="*/ 36 w 352"/>
                <a:gd name="T9" fmla="*/ 0 h 445"/>
                <a:gd name="T10" fmla="*/ 18 w 352"/>
                <a:gd name="T11" fmla="*/ 0 h 445"/>
                <a:gd name="T12" fmla="*/ 0 w 352"/>
                <a:gd name="T13" fmla="*/ 37 h 445"/>
                <a:gd name="T14" fmla="*/ 55 w 352"/>
                <a:gd name="T15" fmla="*/ 315 h 445"/>
                <a:gd name="T16" fmla="*/ 92 w 352"/>
                <a:gd name="T17" fmla="*/ 444 h 445"/>
                <a:gd name="T18" fmla="*/ 92 w 352"/>
                <a:gd name="T19" fmla="*/ 444 h 445"/>
                <a:gd name="T20" fmla="*/ 92 w 352"/>
                <a:gd name="T21" fmla="*/ 444 h 445"/>
                <a:gd name="T22" fmla="*/ 92 w 352"/>
                <a:gd name="T23" fmla="*/ 444 h 445"/>
                <a:gd name="T24" fmla="*/ 296 w 352"/>
                <a:gd name="T25" fmla="*/ 167 h 445"/>
                <a:gd name="T26" fmla="*/ 333 w 352"/>
                <a:gd name="T27" fmla="*/ 93 h 445"/>
                <a:gd name="T28" fmla="*/ 333 w 352"/>
                <a:gd name="T29" fmla="*/ 74 h 445"/>
                <a:gd name="T30" fmla="*/ 333 w 352"/>
                <a:gd name="T31" fmla="*/ 5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445">
                  <a:moveTo>
                    <a:pt x="333" y="55"/>
                  </a:moveTo>
                  <a:lnTo>
                    <a:pt x="333" y="55"/>
                  </a:lnTo>
                  <a:cubicBezTo>
                    <a:pt x="296" y="55"/>
                    <a:pt x="277" y="55"/>
                    <a:pt x="240" y="55"/>
                  </a:cubicBezTo>
                  <a:cubicBezTo>
                    <a:pt x="184" y="37"/>
                    <a:pt x="129" y="19"/>
                    <a:pt x="74" y="19"/>
                  </a:cubicBezTo>
                  <a:cubicBezTo>
                    <a:pt x="74" y="19"/>
                    <a:pt x="55" y="0"/>
                    <a:pt x="36" y="0"/>
                  </a:cubicBezTo>
                  <a:lnTo>
                    <a:pt x="18" y="0"/>
                  </a:lnTo>
                  <a:cubicBezTo>
                    <a:pt x="0" y="0"/>
                    <a:pt x="0" y="19"/>
                    <a:pt x="0" y="37"/>
                  </a:cubicBezTo>
                  <a:cubicBezTo>
                    <a:pt x="0" y="130"/>
                    <a:pt x="18" y="222"/>
                    <a:pt x="55" y="315"/>
                  </a:cubicBezTo>
                  <a:cubicBezTo>
                    <a:pt x="55" y="352"/>
                    <a:pt x="74" y="407"/>
                    <a:pt x="92" y="444"/>
                  </a:cubicBezTo>
                  <a:lnTo>
                    <a:pt x="92" y="444"/>
                  </a:lnTo>
                  <a:lnTo>
                    <a:pt x="92" y="444"/>
                  </a:lnTo>
                  <a:lnTo>
                    <a:pt x="92" y="444"/>
                  </a:lnTo>
                  <a:cubicBezTo>
                    <a:pt x="166" y="352"/>
                    <a:pt x="222" y="259"/>
                    <a:pt x="296" y="167"/>
                  </a:cubicBezTo>
                  <a:cubicBezTo>
                    <a:pt x="296" y="148"/>
                    <a:pt x="314" y="130"/>
                    <a:pt x="333" y="93"/>
                  </a:cubicBezTo>
                  <a:cubicBezTo>
                    <a:pt x="333" y="93"/>
                    <a:pt x="351" y="74"/>
                    <a:pt x="333" y="74"/>
                  </a:cubicBezTo>
                  <a:cubicBezTo>
                    <a:pt x="333" y="55"/>
                    <a:pt x="333" y="55"/>
                    <a:pt x="333" y="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532"/>
            <p:cNvSpPr>
              <a:spLocks noChangeArrowheads="1"/>
            </p:cNvSpPr>
            <p:nvPr userDrawn="1"/>
          </p:nvSpPr>
          <p:spPr bwMode="auto">
            <a:xfrm>
              <a:off x="11590491" y="456669"/>
              <a:ext cx="110209" cy="133924"/>
            </a:xfrm>
            <a:custGeom>
              <a:avLst/>
              <a:gdLst>
                <a:gd name="T0" fmla="*/ 148 w 353"/>
                <a:gd name="T1" fmla="*/ 425 h 426"/>
                <a:gd name="T2" fmla="*/ 148 w 353"/>
                <a:gd name="T3" fmla="*/ 425 h 426"/>
                <a:gd name="T4" fmla="*/ 148 w 353"/>
                <a:gd name="T5" fmla="*/ 425 h 426"/>
                <a:gd name="T6" fmla="*/ 167 w 353"/>
                <a:gd name="T7" fmla="*/ 425 h 426"/>
                <a:gd name="T8" fmla="*/ 167 w 353"/>
                <a:gd name="T9" fmla="*/ 425 h 426"/>
                <a:gd name="T10" fmla="*/ 315 w 353"/>
                <a:gd name="T11" fmla="*/ 110 h 426"/>
                <a:gd name="T12" fmla="*/ 334 w 353"/>
                <a:gd name="T13" fmla="*/ 55 h 426"/>
                <a:gd name="T14" fmla="*/ 352 w 353"/>
                <a:gd name="T15" fmla="*/ 18 h 426"/>
                <a:gd name="T16" fmla="*/ 334 w 353"/>
                <a:gd name="T17" fmla="*/ 18 h 426"/>
                <a:gd name="T18" fmla="*/ 241 w 353"/>
                <a:gd name="T19" fmla="*/ 18 h 426"/>
                <a:gd name="T20" fmla="*/ 93 w 353"/>
                <a:gd name="T21" fmla="*/ 0 h 426"/>
                <a:gd name="T22" fmla="*/ 56 w 353"/>
                <a:gd name="T23" fmla="*/ 0 h 426"/>
                <a:gd name="T24" fmla="*/ 19 w 353"/>
                <a:gd name="T25" fmla="*/ 0 h 426"/>
                <a:gd name="T26" fmla="*/ 19 w 353"/>
                <a:gd name="T27" fmla="*/ 36 h 426"/>
                <a:gd name="T28" fmla="*/ 93 w 353"/>
                <a:gd name="T29" fmla="*/ 296 h 426"/>
                <a:gd name="T30" fmla="*/ 148 w 353"/>
                <a:gd name="T31" fmla="*/ 42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26">
                  <a:moveTo>
                    <a:pt x="148" y="425"/>
                  </a:moveTo>
                  <a:lnTo>
                    <a:pt x="148" y="425"/>
                  </a:lnTo>
                  <a:lnTo>
                    <a:pt x="148" y="425"/>
                  </a:lnTo>
                  <a:cubicBezTo>
                    <a:pt x="167" y="425"/>
                    <a:pt x="167" y="425"/>
                    <a:pt x="167" y="425"/>
                  </a:cubicBezTo>
                  <a:lnTo>
                    <a:pt x="167" y="425"/>
                  </a:lnTo>
                  <a:cubicBezTo>
                    <a:pt x="204" y="314"/>
                    <a:pt x="260" y="222"/>
                    <a:pt x="315" y="110"/>
                  </a:cubicBezTo>
                  <a:cubicBezTo>
                    <a:pt x="315" y="92"/>
                    <a:pt x="334" y="74"/>
                    <a:pt x="334" y="55"/>
                  </a:cubicBezTo>
                  <a:cubicBezTo>
                    <a:pt x="352" y="36"/>
                    <a:pt x="352" y="36"/>
                    <a:pt x="352" y="18"/>
                  </a:cubicBezTo>
                  <a:lnTo>
                    <a:pt x="334" y="18"/>
                  </a:lnTo>
                  <a:cubicBezTo>
                    <a:pt x="297" y="18"/>
                    <a:pt x="278" y="18"/>
                    <a:pt x="241" y="18"/>
                  </a:cubicBezTo>
                  <a:cubicBezTo>
                    <a:pt x="204" y="0"/>
                    <a:pt x="148" y="0"/>
                    <a:pt x="93" y="0"/>
                  </a:cubicBezTo>
                  <a:cubicBezTo>
                    <a:pt x="74" y="0"/>
                    <a:pt x="56" y="0"/>
                    <a:pt x="56" y="0"/>
                  </a:cubicBezTo>
                  <a:cubicBezTo>
                    <a:pt x="38" y="0"/>
                    <a:pt x="38" y="0"/>
                    <a:pt x="19" y="0"/>
                  </a:cubicBezTo>
                  <a:cubicBezTo>
                    <a:pt x="0" y="0"/>
                    <a:pt x="19" y="18"/>
                    <a:pt x="19" y="36"/>
                  </a:cubicBezTo>
                  <a:cubicBezTo>
                    <a:pt x="38" y="129"/>
                    <a:pt x="56" y="222"/>
                    <a:pt x="93" y="296"/>
                  </a:cubicBezTo>
                  <a:cubicBezTo>
                    <a:pt x="130" y="333"/>
                    <a:pt x="130" y="388"/>
                    <a:pt x="148" y="4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533"/>
            <p:cNvSpPr>
              <a:spLocks noChangeArrowheads="1"/>
            </p:cNvSpPr>
            <p:nvPr userDrawn="1"/>
          </p:nvSpPr>
          <p:spPr bwMode="auto">
            <a:xfrm>
              <a:off x="11614207" y="116135"/>
              <a:ext cx="69752" cy="86493"/>
            </a:xfrm>
            <a:custGeom>
              <a:avLst/>
              <a:gdLst>
                <a:gd name="T0" fmla="*/ 167 w 224"/>
                <a:gd name="T1" fmla="*/ 92 h 278"/>
                <a:gd name="T2" fmla="*/ 167 w 224"/>
                <a:gd name="T3" fmla="*/ 92 h 278"/>
                <a:gd name="T4" fmla="*/ 130 w 224"/>
                <a:gd name="T5" fmla="*/ 0 h 278"/>
                <a:gd name="T6" fmla="*/ 130 w 224"/>
                <a:gd name="T7" fmla="*/ 0 h 278"/>
                <a:gd name="T8" fmla="*/ 130 w 224"/>
                <a:gd name="T9" fmla="*/ 0 h 278"/>
                <a:gd name="T10" fmla="*/ 112 w 224"/>
                <a:gd name="T11" fmla="*/ 18 h 278"/>
                <a:gd name="T12" fmla="*/ 19 w 224"/>
                <a:gd name="T13" fmla="*/ 203 h 278"/>
                <a:gd name="T14" fmla="*/ 0 w 224"/>
                <a:gd name="T15" fmla="*/ 259 h 278"/>
                <a:gd name="T16" fmla="*/ 0 w 224"/>
                <a:gd name="T17" fmla="*/ 277 h 278"/>
                <a:gd name="T18" fmla="*/ 19 w 224"/>
                <a:gd name="T19" fmla="*/ 277 h 278"/>
                <a:gd name="T20" fmla="*/ 56 w 224"/>
                <a:gd name="T21" fmla="*/ 277 h 278"/>
                <a:gd name="T22" fmla="*/ 167 w 224"/>
                <a:gd name="T23" fmla="*/ 277 h 278"/>
                <a:gd name="T24" fmla="*/ 186 w 224"/>
                <a:gd name="T25" fmla="*/ 277 h 278"/>
                <a:gd name="T26" fmla="*/ 204 w 224"/>
                <a:gd name="T27" fmla="*/ 277 h 278"/>
                <a:gd name="T28" fmla="*/ 223 w 224"/>
                <a:gd name="T29" fmla="*/ 259 h 278"/>
                <a:gd name="T30" fmla="*/ 167 w 224"/>
                <a:gd name="T31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78">
                  <a:moveTo>
                    <a:pt x="167" y="92"/>
                  </a:moveTo>
                  <a:lnTo>
                    <a:pt x="167" y="92"/>
                  </a:lnTo>
                  <a:cubicBezTo>
                    <a:pt x="148" y="74"/>
                    <a:pt x="130" y="36"/>
                    <a:pt x="130" y="0"/>
                  </a:cubicBezTo>
                  <a:lnTo>
                    <a:pt x="130" y="0"/>
                  </a:lnTo>
                  <a:lnTo>
                    <a:pt x="130" y="0"/>
                  </a:lnTo>
                  <a:cubicBezTo>
                    <a:pt x="130" y="0"/>
                    <a:pt x="112" y="0"/>
                    <a:pt x="112" y="18"/>
                  </a:cubicBezTo>
                  <a:cubicBezTo>
                    <a:pt x="93" y="74"/>
                    <a:pt x="56" y="148"/>
                    <a:pt x="19" y="203"/>
                  </a:cubicBezTo>
                  <a:cubicBezTo>
                    <a:pt x="19" y="222"/>
                    <a:pt x="19" y="240"/>
                    <a:pt x="0" y="259"/>
                  </a:cubicBezTo>
                  <a:cubicBezTo>
                    <a:pt x="0" y="259"/>
                    <a:pt x="0" y="259"/>
                    <a:pt x="0" y="277"/>
                  </a:cubicBezTo>
                  <a:cubicBezTo>
                    <a:pt x="0" y="277"/>
                    <a:pt x="0" y="277"/>
                    <a:pt x="19" y="277"/>
                  </a:cubicBezTo>
                  <a:cubicBezTo>
                    <a:pt x="19" y="277"/>
                    <a:pt x="38" y="277"/>
                    <a:pt x="56" y="277"/>
                  </a:cubicBezTo>
                  <a:cubicBezTo>
                    <a:pt x="93" y="277"/>
                    <a:pt x="130" y="277"/>
                    <a:pt x="167" y="277"/>
                  </a:cubicBezTo>
                  <a:lnTo>
                    <a:pt x="186" y="277"/>
                  </a:lnTo>
                  <a:cubicBezTo>
                    <a:pt x="204" y="277"/>
                    <a:pt x="204" y="277"/>
                    <a:pt x="204" y="277"/>
                  </a:cubicBezTo>
                  <a:cubicBezTo>
                    <a:pt x="223" y="277"/>
                    <a:pt x="223" y="277"/>
                    <a:pt x="223" y="259"/>
                  </a:cubicBezTo>
                  <a:cubicBezTo>
                    <a:pt x="204" y="203"/>
                    <a:pt x="186" y="148"/>
                    <a:pt x="167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536"/>
            <p:cNvSpPr>
              <a:spLocks noChangeArrowheads="1"/>
            </p:cNvSpPr>
            <p:nvPr userDrawn="1"/>
          </p:nvSpPr>
          <p:spPr bwMode="auto">
            <a:xfrm>
              <a:off x="11883449" y="1560581"/>
              <a:ext cx="80912" cy="110209"/>
            </a:xfrm>
            <a:custGeom>
              <a:avLst/>
              <a:gdLst>
                <a:gd name="T0" fmla="*/ 0 w 260"/>
                <a:gd name="T1" fmla="*/ 314 h 353"/>
                <a:gd name="T2" fmla="*/ 0 w 260"/>
                <a:gd name="T3" fmla="*/ 314 h 353"/>
                <a:gd name="T4" fmla="*/ 75 w 260"/>
                <a:gd name="T5" fmla="*/ 333 h 353"/>
                <a:gd name="T6" fmla="*/ 204 w 260"/>
                <a:gd name="T7" fmla="*/ 352 h 353"/>
                <a:gd name="T8" fmla="*/ 223 w 260"/>
                <a:gd name="T9" fmla="*/ 352 h 353"/>
                <a:gd name="T10" fmla="*/ 259 w 260"/>
                <a:gd name="T11" fmla="*/ 352 h 353"/>
                <a:gd name="T12" fmla="*/ 259 w 260"/>
                <a:gd name="T13" fmla="*/ 333 h 353"/>
                <a:gd name="T14" fmla="*/ 204 w 260"/>
                <a:gd name="T15" fmla="*/ 111 h 353"/>
                <a:gd name="T16" fmla="*/ 185 w 260"/>
                <a:gd name="T17" fmla="*/ 0 h 353"/>
                <a:gd name="T18" fmla="*/ 167 w 260"/>
                <a:gd name="T19" fmla="*/ 0 h 353"/>
                <a:gd name="T20" fmla="*/ 167 w 260"/>
                <a:gd name="T21" fmla="*/ 0 h 353"/>
                <a:gd name="T22" fmla="*/ 167 w 260"/>
                <a:gd name="T23" fmla="*/ 0 h 353"/>
                <a:gd name="T24" fmla="*/ 37 w 260"/>
                <a:gd name="T25" fmla="*/ 240 h 353"/>
                <a:gd name="T26" fmla="*/ 0 w 260"/>
                <a:gd name="T27" fmla="*/ 296 h 353"/>
                <a:gd name="T28" fmla="*/ 0 w 260"/>
                <a:gd name="T29" fmla="*/ 3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0" h="353">
                  <a:moveTo>
                    <a:pt x="0" y="314"/>
                  </a:moveTo>
                  <a:lnTo>
                    <a:pt x="0" y="314"/>
                  </a:lnTo>
                  <a:cubicBezTo>
                    <a:pt x="37" y="314"/>
                    <a:pt x="56" y="333"/>
                    <a:pt x="75" y="333"/>
                  </a:cubicBezTo>
                  <a:cubicBezTo>
                    <a:pt x="111" y="333"/>
                    <a:pt x="149" y="352"/>
                    <a:pt x="204" y="352"/>
                  </a:cubicBezTo>
                  <a:lnTo>
                    <a:pt x="223" y="352"/>
                  </a:lnTo>
                  <a:cubicBezTo>
                    <a:pt x="241" y="352"/>
                    <a:pt x="241" y="352"/>
                    <a:pt x="259" y="352"/>
                  </a:cubicBezTo>
                  <a:lnTo>
                    <a:pt x="259" y="333"/>
                  </a:lnTo>
                  <a:cubicBezTo>
                    <a:pt x="259" y="259"/>
                    <a:pt x="241" y="185"/>
                    <a:pt x="204" y="111"/>
                  </a:cubicBezTo>
                  <a:cubicBezTo>
                    <a:pt x="204" y="74"/>
                    <a:pt x="185" y="37"/>
                    <a:pt x="185" y="0"/>
                  </a:cubicBez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cubicBezTo>
                    <a:pt x="130" y="92"/>
                    <a:pt x="75" y="166"/>
                    <a:pt x="37" y="240"/>
                  </a:cubicBezTo>
                  <a:cubicBezTo>
                    <a:pt x="19" y="259"/>
                    <a:pt x="19" y="278"/>
                    <a:pt x="0" y="296"/>
                  </a:cubicBezTo>
                  <a:lnTo>
                    <a:pt x="0" y="3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537"/>
            <p:cNvSpPr>
              <a:spLocks noChangeArrowheads="1"/>
            </p:cNvSpPr>
            <p:nvPr userDrawn="1"/>
          </p:nvSpPr>
          <p:spPr bwMode="auto">
            <a:xfrm>
              <a:off x="11889030" y="1208887"/>
              <a:ext cx="69752" cy="86493"/>
            </a:xfrm>
            <a:custGeom>
              <a:avLst/>
              <a:gdLst>
                <a:gd name="T0" fmla="*/ 222 w 223"/>
                <a:gd name="T1" fmla="*/ 37 h 278"/>
                <a:gd name="T2" fmla="*/ 222 w 223"/>
                <a:gd name="T3" fmla="*/ 37 h 278"/>
                <a:gd name="T4" fmla="*/ 222 w 223"/>
                <a:gd name="T5" fmla="*/ 18 h 278"/>
                <a:gd name="T6" fmla="*/ 166 w 223"/>
                <a:gd name="T7" fmla="*/ 18 h 278"/>
                <a:gd name="T8" fmla="*/ 56 w 223"/>
                <a:gd name="T9" fmla="*/ 0 h 278"/>
                <a:gd name="T10" fmla="*/ 37 w 223"/>
                <a:gd name="T11" fmla="*/ 0 h 278"/>
                <a:gd name="T12" fmla="*/ 18 w 223"/>
                <a:gd name="T13" fmla="*/ 0 h 278"/>
                <a:gd name="T14" fmla="*/ 0 w 223"/>
                <a:gd name="T15" fmla="*/ 18 h 278"/>
                <a:gd name="T16" fmla="*/ 37 w 223"/>
                <a:gd name="T17" fmla="*/ 185 h 278"/>
                <a:gd name="T18" fmla="*/ 74 w 223"/>
                <a:gd name="T19" fmla="*/ 277 h 278"/>
                <a:gd name="T20" fmla="*/ 74 w 223"/>
                <a:gd name="T21" fmla="*/ 277 h 278"/>
                <a:gd name="T22" fmla="*/ 74 w 223"/>
                <a:gd name="T23" fmla="*/ 277 h 278"/>
                <a:gd name="T24" fmla="*/ 74 w 223"/>
                <a:gd name="T25" fmla="*/ 277 h 278"/>
                <a:gd name="T26" fmla="*/ 185 w 223"/>
                <a:gd name="T27" fmla="*/ 92 h 278"/>
                <a:gd name="T28" fmla="*/ 222 w 223"/>
                <a:gd name="T29" fmla="*/ 55 h 278"/>
                <a:gd name="T30" fmla="*/ 222 w 223"/>
                <a:gd name="T31" fmla="*/ 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278">
                  <a:moveTo>
                    <a:pt x="222" y="37"/>
                  </a:moveTo>
                  <a:lnTo>
                    <a:pt x="222" y="37"/>
                  </a:lnTo>
                  <a:cubicBezTo>
                    <a:pt x="222" y="18"/>
                    <a:pt x="222" y="18"/>
                    <a:pt x="222" y="18"/>
                  </a:cubicBezTo>
                  <a:cubicBezTo>
                    <a:pt x="204" y="37"/>
                    <a:pt x="185" y="18"/>
                    <a:pt x="166" y="18"/>
                  </a:cubicBezTo>
                  <a:cubicBezTo>
                    <a:pt x="130" y="18"/>
                    <a:pt x="92" y="0"/>
                    <a:pt x="56" y="0"/>
                  </a:cubicBezTo>
                  <a:lnTo>
                    <a:pt x="37" y="0"/>
                  </a:ln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18"/>
                  </a:cubicBezTo>
                  <a:cubicBezTo>
                    <a:pt x="18" y="74"/>
                    <a:pt x="18" y="129"/>
                    <a:pt x="37" y="185"/>
                  </a:cubicBezTo>
                  <a:cubicBezTo>
                    <a:pt x="56" y="222"/>
                    <a:pt x="56" y="259"/>
                    <a:pt x="74" y="277"/>
                  </a:cubicBezTo>
                  <a:lnTo>
                    <a:pt x="74" y="277"/>
                  </a:lnTo>
                  <a:lnTo>
                    <a:pt x="74" y="277"/>
                  </a:lnTo>
                  <a:lnTo>
                    <a:pt x="74" y="277"/>
                  </a:lnTo>
                  <a:cubicBezTo>
                    <a:pt x="111" y="222"/>
                    <a:pt x="148" y="148"/>
                    <a:pt x="185" y="92"/>
                  </a:cubicBezTo>
                  <a:cubicBezTo>
                    <a:pt x="204" y="74"/>
                    <a:pt x="204" y="55"/>
                    <a:pt x="222" y="55"/>
                  </a:cubicBezTo>
                  <a:cubicBezTo>
                    <a:pt x="222" y="37"/>
                    <a:pt x="222" y="37"/>
                    <a:pt x="222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538"/>
            <p:cNvSpPr>
              <a:spLocks noChangeArrowheads="1"/>
            </p:cNvSpPr>
            <p:nvPr userDrawn="1"/>
          </p:nvSpPr>
          <p:spPr bwMode="auto">
            <a:xfrm>
              <a:off x="11877869" y="820920"/>
              <a:ext cx="99048" cy="128344"/>
            </a:xfrm>
            <a:custGeom>
              <a:avLst/>
              <a:gdLst>
                <a:gd name="T0" fmla="*/ 19 w 317"/>
                <a:gd name="T1" fmla="*/ 333 h 408"/>
                <a:gd name="T2" fmla="*/ 19 w 317"/>
                <a:gd name="T3" fmla="*/ 333 h 408"/>
                <a:gd name="T4" fmla="*/ 94 w 317"/>
                <a:gd name="T5" fmla="*/ 351 h 408"/>
                <a:gd name="T6" fmla="*/ 242 w 317"/>
                <a:gd name="T7" fmla="*/ 388 h 408"/>
                <a:gd name="T8" fmla="*/ 278 w 317"/>
                <a:gd name="T9" fmla="*/ 407 h 408"/>
                <a:gd name="T10" fmla="*/ 297 w 317"/>
                <a:gd name="T11" fmla="*/ 407 h 408"/>
                <a:gd name="T12" fmla="*/ 316 w 317"/>
                <a:gd name="T13" fmla="*/ 370 h 408"/>
                <a:gd name="T14" fmla="*/ 278 w 317"/>
                <a:gd name="T15" fmla="*/ 129 h 408"/>
                <a:gd name="T16" fmla="*/ 260 w 317"/>
                <a:gd name="T17" fmla="*/ 0 h 408"/>
                <a:gd name="T18" fmla="*/ 260 w 317"/>
                <a:gd name="T19" fmla="*/ 0 h 408"/>
                <a:gd name="T20" fmla="*/ 242 w 317"/>
                <a:gd name="T21" fmla="*/ 0 h 408"/>
                <a:gd name="T22" fmla="*/ 242 w 317"/>
                <a:gd name="T23" fmla="*/ 0 h 408"/>
                <a:gd name="T24" fmla="*/ 56 w 317"/>
                <a:gd name="T25" fmla="*/ 259 h 408"/>
                <a:gd name="T26" fmla="*/ 19 w 317"/>
                <a:gd name="T27" fmla="*/ 314 h 408"/>
                <a:gd name="T28" fmla="*/ 19 w 317"/>
                <a:gd name="T29" fmla="*/ 33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408">
                  <a:moveTo>
                    <a:pt x="19" y="333"/>
                  </a:moveTo>
                  <a:lnTo>
                    <a:pt x="19" y="333"/>
                  </a:lnTo>
                  <a:cubicBezTo>
                    <a:pt x="56" y="333"/>
                    <a:pt x="75" y="351"/>
                    <a:pt x="94" y="351"/>
                  </a:cubicBezTo>
                  <a:cubicBezTo>
                    <a:pt x="149" y="370"/>
                    <a:pt x="186" y="388"/>
                    <a:pt x="242" y="388"/>
                  </a:cubicBezTo>
                  <a:cubicBezTo>
                    <a:pt x="260" y="388"/>
                    <a:pt x="260" y="407"/>
                    <a:pt x="278" y="407"/>
                  </a:cubicBezTo>
                  <a:lnTo>
                    <a:pt x="297" y="407"/>
                  </a:lnTo>
                  <a:cubicBezTo>
                    <a:pt x="316" y="407"/>
                    <a:pt x="316" y="388"/>
                    <a:pt x="316" y="370"/>
                  </a:cubicBezTo>
                  <a:cubicBezTo>
                    <a:pt x="316" y="296"/>
                    <a:pt x="297" y="203"/>
                    <a:pt x="278" y="129"/>
                  </a:cubicBezTo>
                  <a:cubicBezTo>
                    <a:pt x="260" y="92"/>
                    <a:pt x="260" y="36"/>
                    <a:pt x="260" y="0"/>
                  </a:cubicBezTo>
                  <a:lnTo>
                    <a:pt x="260" y="0"/>
                  </a:lnTo>
                  <a:cubicBezTo>
                    <a:pt x="242" y="0"/>
                    <a:pt x="242" y="0"/>
                    <a:pt x="242" y="0"/>
                  </a:cubicBezTo>
                  <a:lnTo>
                    <a:pt x="242" y="0"/>
                  </a:lnTo>
                  <a:cubicBezTo>
                    <a:pt x="186" y="92"/>
                    <a:pt x="130" y="166"/>
                    <a:pt x="56" y="259"/>
                  </a:cubicBezTo>
                  <a:cubicBezTo>
                    <a:pt x="56" y="277"/>
                    <a:pt x="38" y="296"/>
                    <a:pt x="19" y="314"/>
                  </a:cubicBezTo>
                  <a:cubicBezTo>
                    <a:pt x="19" y="314"/>
                    <a:pt x="0" y="333"/>
                    <a:pt x="19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539"/>
            <p:cNvSpPr>
              <a:spLocks noChangeArrowheads="1"/>
            </p:cNvSpPr>
            <p:nvPr userDrawn="1"/>
          </p:nvSpPr>
          <p:spPr bwMode="auto">
            <a:xfrm>
              <a:off x="11859734" y="480386"/>
              <a:ext cx="115789" cy="92073"/>
            </a:xfrm>
            <a:custGeom>
              <a:avLst/>
              <a:gdLst>
                <a:gd name="T0" fmla="*/ 111 w 372"/>
                <a:gd name="T1" fmla="*/ 92 h 297"/>
                <a:gd name="T2" fmla="*/ 111 w 372"/>
                <a:gd name="T3" fmla="*/ 92 h 297"/>
                <a:gd name="T4" fmla="*/ 0 w 372"/>
                <a:gd name="T5" fmla="*/ 129 h 297"/>
                <a:gd name="T6" fmla="*/ 0 w 372"/>
                <a:gd name="T7" fmla="*/ 129 h 297"/>
                <a:gd name="T8" fmla="*/ 0 w 372"/>
                <a:gd name="T9" fmla="*/ 148 h 297"/>
                <a:gd name="T10" fmla="*/ 0 w 372"/>
                <a:gd name="T11" fmla="*/ 148 h 297"/>
                <a:gd name="T12" fmla="*/ 278 w 372"/>
                <a:gd name="T13" fmla="*/ 259 h 297"/>
                <a:gd name="T14" fmla="*/ 333 w 372"/>
                <a:gd name="T15" fmla="*/ 277 h 297"/>
                <a:gd name="T16" fmla="*/ 352 w 372"/>
                <a:gd name="T17" fmla="*/ 296 h 297"/>
                <a:gd name="T18" fmla="*/ 352 w 372"/>
                <a:gd name="T19" fmla="*/ 277 h 297"/>
                <a:gd name="T20" fmla="*/ 352 w 372"/>
                <a:gd name="T21" fmla="*/ 203 h 297"/>
                <a:gd name="T22" fmla="*/ 371 w 372"/>
                <a:gd name="T23" fmla="*/ 74 h 297"/>
                <a:gd name="T24" fmla="*/ 371 w 372"/>
                <a:gd name="T25" fmla="*/ 36 h 297"/>
                <a:gd name="T26" fmla="*/ 371 w 372"/>
                <a:gd name="T27" fmla="*/ 18 h 297"/>
                <a:gd name="T28" fmla="*/ 333 w 372"/>
                <a:gd name="T29" fmla="*/ 0 h 297"/>
                <a:gd name="T30" fmla="*/ 111 w 372"/>
                <a:gd name="T31" fmla="*/ 9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297">
                  <a:moveTo>
                    <a:pt x="111" y="92"/>
                  </a:moveTo>
                  <a:lnTo>
                    <a:pt x="111" y="92"/>
                  </a:lnTo>
                  <a:cubicBezTo>
                    <a:pt x="74" y="111"/>
                    <a:pt x="37" y="129"/>
                    <a:pt x="0" y="129"/>
                  </a:cubicBezTo>
                  <a:lnTo>
                    <a:pt x="0" y="129"/>
                  </a:lnTo>
                  <a:cubicBezTo>
                    <a:pt x="0" y="148"/>
                    <a:pt x="0" y="148"/>
                    <a:pt x="0" y="148"/>
                  </a:cubicBezTo>
                  <a:lnTo>
                    <a:pt x="0" y="148"/>
                  </a:lnTo>
                  <a:cubicBezTo>
                    <a:pt x="93" y="185"/>
                    <a:pt x="185" y="222"/>
                    <a:pt x="278" y="259"/>
                  </a:cubicBezTo>
                  <a:cubicBezTo>
                    <a:pt x="297" y="277"/>
                    <a:pt x="315" y="277"/>
                    <a:pt x="333" y="277"/>
                  </a:cubicBezTo>
                  <a:cubicBezTo>
                    <a:pt x="333" y="296"/>
                    <a:pt x="352" y="296"/>
                    <a:pt x="352" y="296"/>
                  </a:cubicBezTo>
                  <a:lnTo>
                    <a:pt x="352" y="277"/>
                  </a:lnTo>
                  <a:cubicBezTo>
                    <a:pt x="352" y="259"/>
                    <a:pt x="352" y="222"/>
                    <a:pt x="352" y="203"/>
                  </a:cubicBezTo>
                  <a:cubicBezTo>
                    <a:pt x="371" y="166"/>
                    <a:pt x="371" y="111"/>
                    <a:pt x="371" y="74"/>
                  </a:cubicBezTo>
                  <a:cubicBezTo>
                    <a:pt x="371" y="55"/>
                    <a:pt x="371" y="55"/>
                    <a:pt x="371" y="36"/>
                  </a:cubicBezTo>
                  <a:lnTo>
                    <a:pt x="371" y="18"/>
                  </a:lnTo>
                  <a:cubicBezTo>
                    <a:pt x="352" y="0"/>
                    <a:pt x="352" y="0"/>
                    <a:pt x="333" y="0"/>
                  </a:cubicBezTo>
                  <a:cubicBezTo>
                    <a:pt x="259" y="18"/>
                    <a:pt x="185" y="55"/>
                    <a:pt x="111" y="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540"/>
            <p:cNvSpPr>
              <a:spLocks noChangeArrowheads="1"/>
            </p:cNvSpPr>
            <p:nvPr userDrawn="1"/>
          </p:nvSpPr>
          <p:spPr bwMode="auto">
            <a:xfrm>
              <a:off x="11877869" y="110555"/>
              <a:ext cx="86493" cy="115789"/>
            </a:xfrm>
            <a:custGeom>
              <a:avLst/>
              <a:gdLst>
                <a:gd name="T0" fmla="*/ 223 w 279"/>
                <a:gd name="T1" fmla="*/ 111 h 371"/>
                <a:gd name="T2" fmla="*/ 223 w 279"/>
                <a:gd name="T3" fmla="*/ 111 h 371"/>
                <a:gd name="T4" fmla="*/ 168 w 279"/>
                <a:gd name="T5" fmla="*/ 0 h 371"/>
                <a:gd name="T6" fmla="*/ 168 w 279"/>
                <a:gd name="T7" fmla="*/ 0 h 371"/>
                <a:gd name="T8" fmla="*/ 168 w 279"/>
                <a:gd name="T9" fmla="*/ 0 h 371"/>
                <a:gd name="T10" fmla="*/ 168 w 279"/>
                <a:gd name="T11" fmla="*/ 0 h 371"/>
                <a:gd name="T12" fmla="*/ 38 w 279"/>
                <a:gd name="T13" fmla="*/ 259 h 371"/>
                <a:gd name="T14" fmla="*/ 0 w 279"/>
                <a:gd name="T15" fmla="*/ 315 h 371"/>
                <a:gd name="T16" fmla="*/ 0 w 279"/>
                <a:gd name="T17" fmla="*/ 333 h 371"/>
                <a:gd name="T18" fmla="*/ 19 w 279"/>
                <a:gd name="T19" fmla="*/ 333 h 371"/>
                <a:gd name="T20" fmla="*/ 75 w 279"/>
                <a:gd name="T21" fmla="*/ 352 h 371"/>
                <a:gd name="T22" fmla="*/ 223 w 279"/>
                <a:gd name="T23" fmla="*/ 370 h 371"/>
                <a:gd name="T24" fmla="*/ 242 w 279"/>
                <a:gd name="T25" fmla="*/ 370 h 371"/>
                <a:gd name="T26" fmla="*/ 278 w 279"/>
                <a:gd name="T27" fmla="*/ 370 h 371"/>
                <a:gd name="T28" fmla="*/ 278 w 279"/>
                <a:gd name="T29" fmla="*/ 333 h 371"/>
                <a:gd name="T30" fmla="*/ 223 w 279"/>
                <a:gd name="T31" fmla="*/ 11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71">
                  <a:moveTo>
                    <a:pt x="223" y="111"/>
                  </a:moveTo>
                  <a:lnTo>
                    <a:pt x="223" y="111"/>
                  </a:lnTo>
                  <a:cubicBezTo>
                    <a:pt x="204" y="74"/>
                    <a:pt x="186" y="37"/>
                    <a:pt x="168" y="0"/>
                  </a:cubicBez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ubicBezTo>
                    <a:pt x="130" y="93"/>
                    <a:pt x="75" y="167"/>
                    <a:pt x="38" y="259"/>
                  </a:cubicBezTo>
                  <a:cubicBezTo>
                    <a:pt x="19" y="278"/>
                    <a:pt x="19" y="296"/>
                    <a:pt x="0" y="315"/>
                  </a:cubicBezTo>
                  <a:lnTo>
                    <a:pt x="0" y="333"/>
                  </a:lnTo>
                  <a:cubicBezTo>
                    <a:pt x="0" y="352"/>
                    <a:pt x="0" y="333"/>
                    <a:pt x="19" y="333"/>
                  </a:cubicBezTo>
                  <a:cubicBezTo>
                    <a:pt x="38" y="333"/>
                    <a:pt x="56" y="352"/>
                    <a:pt x="75" y="352"/>
                  </a:cubicBezTo>
                  <a:cubicBezTo>
                    <a:pt x="130" y="352"/>
                    <a:pt x="168" y="352"/>
                    <a:pt x="223" y="370"/>
                  </a:cubicBezTo>
                  <a:lnTo>
                    <a:pt x="242" y="370"/>
                  </a:lnTo>
                  <a:cubicBezTo>
                    <a:pt x="260" y="370"/>
                    <a:pt x="260" y="370"/>
                    <a:pt x="278" y="370"/>
                  </a:cubicBezTo>
                  <a:cubicBezTo>
                    <a:pt x="278" y="352"/>
                    <a:pt x="278" y="352"/>
                    <a:pt x="278" y="333"/>
                  </a:cubicBezTo>
                  <a:cubicBezTo>
                    <a:pt x="278" y="259"/>
                    <a:pt x="242" y="185"/>
                    <a:pt x="223" y="1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543"/>
            <p:cNvSpPr>
              <a:spLocks noChangeArrowheads="1"/>
            </p:cNvSpPr>
            <p:nvPr userDrawn="1"/>
          </p:nvSpPr>
          <p:spPr bwMode="auto">
            <a:xfrm>
              <a:off x="12147113" y="1560581"/>
              <a:ext cx="86493" cy="110209"/>
            </a:xfrm>
            <a:custGeom>
              <a:avLst/>
              <a:gdLst>
                <a:gd name="T0" fmla="*/ 259 w 279"/>
                <a:gd name="T1" fmla="*/ 18 h 353"/>
                <a:gd name="T2" fmla="*/ 259 w 279"/>
                <a:gd name="T3" fmla="*/ 18 h 353"/>
                <a:gd name="T4" fmla="*/ 184 w 279"/>
                <a:gd name="T5" fmla="*/ 18 h 353"/>
                <a:gd name="T6" fmla="*/ 74 w 279"/>
                <a:gd name="T7" fmla="*/ 0 h 353"/>
                <a:gd name="T8" fmla="*/ 36 w 279"/>
                <a:gd name="T9" fmla="*/ 0 h 353"/>
                <a:gd name="T10" fmla="*/ 18 w 279"/>
                <a:gd name="T11" fmla="*/ 0 h 353"/>
                <a:gd name="T12" fmla="*/ 0 w 279"/>
                <a:gd name="T13" fmla="*/ 37 h 353"/>
                <a:gd name="T14" fmla="*/ 74 w 279"/>
                <a:gd name="T15" fmla="*/ 240 h 353"/>
                <a:gd name="T16" fmla="*/ 129 w 279"/>
                <a:gd name="T17" fmla="*/ 352 h 353"/>
                <a:gd name="T18" fmla="*/ 129 w 279"/>
                <a:gd name="T19" fmla="*/ 352 h 353"/>
                <a:gd name="T20" fmla="*/ 129 w 279"/>
                <a:gd name="T21" fmla="*/ 352 h 353"/>
                <a:gd name="T22" fmla="*/ 129 w 279"/>
                <a:gd name="T23" fmla="*/ 352 h 353"/>
                <a:gd name="T24" fmla="*/ 240 w 279"/>
                <a:gd name="T25" fmla="*/ 92 h 353"/>
                <a:gd name="T26" fmla="*/ 259 w 279"/>
                <a:gd name="T27" fmla="*/ 37 h 353"/>
                <a:gd name="T28" fmla="*/ 278 w 279"/>
                <a:gd name="T29" fmla="*/ 18 h 353"/>
                <a:gd name="T30" fmla="*/ 259 w 279"/>
                <a:gd name="T31" fmla="*/ 1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353">
                  <a:moveTo>
                    <a:pt x="259" y="18"/>
                  </a:moveTo>
                  <a:lnTo>
                    <a:pt x="259" y="18"/>
                  </a:lnTo>
                  <a:cubicBezTo>
                    <a:pt x="240" y="18"/>
                    <a:pt x="222" y="18"/>
                    <a:pt x="184" y="18"/>
                  </a:cubicBezTo>
                  <a:cubicBezTo>
                    <a:pt x="148" y="18"/>
                    <a:pt x="110" y="0"/>
                    <a:pt x="74" y="0"/>
                  </a:cubicBezTo>
                  <a:cubicBezTo>
                    <a:pt x="55" y="0"/>
                    <a:pt x="36" y="0"/>
                    <a:pt x="3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37"/>
                  </a:cubicBezTo>
                  <a:cubicBezTo>
                    <a:pt x="18" y="111"/>
                    <a:pt x="36" y="185"/>
                    <a:pt x="74" y="240"/>
                  </a:cubicBezTo>
                  <a:cubicBezTo>
                    <a:pt x="92" y="278"/>
                    <a:pt x="110" y="314"/>
                    <a:pt x="129" y="352"/>
                  </a:cubicBezTo>
                  <a:lnTo>
                    <a:pt x="129" y="352"/>
                  </a:lnTo>
                  <a:lnTo>
                    <a:pt x="129" y="352"/>
                  </a:lnTo>
                  <a:lnTo>
                    <a:pt x="129" y="352"/>
                  </a:lnTo>
                  <a:cubicBezTo>
                    <a:pt x="166" y="259"/>
                    <a:pt x="203" y="185"/>
                    <a:pt x="240" y="92"/>
                  </a:cubicBezTo>
                  <a:cubicBezTo>
                    <a:pt x="259" y="74"/>
                    <a:pt x="259" y="55"/>
                    <a:pt x="259" y="37"/>
                  </a:cubicBezTo>
                  <a:cubicBezTo>
                    <a:pt x="278" y="37"/>
                    <a:pt x="278" y="18"/>
                    <a:pt x="278" y="18"/>
                  </a:cubicBezTo>
                  <a:lnTo>
                    <a:pt x="259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544"/>
            <p:cNvSpPr>
              <a:spLocks noChangeArrowheads="1"/>
            </p:cNvSpPr>
            <p:nvPr userDrawn="1"/>
          </p:nvSpPr>
          <p:spPr bwMode="auto">
            <a:xfrm>
              <a:off x="12102662" y="1203306"/>
              <a:ext cx="139504" cy="104629"/>
            </a:xfrm>
            <a:custGeom>
              <a:avLst/>
              <a:gdLst>
                <a:gd name="T0" fmla="*/ 389 w 445"/>
                <a:gd name="T1" fmla="*/ 315 h 335"/>
                <a:gd name="T2" fmla="*/ 389 w 445"/>
                <a:gd name="T3" fmla="*/ 315 h 335"/>
                <a:gd name="T4" fmla="*/ 389 w 445"/>
                <a:gd name="T5" fmla="*/ 222 h 335"/>
                <a:gd name="T6" fmla="*/ 426 w 445"/>
                <a:gd name="T7" fmla="*/ 74 h 335"/>
                <a:gd name="T8" fmla="*/ 426 w 445"/>
                <a:gd name="T9" fmla="*/ 37 h 335"/>
                <a:gd name="T10" fmla="*/ 426 w 445"/>
                <a:gd name="T11" fmla="*/ 0 h 335"/>
                <a:gd name="T12" fmla="*/ 408 w 445"/>
                <a:gd name="T13" fmla="*/ 0 h 335"/>
                <a:gd name="T14" fmla="*/ 130 w 445"/>
                <a:gd name="T15" fmla="*/ 56 h 335"/>
                <a:gd name="T16" fmla="*/ 0 w 445"/>
                <a:gd name="T17" fmla="*/ 93 h 335"/>
                <a:gd name="T18" fmla="*/ 0 w 445"/>
                <a:gd name="T19" fmla="*/ 93 h 335"/>
                <a:gd name="T20" fmla="*/ 0 w 445"/>
                <a:gd name="T21" fmla="*/ 93 h 335"/>
                <a:gd name="T22" fmla="*/ 0 w 445"/>
                <a:gd name="T23" fmla="*/ 93 h 335"/>
                <a:gd name="T24" fmla="*/ 278 w 445"/>
                <a:gd name="T25" fmla="*/ 278 h 335"/>
                <a:gd name="T26" fmla="*/ 352 w 445"/>
                <a:gd name="T27" fmla="*/ 315 h 335"/>
                <a:gd name="T28" fmla="*/ 370 w 445"/>
                <a:gd name="T29" fmla="*/ 334 h 335"/>
                <a:gd name="T30" fmla="*/ 389 w 445"/>
                <a:gd name="T31" fmla="*/ 31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5" h="335">
                  <a:moveTo>
                    <a:pt x="389" y="315"/>
                  </a:moveTo>
                  <a:lnTo>
                    <a:pt x="389" y="315"/>
                  </a:lnTo>
                  <a:cubicBezTo>
                    <a:pt x="389" y="278"/>
                    <a:pt x="389" y="259"/>
                    <a:pt x="389" y="222"/>
                  </a:cubicBezTo>
                  <a:cubicBezTo>
                    <a:pt x="408" y="185"/>
                    <a:pt x="426" y="130"/>
                    <a:pt x="426" y="74"/>
                  </a:cubicBezTo>
                  <a:cubicBezTo>
                    <a:pt x="426" y="56"/>
                    <a:pt x="426" y="56"/>
                    <a:pt x="426" y="37"/>
                  </a:cubicBezTo>
                  <a:cubicBezTo>
                    <a:pt x="426" y="19"/>
                    <a:pt x="444" y="19"/>
                    <a:pt x="426" y="0"/>
                  </a:cubicBezTo>
                  <a:lnTo>
                    <a:pt x="408" y="0"/>
                  </a:lnTo>
                  <a:cubicBezTo>
                    <a:pt x="315" y="0"/>
                    <a:pt x="222" y="19"/>
                    <a:pt x="130" y="56"/>
                  </a:cubicBezTo>
                  <a:cubicBezTo>
                    <a:pt x="92" y="56"/>
                    <a:pt x="37" y="74"/>
                    <a:pt x="0" y="93"/>
                  </a:cubicBez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cubicBezTo>
                    <a:pt x="92" y="148"/>
                    <a:pt x="185" y="222"/>
                    <a:pt x="278" y="278"/>
                  </a:cubicBezTo>
                  <a:cubicBezTo>
                    <a:pt x="315" y="296"/>
                    <a:pt x="334" y="296"/>
                    <a:pt x="352" y="315"/>
                  </a:cubicBezTo>
                  <a:lnTo>
                    <a:pt x="370" y="334"/>
                  </a:lnTo>
                  <a:cubicBezTo>
                    <a:pt x="389" y="334"/>
                    <a:pt x="389" y="315"/>
                    <a:pt x="38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545"/>
            <p:cNvSpPr>
              <a:spLocks noChangeArrowheads="1"/>
            </p:cNvSpPr>
            <p:nvPr userDrawn="1"/>
          </p:nvSpPr>
          <p:spPr bwMode="auto">
            <a:xfrm>
              <a:off x="12158898" y="839623"/>
              <a:ext cx="75333" cy="101800"/>
            </a:xfrm>
            <a:custGeom>
              <a:avLst/>
              <a:gdLst>
                <a:gd name="T0" fmla="*/ 74 w 168"/>
                <a:gd name="T1" fmla="*/ 222 h 223"/>
                <a:gd name="T2" fmla="*/ 74 w 168"/>
                <a:gd name="T3" fmla="*/ 222 h 223"/>
                <a:gd name="T4" fmla="*/ 74 w 168"/>
                <a:gd name="T5" fmla="*/ 222 h 223"/>
                <a:gd name="T6" fmla="*/ 74 w 168"/>
                <a:gd name="T7" fmla="*/ 222 h 223"/>
                <a:gd name="T8" fmla="*/ 74 w 168"/>
                <a:gd name="T9" fmla="*/ 222 h 223"/>
                <a:gd name="T10" fmla="*/ 148 w 168"/>
                <a:gd name="T11" fmla="*/ 74 h 223"/>
                <a:gd name="T12" fmla="*/ 167 w 168"/>
                <a:gd name="T13" fmla="*/ 37 h 223"/>
                <a:gd name="T14" fmla="*/ 167 w 168"/>
                <a:gd name="T15" fmla="*/ 18 h 223"/>
                <a:gd name="T16" fmla="*/ 167 w 168"/>
                <a:gd name="T17" fmla="*/ 18 h 223"/>
                <a:gd name="T18" fmla="*/ 129 w 168"/>
                <a:gd name="T19" fmla="*/ 18 h 223"/>
                <a:gd name="T20" fmla="*/ 37 w 168"/>
                <a:gd name="T21" fmla="*/ 0 h 223"/>
                <a:gd name="T22" fmla="*/ 19 w 168"/>
                <a:gd name="T23" fmla="*/ 0 h 223"/>
                <a:gd name="T24" fmla="*/ 0 w 168"/>
                <a:gd name="T25" fmla="*/ 0 h 223"/>
                <a:gd name="T26" fmla="*/ 0 w 168"/>
                <a:gd name="T27" fmla="*/ 18 h 223"/>
                <a:gd name="T28" fmla="*/ 37 w 168"/>
                <a:gd name="T29" fmla="*/ 166 h 223"/>
                <a:gd name="T30" fmla="*/ 74 w 168"/>
                <a:gd name="T31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223">
                  <a:moveTo>
                    <a:pt x="74" y="222"/>
                  </a:move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cubicBezTo>
                    <a:pt x="93" y="166"/>
                    <a:pt x="129" y="129"/>
                    <a:pt x="148" y="74"/>
                  </a:cubicBezTo>
                  <a:cubicBezTo>
                    <a:pt x="167" y="55"/>
                    <a:pt x="167" y="55"/>
                    <a:pt x="167" y="37"/>
                  </a:cubicBezTo>
                  <a:lnTo>
                    <a:pt x="167" y="18"/>
                  </a:lnTo>
                  <a:lnTo>
                    <a:pt x="167" y="18"/>
                  </a:lnTo>
                  <a:cubicBezTo>
                    <a:pt x="148" y="18"/>
                    <a:pt x="129" y="18"/>
                    <a:pt x="129" y="18"/>
                  </a:cubicBezTo>
                  <a:cubicBezTo>
                    <a:pt x="93" y="18"/>
                    <a:pt x="74" y="0"/>
                    <a:pt x="37" y="0"/>
                  </a:cubicBezTo>
                  <a:lnTo>
                    <a:pt x="19" y="0"/>
                  </a:lnTo>
                  <a:lnTo>
                    <a:pt x="0" y="0"/>
                  </a:lnTo>
                  <a:lnTo>
                    <a:pt x="0" y="18"/>
                  </a:lnTo>
                  <a:cubicBezTo>
                    <a:pt x="0" y="74"/>
                    <a:pt x="19" y="111"/>
                    <a:pt x="37" y="166"/>
                  </a:cubicBezTo>
                  <a:cubicBezTo>
                    <a:pt x="55" y="185"/>
                    <a:pt x="55" y="203"/>
                    <a:pt x="74" y="2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546"/>
            <p:cNvSpPr>
              <a:spLocks noChangeArrowheads="1"/>
            </p:cNvSpPr>
            <p:nvPr userDrawn="1"/>
          </p:nvSpPr>
          <p:spPr bwMode="auto">
            <a:xfrm>
              <a:off x="12135952" y="467830"/>
              <a:ext cx="104629" cy="128344"/>
            </a:xfrm>
            <a:custGeom>
              <a:avLst/>
              <a:gdLst>
                <a:gd name="T0" fmla="*/ 316 w 335"/>
                <a:gd name="T1" fmla="*/ 0 h 409"/>
                <a:gd name="T2" fmla="*/ 316 w 335"/>
                <a:gd name="T3" fmla="*/ 0 h 409"/>
                <a:gd name="T4" fmla="*/ 241 w 335"/>
                <a:gd name="T5" fmla="*/ 0 h 409"/>
                <a:gd name="T6" fmla="*/ 74 w 335"/>
                <a:gd name="T7" fmla="*/ 0 h 409"/>
                <a:gd name="T8" fmla="*/ 38 w 335"/>
                <a:gd name="T9" fmla="*/ 0 h 409"/>
                <a:gd name="T10" fmla="*/ 19 w 335"/>
                <a:gd name="T11" fmla="*/ 0 h 409"/>
                <a:gd name="T12" fmla="*/ 19 w 335"/>
                <a:gd name="T13" fmla="*/ 19 h 409"/>
                <a:gd name="T14" fmla="*/ 93 w 335"/>
                <a:gd name="T15" fmla="*/ 278 h 409"/>
                <a:gd name="T16" fmla="*/ 148 w 335"/>
                <a:gd name="T17" fmla="*/ 408 h 409"/>
                <a:gd name="T18" fmla="*/ 148 w 335"/>
                <a:gd name="T19" fmla="*/ 408 h 409"/>
                <a:gd name="T20" fmla="*/ 167 w 335"/>
                <a:gd name="T21" fmla="*/ 408 h 409"/>
                <a:gd name="T22" fmla="*/ 167 w 335"/>
                <a:gd name="T23" fmla="*/ 408 h 409"/>
                <a:gd name="T24" fmla="*/ 297 w 335"/>
                <a:gd name="T25" fmla="*/ 93 h 409"/>
                <a:gd name="T26" fmla="*/ 334 w 335"/>
                <a:gd name="T27" fmla="*/ 38 h 409"/>
                <a:gd name="T28" fmla="*/ 334 w 335"/>
                <a:gd name="T29" fmla="*/ 0 h 409"/>
                <a:gd name="T30" fmla="*/ 316 w 335"/>
                <a:gd name="T3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5" h="409">
                  <a:moveTo>
                    <a:pt x="316" y="0"/>
                  </a:moveTo>
                  <a:lnTo>
                    <a:pt x="316" y="0"/>
                  </a:lnTo>
                  <a:cubicBezTo>
                    <a:pt x="297" y="0"/>
                    <a:pt x="260" y="0"/>
                    <a:pt x="241" y="0"/>
                  </a:cubicBezTo>
                  <a:cubicBezTo>
                    <a:pt x="186" y="0"/>
                    <a:pt x="130" y="0"/>
                    <a:pt x="74" y="0"/>
                  </a:cubicBezTo>
                  <a:cubicBezTo>
                    <a:pt x="74" y="0"/>
                    <a:pt x="56" y="0"/>
                    <a:pt x="38" y="0"/>
                  </a:cubicBezTo>
                  <a:lnTo>
                    <a:pt x="19" y="0"/>
                  </a:lnTo>
                  <a:cubicBezTo>
                    <a:pt x="0" y="0"/>
                    <a:pt x="0" y="19"/>
                    <a:pt x="19" y="19"/>
                  </a:cubicBezTo>
                  <a:cubicBezTo>
                    <a:pt x="38" y="112"/>
                    <a:pt x="56" y="204"/>
                    <a:pt x="93" y="278"/>
                  </a:cubicBezTo>
                  <a:cubicBezTo>
                    <a:pt x="130" y="315"/>
                    <a:pt x="130" y="352"/>
                    <a:pt x="148" y="408"/>
                  </a:cubicBezTo>
                  <a:lnTo>
                    <a:pt x="148" y="408"/>
                  </a:lnTo>
                  <a:cubicBezTo>
                    <a:pt x="167" y="408"/>
                    <a:pt x="167" y="408"/>
                    <a:pt x="167" y="408"/>
                  </a:cubicBezTo>
                  <a:lnTo>
                    <a:pt x="167" y="408"/>
                  </a:lnTo>
                  <a:cubicBezTo>
                    <a:pt x="204" y="297"/>
                    <a:pt x="260" y="204"/>
                    <a:pt x="297" y="93"/>
                  </a:cubicBezTo>
                  <a:cubicBezTo>
                    <a:pt x="316" y="74"/>
                    <a:pt x="316" y="56"/>
                    <a:pt x="334" y="38"/>
                  </a:cubicBezTo>
                  <a:cubicBezTo>
                    <a:pt x="334" y="38"/>
                    <a:pt x="334" y="19"/>
                    <a:pt x="334" y="0"/>
                  </a:cubicBezTo>
                  <a:lnTo>
                    <a:pt x="3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547"/>
            <p:cNvSpPr>
              <a:spLocks noChangeArrowheads="1"/>
            </p:cNvSpPr>
            <p:nvPr userDrawn="1"/>
          </p:nvSpPr>
          <p:spPr bwMode="auto">
            <a:xfrm rot="10800000">
              <a:off x="12132777" y="103579"/>
              <a:ext cx="110209" cy="133924"/>
            </a:xfrm>
            <a:custGeom>
              <a:avLst/>
              <a:gdLst>
                <a:gd name="T0" fmla="*/ 148 w 353"/>
                <a:gd name="T1" fmla="*/ 426 h 427"/>
                <a:gd name="T2" fmla="*/ 148 w 353"/>
                <a:gd name="T3" fmla="*/ 426 h 427"/>
                <a:gd name="T4" fmla="*/ 148 w 353"/>
                <a:gd name="T5" fmla="*/ 426 h 427"/>
                <a:gd name="T6" fmla="*/ 167 w 353"/>
                <a:gd name="T7" fmla="*/ 426 h 427"/>
                <a:gd name="T8" fmla="*/ 167 w 353"/>
                <a:gd name="T9" fmla="*/ 426 h 427"/>
                <a:gd name="T10" fmla="*/ 297 w 353"/>
                <a:gd name="T11" fmla="*/ 112 h 427"/>
                <a:gd name="T12" fmla="*/ 334 w 353"/>
                <a:gd name="T13" fmla="*/ 38 h 427"/>
                <a:gd name="T14" fmla="*/ 334 w 353"/>
                <a:gd name="T15" fmla="*/ 19 h 427"/>
                <a:gd name="T16" fmla="*/ 316 w 353"/>
                <a:gd name="T17" fmla="*/ 0 h 427"/>
                <a:gd name="T18" fmla="*/ 241 w 353"/>
                <a:gd name="T19" fmla="*/ 0 h 427"/>
                <a:gd name="T20" fmla="*/ 74 w 353"/>
                <a:gd name="T21" fmla="*/ 0 h 427"/>
                <a:gd name="T22" fmla="*/ 38 w 353"/>
                <a:gd name="T23" fmla="*/ 0 h 427"/>
                <a:gd name="T24" fmla="*/ 0 w 353"/>
                <a:gd name="T25" fmla="*/ 0 h 427"/>
                <a:gd name="T26" fmla="*/ 0 w 353"/>
                <a:gd name="T27" fmla="*/ 38 h 427"/>
                <a:gd name="T28" fmla="*/ 93 w 353"/>
                <a:gd name="T29" fmla="*/ 297 h 427"/>
                <a:gd name="T30" fmla="*/ 148 w 353"/>
                <a:gd name="T31" fmla="*/ 42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427">
                  <a:moveTo>
                    <a:pt x="148" y="426"/>
                  </a:moveTo>
                  <a:lnTo>
                    <a:pt x="148" y="426"/>
                  </a:lnTo>
                  <a:lnTo>
                    <a:pt x="148" y="426"/>
                  </a:lnTo>
                  <a:cubicBezTo>
                    <a:pt x="167" y="426"/>
                    <a:pt x="167" y="426"/>
                    <a:pt x="167" y="426"/>
                  </a:cubicBezTo>
                  <a:lnTo>
                    <a:pt x="167" y="426"/>
                  </a:lnTo>
                  <a:cubicBezTo>
                    <a:pt x="204" y="315"/>
                    <a:pt x="260" y="223"/>
                    <a:pt x="297" y="112"/>
                  </a:cubicBezTo>
                  <a:cubicBezTo>
                    <a:pt x="316" y="93"/>
                    <a:pt x="334" y="56"/>
                    <a:pt x="334" y="38"/>
                  </a:cubicBezTo>
                  <a:cubicBezTo>
                    <a:pt x="334" y="38"/>
                    <a:pt x="352" y="19"/>
                    <a:pt x="334" y="19"/>
                  </a:cubicBezTo>
                  <a:cubicBezTo>
                    <a:pt x="334" y="0"/>
                    <a:pt x="334" y="0"/>
                    <a:pt x="316" y="0"/>
                  </a:cubicBezTo>
                  <a:cubicBezTo>
                    <a:pt x="297" y="19"/>
                    <a:pt x="260" y="0"/>
                    <a:pt x="241" y="0"/>
                  </a:cubicBezTo>
                  <a:cubicBezTo>
                    <a:pt x="186" y="0"/>
                    <a:pt x="130" y="0"/>
                    <a:pt x="74" y="0"/>
                  </a:cubicBezTo>
                  <a:cubicBezTo>
                    <a:pt x="56" y="0"/>
                    <a:pt x="56" y="0"/>
                    <a:pt x="38" y="0"/>
                  </a:cubicBezTo>
                  <a:cubicBezTo>
                    <a:pt x="19" y="0"/>
                    <a:pt x="19" y="0"/>
                    <a:pt x="0" y="0"/>
                  </a:cubicBezTo>
                  <a:cubicBezTo>
                    <a:pt x="0" y="0"/>
                    <a:pt x="0" y="19"/>
                    <a:pt x="0" y="38"/>
                  </a:cubicBezTo>
                  <a:cubicBezTo>
                    <a:pt x="19" y="130"/>
                    <a:pt x="56" y="223"/>
                    <a:pt x="93" y="297"/>
                  </a:cubicBezTo>
                  <a:cubicBezTo>
                    <a:pt x="112" y="334"/>
                    <a:pt x="130" y="389"/>
                    <a:pt x="148" y="4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3785" y="0"/>
            <a:ext cx="11633200" cy="2070100"/>
          </a:xfrm>
          <a:prstGeom prst="rect">
            <a:avLst/>
          </a:prstGeom>
        </p:spPr>
      </p:pic>
      <p:sp>
        <p:nvSpPr>
          <p:cNvPr id="8" name="Tijdelijke aanduiding voor afbeelding 12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-93785" y="0"/>
            <a:ext cx="4783015" cy="6858000"/>
          </a:xfrm>
          <a:blipFill>
            <a:blip r:embed="rId3"/>
            <a:stretch>
              <a:fillRect/>
            </a:stretch>
          </a:blipFill>
        </p:spPr>
        <p:txBody>
          <a:bodyPr lIns="1080000" tIns="1440000" rIns="10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5410198" y="698196"/>
            <a:ext cx="4744342" cy="1114547"/>
          </a:xfrm>
        </p:spPr>
        <p:txBody>
          <a:bodyPr bIns="0" anchor="b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 userDrawn="1">
            <p:ph type="body" sz="quarter" idx="13"/>
          </p:nvPr>
        </p:nvSpPr>
        <p:spPr>
          <a:xfrm>
            <a:off x="5410199" y="2344615"/>
            <a:ext cx="5515710" cy="3188677"/>
          </a:xfrm>
        </p:spPr>
        <p:txBody>
          <a:bodyPr anchor="ctr" anchorCtr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/ beeld links - groen</a:t>
            </a:r>
          </a:p>
        </p:txBody>
      </p:sp>
      <p:pic>
        <p:nvPicPr>
          <p:cNvPr id="47" name="Afbeelding 4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info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hthoek 105"/>
          <p:cNvSpPr/>
          <p:nvPr userDrawn="1"/>
        </p:nvSpPr>
        <p:spPr>
          <a:xfrm>
            <a:off x="0" y="0"/>
            <a:ext cx="12192000" cy="51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Tijdelijke aanduiding voor afbeelding 10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63671"/>
          </a:xfrm>
          <a:custGeom>
            <a:avLst/>
            <a:gdLst>
              <a:gd name="connsiteX0" fmla="*/ 0 w 12192000"/>
              <a:gd name="connsiteY0" fmla="*/ 0 h 5163671"/>
              <a:gd name="connsiteX1" fmla="*/ 12192000 w 12192000"/>
              <a:gd name="connsiteY1" fmla="*/ 0 h 5163671"/>
              <a:gd name="connsiteX2" fmla="*/ 12192000 w 12192000"/>
              <a:gd name="connsiteY2" fmla="*/ 5163671 h 5163671"/>
              <a:gd name="connsiteX3" fmla="*/ 8061513 w 12192000"/>
              <a:gd name="connsiteY3" fmla="*/ 5163671 h 5163671"/>
              <a:gd name="connsiteX4" fmla="*/ 8103458 w 12192000"/>
              <a:gd name="connsiteY4" fmla="*/ 5076598 h 5163671"/>
              <a:gd name="connsiteX5" fmla="*/ 8226462 w 12192000"/>
              <a:gd name="connsiteY5" fmla="*/ 4467337 h 5163671"/>
              <a:gd name="connsiteX6" fmla="*/ 6661224 w 12192000"/>
              <a:gd name="connsiteY6" fmla="*/ 2902099 h 5163671"/>
              <a:gd name="connsiteX7" fmla="*/ 6658620 w 12192000"/>
              <a:gd name="connsiteY7" fmla="*/ 2902231 h 5163671"/>
              <a:gd name="connsiteX8" fmla="*/ 6658620 w 12192000"/>
              <a:gd name="connsiteY8" fmla="*/ 2902099 h 5163671"/>
              <a:gd name="connsiteX9" fmla="*/ 0 w 12192000"/>
              <a:gd name="connsiteY9" fmla="*/ 2902099 h 51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163671">
                <a:moveTo>
                  <a:pt x="0" y="0"/>
                </a:moveTo>
                <a:lnTo>
                  <a:pt x="12192000" y="0"/>
                </a:lnTo>
                <a:lnTo>
                  <a:pt x="12192000" y="5163671"/>
                </a:lnTo>
                <a:lnTo>
                  <a:pt x="8061513" y="5163671"/>
                </a:lnTo>
                <a:lnTo>
                  <a:pt x="8103458" y="5076598"/>
                </a:lnTo>
                <a:cubicBezTo>
                  <a:pt x="8182664" y="4889336"/>
                  <a:pt x="8226462" y="4683452"/>
                  <a:pt x="8226462" y="4467337"/>
                </a:cubicBezTo>
                <a:cubicBezTo>
                  <a:pt x="8226462" y="3602880"/>
                  <a:pt x="7525681" y="2902099"/>
                  <a:pt x="6661224" y="2902099"/>
                </a:cubicBezTo>
                <a:lnTo>
                  <a:pt x="6658620" y="2902231"/>
                </a:lnTo>
                <a:lnTo>
                  <a:pt x="6658620" y="2902099"/>
                </a:lnTo>
                <a:lnTo>
                  <a:pt x="0" y="29020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880000" tIns="1440000" rIns="288000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0" y="2902099"/>
            <a:ext cx="8226462" cy="3130476"/>
          </a:xfrm>
          <a:custGeom>
            <a:avLst/>
            <a:gdLst>
              <a:gd name="connsiteX0" fmla="*/ 0 w 8226462"/>
              <a:gd name="connsiteY0" fmla="*/ 0 h 3130476"/>
              <a:gd name="connsiteX1" fmla="*/ 6658620 w 8226462"/>
              <a:gd name="connsiteY1" fmla="*/ 0 h 3130476"/>
              <a:gd name="connsiteX2" fmla="*/ 6658620 w 8226462"/>
              <a:gd name="connsiteY2" fmla="*/ 132 h 3130476"/>
              <a:gd name="connsiteX3" fmla="*/ 6661224 w 8226462"/>
              <a:gd name="connsiteY3" fmla="*/ 0 h 3130476"/>
              <a:gd name="connsiteX4" fmla="*/ 8226462 w 8226462"/>
              <a:gd name="connsiteY4" fmla="*/ 1565238 h 3130476"/>
              <a:gd name="connsiteX5" fmla="*/ 6661224 w 8226462"/>
              <a:gd name="connsiteY5" fmla="*/ 3130476 h 3130476"/>
              <a:gd name="connsiteX6" fmla="*/ 6658620 w 8226462"/>
              <a:gd name="connsiteY6" fmla="*/ 3130345 h 3130476"/>
              <a:gd name="connsiteX7" fmla="*/ 6658620 w 8226462"/>
              <a:gd name="connsiteY7" fmla="*/ 3130476 h 3130476"/>
              <a:gd name="connsiteX8" fmla="*/ 0 w 8226462"/>
              <a:gd name="connsiteY8" fmla="*/ 3130476 h 313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6462" h="3130476">
                <a:moveTo>
                  <a:pt x="0" y="0"/>
                </a:moveTo>
                <a:lnTo>
                  <a:pt x="6658620" y="0"/>
                </a:lnTo>
                <a:lnTo>
                  <a:pt x="6658620" y="132"/>
                </a:lnTo>
                <a:lnTo>
                  <a:pt x="6661224" y="0"/>
                </a:lnTo>
                <a:cubicBezTo>
                  <a:pt x="7525681" y="0"/>
                  <a:pt x="8226462" y="700781"/>
                  <a:pt x="8226462" y="1565238"/>
                </a:cubicBezTo>
                <a:cubicBezTo>
                  <a:pt x="8226462" y="2429695"/>
                  <a:pt x="7525681" y="3130476"/>
                  <a:pt x="6661224" y="3130476"/>
                </a:cubicBezTo>
                <a:lnTo>
                  <a:pt x="6658620" y="3130345"/>
                </a:lnTo>
                <a:lnTo>
                  <a:pt x="6658620" y="3130476"/>
                </a:lnTo>
                <a:lnTo>
                  <a:pt x="0" y="3130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Tekstvak 64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Extra info - groen</a:t>
            </a:r>
          </a:p>
        </p:txBody>
      </p:sp>
      <p:grpSp>
        <p:nvGrpSpPr>
          <p:cNvPr id="71" name="Groeperen 70"/>
          <p:cNvGrpSpPr/>
          <p:nvPr userDrawn="1"/>
        </p:nvGrpSpPr>
        <p:grpSpPr>
          <a:xfrm>
            <a:off x="113834" y="3028949"/>
            <a:ext cx="831313" cy="3714931"/>
            <a:chOff x="1160463" y="-2913063"/>
            <a:chExt cx="914400" cy="4086226"/>
          </a:xfrm>
          <a:solidFill>
            <a:schemeClr val="accent6"/>
          </a:solidFill>
        </p:grpSpPr>
        <p:sp>
          <p:nvSpPr>
            <p:cNvPr id="72" name="Freeform 449"/>
            <p:cNvSpPr>
              <a:spLocks noChangeArrowheads="1"/>
            </p:cNvSpPr>
            <p:nvPr userDrawn="1"/>
          </p:nvSpPr>
          <p:spPr bwMode="auto">
            <a:xfrm>
              <a:off x="1166813" y="-333375"/>
              <a:ext cx="180975" cy="193675"/>
            </a:xfrm>
            <a:custGeom>
              <a:avLst/>
              <a:gdLst>
                <a:gd name="T0" fmla="*/ 464 w 502"/>
                <a:gd name="T1" fmla="*/ 222 h 538"/>
                <a:gd name="T2" fmla="*/ 464 w 502"/>
                <a:gd name="T3" fmla="*/ 222 h 538"/>
                <a:gd name="T4" fmla="*/ 278 w 502"/>
                <a:gd name="T5" fmla="*/ 222 h 538"/>
                <a:gd name="T6" fmla="*/ 278 w 502"/>
                <a:gd name="T7" fmla="*/ 37 h 538"/>
                <a:gd name="T8" fmla="*/ 242 w 502"/>
                <a:gd name="T9" fmla="*/ 37 h 538"/>
                <a:gd name="T10" fmla="*/ 242 w 502"/>
                <a:gd name="T11" fmla="*/ 222 h 538"/>
                <a:gd name="T12" fmla="*/ 38 w 502"/>
                <a:gd name="T13" fmla="*/ 241 h 538"/>
                <a:gd name="T14" fmla="*/ 38 w 502"/>
                <a:gd name="T15" fmla="*/ 278 h 538"/>
                <a:gd name="T16" fmla="*/ 223 w 502"/>
                <a:gd name="T17" fmla="*/ 278 h 538"/>
                <a:gd name="T18" fmla="*/ 223 w 502"/>
                <a:gd name="T19" fmla="*/ 278 h 538"/>
                <a:gd name="T20" fmla="*/ 223 w 502"/>
                <a:gd name="T21" fmla="*/ 500 h 538"/>
                <a:gd name="T22" fmla="*/ 260 w 502"/>
                <a:gd name="T23" fmla="*/ 500 h 538"/>
                <a:gd name="T24" fmla="*/ 278 w 502"/>
                <a:gd name="T25" fmla="*/ 278 h 538"/>
                <a:gd name="T26" fmla="*/ 278 w 502"/>
                <a:gd name="T27" fmla="*/ 259 h 538"/>
                <a:gd name="T28" fmla="*/ 464 w 502"/>
                <a:gd name="T29" fmla="*/ 259 h 538"/>
                <a:gd name="T30" fmla="*/ 464 w 502"/>
                <a:gd name="T31" fmla="*/ 2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538">
                  <a:moveTo>
                    <a:pt x="464" y="222"/>
                  </a:moveTo>
                  <a:lnTo>
                    <a:pt x="464" y="222"/>
                  </a:lnTo>
                  <a:cubicBezTo>
                    <a:pt x="390" y="222"/>
                    <a:pt x="334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2" y="0"/>
                    <a:pt x="242" y="37"/>
                  </a:cubicBezTo>
                  <a:cubicBezTo>
                    <a:pt x="242" y="93"/>
                    <a:pt x="242" y="167"/>
                    <a:pt x="242" y="222"/>
                  </a:cubicBezTo>
                  <a:cubicBezTo>
                    <a:pt x="168" y="241"/>
                    <a:pt x="93" y="241"/>
                    <a:pt x="38" y="241"/>
                  </a:cubicBezTo>
                  <a:cubicBezTo>
                    <a:pt x="0" y="241"/>
                    <a:pt x="0" y="278"/>
                    <a:pt x="38" y="278"/>
                  </a:cubicBezTo>
                  <a:cubicBezTo>
                    <a:pt x="93" y="278"/>
                    <a:pt x="168" y="278"/>
                    <a:pt x="223" y="278"/>
                  </a:cubicBezTo>
                  <a:lnTo>
                    <a:pt x="223" y="278"/>
                  </a:lnTo>
                  <a:cubicBezTo>
                    <a:pt x="223" y="352"/>
                    <a:pt x="223" y="426"/>
                    <a:pt x="223" y="500"/>
                  </a:cubicBezTo>
                  <a:cubicBezTo>
                    <a:pt x="223" y="537"/>
                    <a:pt x="260" y="537"/>
                    <a:pt x="260" y="500"/>
                  </a:cubicBezTo>
                  <a:cubicBezTo>
                    <a:pt x="260" y="426"/>
                    <a:pt x="260" y="352"/>
                    <a:pt x="278" y="278"/>
                  </a:cubicBezTo>
                  <a:cubicBezTo>
                    <a:pt x="278" y="278"/>
                    <a:pt x="278" y="278"/>
                    <a:pt x="278" y="259"/>
                  </a:cubicBezTo>
                  <a:cubicBezTo>
                    <a:pt x="334" y="259"/>
                    <a:pt x="408" y="259"/>
                    <a:pt x="464" y="259"/>
                  </a:cubicBezTo>
                  <a:cubicBezTo>
                    <a:pt x="501" y="259"/>
                    <a:pt x="482" y="222"/>
                    <a:pt x="464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450"/>
            <p:cNvSpPr>
              <a:spLocks noChangeArrowheads="1"/>
            </p:cNvSpPr>
            <p:nvPr userDrawn="1"/>
          </p:nvSpPr>
          <p:spPr bwMode="auto">
            <a:xfrm>
              <a:off x="1166813" y="-746125"/>
              <a:ext cx="174625" cy="193675"/>
            </a:xfrm>
            <a:custGeom>
              <a:avLst/>
              <a:gdLst>
                <a:gd name="T0" fmla="*/ 223 w 483"/>
                <a:gd name="T1" fmla="*/ 259 h 538"/>
                <a:gd name="T2" fmla="*/ 223 w 483"/>
                <a:gd name="T3" fmla="*/ 259 h 538"/>
                <a:gd name="T4" fmla="*/ 223 w 483"/>
                <a:gd name="T5" fmla="*/ 278 h 538"/>
                <a:gd name="T6" fmla="*/ 223 w 483"/>
                <a:gd name="T7" fmla="*/ 500 h 538"/>
                <a:gd name="T8" fmla="*/ 278 w 483"/>
                <a:gd name="T9" fmla="*/ 500 h 538"/>
                <a:gd name="T10" fmla="*/ 260 w 483"/>
                <a:gd name="T11" fmla="*/ 259 h 538"/>
                <a:gd name="T12" fmla="*/ 260 w 483"/>
                <a:gd name="T13" fmla="*/ 259 h 538"/>
                <a:gd name="T14" fmla="*/ 464 w 483"/>
                <a:gd name="T15" fmla="*/ 241 h 538"/>
                <a:gd name="T16" fmla="*/ 445 w 483"/>
                <a:gd name="T17" fmla="*/ 204 h 538"/>
                <a:gd name="T18" fmla="*/ 278 w 483"/>
                <a:gd name="T19" fmla="*/ 222 h 538"/>
                <a:gd name="T20" fmla="*/ 260 w 483"/>
                <a:gd name="T21" fmla="*/ 18 h 538"/>
                <a:gd name="T22" fmla="*/ 223 w 483"/>
                <a:gd name="T23" fmla="*/ 18 h 538"/>
                <a:gd name="T24" fmla="*/ 223 w 483"/>
                <a:gd name="T25" fmla="*/ 222 h 538"/>
                <a:gd name="T26" fmla="*/ 19 w 483"/>
                <a:gd name="T27" fmla="*/ 241 h 538"/>
                <a:gd name="T28" fmla="*/ 19 w 483"/>
                <a:gd name="T29" fmla="*/ 278 h 538"/>
                <a:gd name="T30" fmla="*/ 223 w 483"/>
                <a:gd name="T31" fmla="*/ 25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538">
                  <a:moveTo>
                    <a:pt x="223" y="259"/>
                  </a:moveTo>
                  <a:lnTo>
                    <a:pt x="223" y="259"/>
                  </a:lnTo>
                  <a:cubicBezTo>
                    <a:pt x="223" y="278"/>
                    <a:pt x="223" y="278"/>
                    <a:pt x="223" y="278"/>
                  </a:cubicBezTo>
                  <a:cubicBezTo>
                    <a:pt x="223" y="352"/>
                    <a:pt x="223" y="426"/>
                    <a:pt x="223" y="500"/>
                  </a:cubicBezTo>
                  <a:cubicBezTo>
                    <a:pt x="223" y="537"/>
                    <a:pt x="278" y="537"/>
                    <a:pt x="278" y="500"/>
                  </a:cubicBezTo>
                  <a:cubicBezTo>
                    <a:pt x="260" y="426"/>
                    <a:pt x="260" y="352"/>
                    <a:pt x="260" y="259"/>
                  </a:cubicBezTo>
                  <a:lnTo>
                    <a:pt x="260" y="259"/>
                  </a:lnTo>
                  <a:cubicBezTo>
                    <a:pt x="334" y="259"/>
                    <a:pt x="408" y="259"/>
                    <a:pt x="464" y="241"/>
                  </a:cubicBezTo>
                  <a:cubicBezTo>
                    <a:pt x="482" y="241"/>
                    <a:pt x="482" y="204"/>
                    <a:pt x="445" y="204"/>
                  </a:cubicBezTo>
                  <a:cubicBezTo>
                    <a:pt x="390" y="222"/>
                    <a:pt x="334" y="204"/>
                    <a:pt x="278" y="222"/>
                  </a:cubicBezTo>
                  <a:cubicBezTo>
                    <a:pt x="278" y="148"/>
                    <a:pt x="260" y="92"/>
                    <a:pt x="260" y="18"/>
                  </a:cubicBezTo>
                  <a:cubicBezTo>
                    <a:pt x="260" y="0"/>
                    <a:pt x="223" y="0"/>
                    <a:pt x="223" y="18"/>
                  </a:cubicBezTo>
                  <a:cubicBezTo>
                    <a:pt x="223" y="92"/>
                    <a:pt x="223" y="148"/>
                    <a:pt x="223" y="222"/>
                  </a:cubicBezTo>
                  <a:cubicBezTo>
                    <a:pt x="168" y="241"/>
                    <a:pt x="93" y="222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  <a:cubicBezTo>
                    <a:pt x="93" y="278"/>
                    <a:pt x="149" y="278"/>
                    <a:pt x="223" y="25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4" name="Freeform 451"/>
            <p:cNvSpPr>
              <a:spLocks noChangeArrowheads="1"/>
            </p:cNvSpPr>
            <p:nvPr userDrawn="1"/>
          </p:nvSpPr>
          <p:spPr bwMode="auto">
            <a:xfrm>
              <a:off x="1160463" y="-1193800"/>
              <a:ext cx="187325" cy="206375"/>
            </a:xfrm>
            <a:custGeom>
              <a:avLst/>
              <a:gdLst>
                <a:gd name="T0" fmla="*/ 241 w 520"/>
                <a:gd name="T1" fmla="*/ 296 h 575"/>
                <a:gd name="T2" fmla="*/ 241 w 520"/>
                <a:gd name="T3" fmla="*/ 296 h 575"/>
                <a:gd name="T4" fmla="*/ 241 w 520"/>
                <a:gd name="T5" fmla="*/ 296 h 575"/>
                <a:gd name="T6" fmla="*/ 241 w 520"/>
                <a:gd name="T7" fmla="*/ 537 h 575"/>
                <a:gd name="T8" fmla="*/ 278 w 520"/>
                <a:gd name="T9" fmla="*/ 537 h 575"/>
                <a:gd name="T10" fmla="*/ 278 w 520"/>
                <a:gd name="T11" fmla="*/ 278 h 575"/>
                <a:gd name="T12" fmla="*/ 278 w 520"/>
                <a:gd name="T13" fmla="*/ 278 h 575"/>
                <a:gd name="T14" fmla="*/ 482 w 520"/>
                <a:gd name="T15" fmla="*/ 260 h 575"/>
                <a:gd name="T16" fmla="*/ 463 w 520"/>
                <a:gd name="T17" fmla="*/ 222 h 575"/>
                <a:gd name="T18" fmla="*/ 278 w 520"/>
                <a:gd name="T19" fmla="*/ 241 h 575"/>
                <a:gd name="T20" fmla="*/ 278 w 520"/>
                <a:gd name="T21" fmla="*/ 38 h 575"/>
                <a:gd name="T22" fmla="*/ 222 w 520"/>
                <a:gd name="T23" fmla="*/ 38 h 575"/>
                <a:gd name="T24" fmla="*/ 241 w 520"/>
                <a:gd name="T25" fmla="*/ 241 h 575"/>
                <a:gd name="T26" fmla="*/ 18 w 520"/>
                <a:gd name="T27" fmla="*/ 260 h 575"/>
                <a:gd name="T28" fmla="*/ 18 w 520"/>
                <a:gd name="T29" fmla="*/ 315 h 575"/>
                <a:gd name="T30" fmla="*/ 241 w 520"/>
                <a:gd name="T31" fmla="*/ 29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75">
                  <a:moveTo>
                    <a:pt x="241" y="296"/>
                  </a:moveTo>
                  <a:lnTo>
                    <a:pt x="241" y="296"/>
                  </a:lnTo>
                  <a:lnTo>
                    <a:pt x="241" y="296"/>
                  </a:lnTo>
                  <a:cubicBezTo>
                    <a:pt x="222" y="389"/>
                    <a:pt x="241" y="463"/>
                    <a:pt x="241" y="537"/>
                  </a:cubicBezTo>
                  <a:cubicBezTo>
                    <a:pt x="241" y="574"/>
                    <a:pt x="278" y="556"/>
                    <a:pt x="278" y="537"/>
                  </a:cubicBezTo>
                  <a:cubicBezTo>
                    <a:pt x="278" y="445"/>
                    <a:pt x="278" y="371"/>
                    <a:pt x="278" y="278"/>
                  </a:cubicBezTo>
                  <a:lnTo>
                    <a:pt x="278" y="278"/>
                  </a:lnTo>
                  <a:cubicBezTo>
                    <a:pt x="352" y="278"/>
                    <a:pt x="408" y="278"/>
                    <a:pt x="482" y="260"/>
                  </a:cubicBezTo>
                  <a:cubicBezTo>
                    <a:pt x="519" y="260"/>
                    <a:pt x="500" y="222"/>
                    <a:pt x="463" y="222"/>
                  </a:cubicBezTo>
                  <a:cubicBezTo>
                    <a:pt x="408" y="241"/>
                    <a:pt x="352" y="222"/>
                    <a:pt x="278" y="241"/>
                  </a:cubicBezTo>
                  <a:cubicBezTo>
                    <a:pt x="278" y="167"/>
                    <a:pt x="278" y="112"/>
                    <a:pt x="278" y="38"/>
                  </a:cubicBezTo>
                  <a:cubicBezTo>
                    <a:pt x="278" y="0"/>
                    <a:pt x="222" y="19"/>
                    <a:pt x="222" y="38"/>
                  </a:cubicBezTo>
                  <a:cubicBezTo>
                    <a:pt x="222" y="112"/>
                    <a:pt x="241" y="186"/>
                    <a:pt x="241" y="241"/>
                  </a:cubicBezTo>
                  <a:cubicBezTo>
                    <a:pt x="167" y="260"/>
                    <a:pt x="93" y="260"/>
                    <a:pt x="18" y="260"/>
                  </a:cubicBezTo>
                  <a:cubicBezTo>
                    <a:pt x="0" y="260"/>
                    <a:pt x="0" y="315"/>
                    <a:pt x="18" y="315"/>
                  </a:cubicBezTo>
                  <a:cubicBezTo>
                    <a:pt x="93" y="296"/>
                    <a:pt x="167" y="296"/>
                    <a:pt x="241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5" name="Freeform 452"/>
            <p:cNvSpPr>
              <a:spLocks noChangeArrowheads="1"/>
            </p:cNvSpPr>
            <p:nvPr userDrawn="1"/>
          </p:nvSpPr>
          <p:spPr bwMode="auto">
            <a:xfrm>
              <a:off x="1160463" y="-1606550"/>
              <a:ext cx="187325" cy="200025"/>
            </a:xfrm>
            <a:custGeom>
              <a:avLst/>
              <a:gdLst>
                <a:gd name="T0" fmla="*/ 482 w 520"/>
                <a:gd name="T1" fmla="*/ 223 h 557"/>
                <a:gd name="T2" fmla="*/ 482 w 520"/>
                <a:gd name="T3" fmla="*/ 223 h 557"/>
                <a:gd name="T4" fmla="*/ 278 w 520"/>
                <a:gd name="T5" fmla="*/ 223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78 w 520"/>
                <a:gd name="T25" fmla="*/ 278 h 557"/>
                <a:gd name="T26" fmla="*/ 278 w 520"/>
                <a:gd name="T27" fmla="*/ 278 h 557"/>
                <a:gd name="T28" fmla="*/ 482 w 520"/>
                <a:gd name="T29" fmla="*/ 259 h 557"/>
                <a:gd name="T30" fmla="*/ 482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2" y="223"/>
                  </a:moveTo>
                  <a:lnTo>
                    <a:pt x="482" y="223"/>
                  </a:lnTo>
                  <a:cubicBezTo>
                    <a:pt x="408" y="223"/>
                    <a:pt x="352" y="223"/>
                    <a:pt x="278" y="223"/>
                  </a:cubicBezTo>
                  <a:cubicBezTo>
                    <a:pt x="296" y="167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7" y="241"/>
                    <a:pt x="93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22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78"/>
                    <a:pt x="482" y="259"/>
                  </a:cubicBezTo>
                  <a:cubicBezTo>
                    <a:pt x="519" y="259"/>
                    <a:pt x="500" y="223"/>
                    <a:pt x="482" y="2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6" name="Freeform 453"/>
            <p:cNvSpPr>
              <a:spLocks noChangeArrowheads="1"/>
            </p:cNvSpPr>
            <p:nvPr userDrawn="1"/>
          </p:nvSpPr>
          <p:spPr bwMode="auto">
            <a:xfrm>
              <a:off x="1166813" y="-2039938"/>
              <a:ext cx="180975" cy="187325"/>
            </a:xfrm>
            <a:custGeom>
              <a:avLst/>
              <a:gdLst>
                <a:gd name="T0" fmla="*/ 278 w 502"/>
                <a:gd name="T1" fmla="*/ 260 h 520"/>
                <a:gd name="T2" fmla="*/ 278 w 502"/>
                <a:gd name="T3" fmla="*/ 260 h 520"/>
                <a:gd name="T4" fmla="*/ 464 w 502"/>
                <a:gd name="T5" fmla="*/ 241 h 520"/>
                <a:gd name="T6" fmla="*/ 464 w 502"/>
                <a:gd name="T7" fmla="*/ 204 h 520"/>
                <a:gd name="T8" fmla="*/ 278 w 502"/>
                <a:gd name="T9" fmla="*/ 222 h 520"/>
                <a:gd name="T10" fmla="*/ 278 w 502"/>
                <a:gd name="T11" fmla="*/ 19 h 520"/>
                <a:gd name="T12" fmla="*/ 223 w 502"/>
                <a:gd name="T13" fmla="*/ 19 h 520"/>
                <a:gd name="T14" fmla="*/ 242 w 502"/>
                <a:gd name="T15" fmla="*/ 222 h 520"/>
                <a:gd name="T16" fmla="*/ 19 w 502"/>
                <a:gd name="T17" fmla="*/ 241 h 520"/>
                <a:gd name="T18" fmla="*/ 19 w 502"/>
                <a:gd name="T19" fmla="*/ 278 h 520"/>
                <a:gd name="T20" fmla="*/ 242 w 502"/>
                <a:gd name="T21" fmla="*/ 260 h 520"/>
                <a:gd name="T22" fmla="*/ 223 w 502"/>
                <a:gd name="T23" fmla="*/ 278 h 520"/>
                <a:gd name="T24" fmla="*/ 242 w 502"/>
                <a:gd name="T25" fmla="*/ 500 h 520"/>
                <a:gd name="T26" fmla="*/ 278 w 502"/>
                <a:gd name="T27" fmla="*/ 500 h 520"/>
                <a:gd name="T28" fmla="*/ 278 w 502"/>
                <a:gd name="T2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20">
                  <a:moveTo>
                    <a:pt x="278" y="260"/>
                  </a:moveTo>
                  <a:lnTo>
                    <a:pt x="278" y="260"/>
                  </a:lnTo>
                  <a:cubicBezTo>
                    <a:pt x="334" y="260"/>
                    <a:pt x="408" y="260"/>
                    <a:pt x="464" y="241"/>
                  </a:cubicBezTo>
                  <a:cubicBezTo>
                    <a:pt x="501" y="241"/>
                    <a:pt x="482" y="204"/>
                    <a:pt x="464" y="204"/>
                  </a:cubicBezTo>
                  <a:cubicBezTo>
                    <a:pt x="390" y="222"/>
                    <a:pt x="334" y="204"/>
                    <a:pt x="278" y="222"/>
                  </a:cubicBezTo>
                  <a:cubicBezTo>
                    <a:pt x="278" y="148"/>
                    <a:pt x="260" y="93"/>
                    <a:pt x="278" y="19"/>
                  </a:cubicBezTo>
                  <a:cubicBezTo>
                    <a:pt x="278" y="0"/>
                    <a:pt x="242" y="0"/>
                    <a:pt x="223" y="19"/>
                  </a:cubicBezTo>
                  <a:cubicBezTo>
                    <a:pt x="223" y="93"/>
                    <a:pt x="242" y="148"/>
                    <a:pt x="242" y="222"/>
                  </a:cubicBezTo>
                  <a:cubicBezTo>
                    <a:pt x="168" y="241"/>
                    <a:pt x="93" y="222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  <a:cubicBezTo>
                    <a:pt x="93" y="278"/>
                    <a:pt x="168" y="278"/>
                    <a:pt x="242" y="260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3" y="352"/>
                    <a:pt x="223" y="426"/>
                    <a:pt x="242" y="500"/>
                  </a:cubicBezTo>
                  <a:cubicBezTo>
                    <a:pt x="242" y="519"/>
                    <a:pt x="278" y="519"/>
                    <a:pt x="278" y="500"/>
                  </a:cubicBezTo>
                  <a:cubicBezTo>
                    <a:pt x="260" y="426"/>
                    <a:pt x="260" y="352"/>
                    <a:pt x="278" y="2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7" name="Freeform 454"/>
            <p:cNvSpPr>
              <a:spLocks noChangeArrowheads="1"/>
            </p:cNvSpPr>
            <p:nvPr userDrawn="1"/>
          </p:nvSpPr>
          <p:spPr bwMode="auto">
            <a:xfrm>
              <a:off x="1160463" y="-2459038"/>
              <a:ext cx="187325" cy="200025"/>
            </a:xfrm>
            <a:custGeom>
              <a:avLst/>
              <a:gdLst>
                <a:gd name="T0" fmla="*/ 37 w 520"/>
                <a:gd name="T1" fmla="*/ 315 h 556"/>
                <a:gd name="T2" fmla="*/ 37 w 520"/>
                <a:gd name="T3" fmla="*/ 315 h 556"/>
                <a:gd name="T4" fmla="*/ 241 w 520"/>
                <a:gd name="T5" fmla="*/ 296 h 556"/>
                <a:gd name="T6" fmla="*/ 241 w 520"/>
                <a:gd name="T7" fmla="*/ 296 h 556"/>
                <a:gd name="T8" fmla="*/ 260 w 520"/>
                <a:gd name="T9" fmla="*/ 537 h 556"/>
                <a:gd name="T10" fmla="*/ 296 w 520"/>
                <a:gd name="T11" fmla="*/ 537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78 w 520"/>
                <a:gd name="T21" fmla="*/ 241 h 556"/>
                <a:gd name="T22" fmla="*/ 278 w 520"/>
                <a:gd name="T23" fmla="*/ 37 h 556"/>
                <a:gd name="T24" fmla="*/ 241 w 520"/>
                <a:gd name="T25" fmla="*/ 37 h 556"/>
                <a:gd name="T26" fmla="*/ 241 w 520"/>
                <a:gd name="T27" fmla="*/ 241 h 556"/>
                <a:gd name="T28" fmla="*/ 37 w 520"/>
                <a:gd name="T29" fmla="*/ 259 h 556"/>
                <a:gd name="T30" fmla="*/ 37 w 520"/>
                <a:gd name="T31" fmla="*/ 31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315"/>
                  </a:moveTo>
                  <a:lnTo>
                    <a:pt x="37" y="315"/>
                  </a:lnTo>
                  <a:cubicBezTo>
                    <a:pt x="111" y="296"/>
                    <a:pt x="167" y="296"/>
                    <a:pt x="241" y="296"/>
                  </a:cubicBezTo>
                  <a:lnTo>
                    <a:pt x="241" y="296"/>
                  </a:lnTo>
                  <a:cubicBezTo>
                    <a:pt x="241" y="370"/>
                    <a:pt x="241" y="445"/>
                    <a:pt x="260" y="537"/>
                  </a:cubicBezTo>
                  <a:cubicBezTo>
                    <a:pt x="260" y="555"/>
                    <a:pt x="296" y="555"/>
                    <a:pt x="296" y="537"/>
                  </a:cubicBezTo>
                  <a:cubicBezTo>
                    <a:pt x="296" y="445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41"/>
                    <a:pt x="500" y="203"/>
                    <a:pt x="482" y="222"/>
                  </a:cubicBezTo>
                  <a:cubicBezTo>
                    <a:pt x="408" y="222"/>
                    <a:pt x="352" y="222"/>
                    <a:pt x="278" y="241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1" y="18"/>
                    <a:pt x="241" y="37"/>
                  </a:cubicBezTo>
                  <a:cubicBezTo>
                    <a:pt x="241" y="111"/>
                    <a:pt x="241" y="167"/>
                    <a:pt x="241" y="241"/>
                  </a:cubicBezTo>
                  <a:cubicBezTo>
                    <a:pt x="167" y="259"/>
                    <a:pt x="111" y="259"/>
                    <a:pt x="37" y="259"/>
                  </a:cubicBezTo>
                  <a:cubicBezTo>
                    <a:pt x="0" y="259"/>
                    <a:pt x="0" y="315"/>
                    <a:pt x="37" y="3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" name="Freeform 455"/>
            <p:cNvSpPr>
              <a:spLocks noChangeArrowheads="1"/>
            </p:cNvSpPr>
            <p:nvPr userDrawn="1"/>
          </p:nvSpPr>
          <p:spPr bwMode="auto">
            <a:xfrm>
              <a:off x="1160463" y="-2886075"/>
              <a:ext cx="187325" cy="200025"/>
            </a:xfrm>
            <a:custGeom>
              <a:avLst/>
              <a:gdLst>
                <a:gd name="T0" fmla="*/ 37 w 520"/>
                <a:gd name="T1" fmla="*/ 296 h 556"/>
                <a:gd name="T2" fmla="*/ 37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96 w 520"/>
                <a:gd name="T21" fmla="*/ 222 h 556"/>
                <a:gd name="T22" fmla="*/ 296 w 520"/>
                <a:gd name="T23" fmla="*/ 37 h 556"/>
                <a:gd name="T24" fmla="*/ 241 w 520"/>
                <a:gd name="T25" fmla="*/ 37 h 556"/>
                <a:gd name="T26" fmla="*/ 241 w 520"/>
                <a:gd name="T27" fmla="*/ 241 h 556"/>
                <a:gd name="T28" fmla="*/ 37 w 520"/>
                <a:gd name="T29" fmla="*/ 241 h 556"/>
                <a:gd name="T30" fmla="*/ 37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296"/>
                  </a:moveTo>
                  <a:lnTo>
                    <a:pt x="37" y="296"/>
                  </a:lnTo>
                  <a:cubicBezTo>
                    <a:pt x="111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2" y="370"/>
                    <a:pt x="241" y="444"/>
                    <a:pt x="241" y="518"/>
                  </a:cubicBezTo>
                  <a:cubicBezTo>
                    <a:pt x="241" y="555"/>
                    <a:pt x="278" y="555"/>
                    <a:pt x="278" y="518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59"/>
                    <a:pt x="500" y="222"/>
                    <a:pt x="482" y="222"/>
                  </a:cubicBezTo>
                  <a:cubicBezTo>
                    <a:pt x="408" y="241"/>
                    <a:pt x="352" y="222"/>
                    <a:pt x="296" y="222"/>
                  </a:cubicBezTo>
                  <a:cubicBezTo>
                    <a:pt x="296" y="166"/>
                    <a:pt x="278" y="92"/>
                    <a:pt x="296" y="37"/>
                  </a:cubicBezTo>
                  <a:cubicBezTo>
                    <a:pt x="296" y="0"/>
                    <a:pt x="241" y="0"/>
                    <a:pt x="241" y="37"/>
                  </a:cubicBezTo>
                  <a:cubicBezTo>
                    <a:pt x="241" y="92"/>
                    <a:pt x="260" y="166"/>
                    <a:pt x="241" y="241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9" name="Freeform 456"/>
            <p:cNvSpPr>
              <a:spLocks noChangeArrowheads="1"/>
            </p:cNvSpPr>
            <p:nvPr userDrawn="1"/>
          </p:nvSpPr>
          <p:spPr bwMode="auto">
            <a:xfrm>
              <a:off x="1520825" y="-333375"/>
              <a:ext cx="187325" cy="200025"/>
            </a:xfrm>
            <a:custGeom>
              <a:avLst/>
              <a:gdLst>
                <a:gd name="T0" fmla="*/ 482 w 520"/>
                <a:gd name="T1" fmla="*/ 204 h 557"/>
                <a:gd name="T2" fmla="*/ 482 w 520"/>
                <a:gd name="T3" fmla="*/ 204 h 557"/>
                <a:gd name="T4" fmla="*/ 297 w 520"/>
                <a:gd name="T5" fmla="*/ 222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22 h 557"/>
                <a:gd name="T12" fmla="*/ 37 w 520"/>
                <a:gd name="T13" fmla="*/ 259 h 557"/>
                <a:gd name="T14" fmla="*/ 37 w 520"/>
                <a:gd name="T15" fmla="*/ 296 h 557"/>
                <a:gd name="T16" fmla="*/ 241 w 520"/>
                <a:gd name="T17" fmla="*/ 278 h 557"/>
                <a:gd name="T18" fmla="*/ 241 w 520"/>
                <a:gd name="T19" fmla="*/ 296 h 557"/>
                <a:gd name="T20" fmla="*/ 259 w 520"/>
                <a:gd name="T21" fmla="*/ 518 h 557"/>
                <a:gd name="T22" fmla="*/ 297 w 520"/>
                <a:gd name="T23" fmla="*/ 518 h 557"/>
                <a:gd name="T24" fmla="*/ 297 w 520"/>
                <a:gd name="T25" fmla="*/ 278 h 557"/>
                <a:gd name="T26" fmla="*/ 297 w 520"/>
                <a:gd name="T27" fmla="*/ 259 h 557"/>
                <a:gd name="T28" fmla="*/ 500 w 520"/>
                <a:gd name="T29" fmla="*/ 241 h 557"/>
                <a:gd name="T30" fmla="*/ 482 w 520"/>
                <a:gd name="T31" fmla="*/ 2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2" y="204"/>
                  </a:moveTo>
                  <a:lnTo>
                    <a:pt x="482" y="204"/>
                  </a:lnTo>
                  <a:cubicBezTo>
                    <a:pt x="426" y="222"/>
                    <a:pt x="352" y="204"/>
                    <a:pt x="297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23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7" y="241"/>
                    <a:pt x="111" y="241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111" y="296"/>
                    <a:pt x="167" y="296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41" y="370"/>
                    <a:pt x="259" y="444"/>
                    <a:pt x="259" y="518"/>
                  </a:cubicBezTo>
                  <a:cubicBezTo>
                    <a:pt x="259" y="556"/>
                    <a:pt x="297" y="556"/>
                    <a:pt x="297" y="518"/>
                  </a:cubicBezTo>
                  <a:cubicBezTo>
                    <a:pt x="297" y="444"/>
                    <a:pt x="278" y="352"/>
                    <a:pt x="297" y="278"/>
                  </a:cubicBezTo>
                  <a:cubicBezTo>
                    <a:pt x="297" y="278"/>
                    <a:pt x="297" y="278"/>
                    <a:pt x="297" y="259"/>
                  </a:cubicBezTo>
                  <a:cubicBezTo>
                    <a:pt x="352" y="259"/>
                    <a:pt x="426" y="259"/>
                    <a:pt x="500" y="241"/>
                  </a:cubicBezTo>
                  <a:cubicBezTo>
                    <a:pt x="519" y="241"/>
                    <a:pt x="500" y="185"/>
                    <a:pt x="482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0" name="Freeform 457"/>
            <p:cNvSpPr>
              <a:spLocks noChangeArrowheads="1"/>
            </p:cNvSpPr>
            <p:nvPr userDrawn="1"/>
          </p:nvSpPr>
          <p:spPr bwMode="auto">
            <a:xfrm>
              <a:off x="1520825" y="-779463"/>
              <a:ext cx="187325" cy="200025"/>
            </a:xfrm>
            <a:custGeom>
              <a:avLst/>
              <a:gdLst>
                <a:gd name="T0" fmla="*/ 19 w 520"/>
                <a:gd name="T1" fmla="*/ 296 h 556"/>
                <a:gd name="T2" fmla="*/ 19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18 h 556"/>
                <a:gd name="T10" fmla="*/ 297 w 520"/>
                <a:gd name="T11" fmla="*/ 518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40 h 556"/>
                <a:gd name="T18" fmla="*/ 482 w 520"/>
                <a:gd name="T19" fmla="*/ 203 h 556"/>
                <a:gd name="T20" fmla="*/ 278 w 520"/>
                <a:gd name="T21" fmla="*/ 222 h 556"/>
                <a:gd name="T22" fmla="*/ 278 w 520"/>
                <a:gd name="T23" fmla="*/ 18 h 556"/>
                <a:gd name="T24" fmla="*/ 223 w 520"/>
                <a:gd name="T25" fmla="*/ 18 h 556"/>
                <a:gd name="T26" fmla="*/ 241 w 520"/>
                <a:gd name="T27" fmla="*/ 240 h 556"/>
                <a:gd name="T28" fmla="*/ 19 w 520"/>
                <a:gd name="T29" fmla="*/ 259 h 556"/>
                <a:gd name="T30" fmla="*/ 19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96"/>
                  </a:moveTo>
                  <a:lnTo>
                    <a:pt x="19" y="296"/>
                  </a:lnTo>
                  <a:cubicBezTo>
                    <a:pt x="93" y="296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41" y="518"/>
                  </a:cubicBezTo>
                  <a:cubicBezTo>
                    <a:pt x="259" y="555"/>
                    <a:pt x="297" y="555"/>
                    <a:pt x="297" y="518"/>
                  </a:cubicBezTo>
                  <a:cubicBezTo>
                    <a:pt x="278" y="444"/>
                    <a:pt x="278" y="351"/>
                    <a:pt x="278" y="277"/>
                  </a:cubicBezTo>
                  <a:lnTo>
                    <a:pt x="278" y="277"/>
                  </a:lnTo>
                  <a:cubicBezTo>
                    <a:pt x="352" y="259"/>
                    <a:pt x="426" y="259"/>
                    <a:pt x="482" y="240"/>
                  </a:cubicBezTo>
                  <a:cubicBezTo>
                    <a:pt x="519" y="240"/>
                    <a:pt x="500" y="203"/>
                    <a:pt x="482" y="203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66"/>
                    <a:pt x="278" y="92"/>
                    <a:pt x="278" y="18"/>
                  </a:cubicBezTo>
                  <a:cubicBezTo>
                    <a:pt x="278" y="0"/>
                    <a:pt x="223" y="0"/>
                    <a:pt x="223" y="18"/>
                  </a:cubicBezTo>
                  <a:cubicBezTo>
                    <a:pt x="223" y="92"/>
                    <a:pt x="241" y="166"/>
                    <a:pt x="241" y="240"/>
                  </a:cubicBezTo>
                  <a:cubicBezTo>
                    <a:pt x="167" y="240"/>
                    <a:pt x="93" y="240"/>
                    <a:pt x="19" y="259"/>
                  </a:cubicBezTo>
                  <a:cubicBezTo>
                    <a:pt x="0" y="259"/>
                    <a:pt x="0" y="296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" name="Freeform 458"/>
            <p:cNvSpPr>
              <a:spLocks noChangeArrowheads="1"/>
            </p:cNvSpPr>
            <p:nvPr userDrawn="1"/>
          </p:nvSpPr>
          <p:spPr bwMode="auto">
            <a:xfrm>
              <a:off x="1520825" y="-1212850"/>
              <a:ext cx="187325" cy="193675"/>
            </a:xfrm>
            <a:custGeom>
              <a:avLst/>
              <a:gdLst>
                <a:gd name="T0" fmla="*/ 482 w 520"/>
                <a:gd name="T1" fmla="*/ 186 h 539"/>
                <a:gd name="T2" fmla="*/ 482 w 520"/>
                <a:gd name="T3" fmla="*/ 186 h 539"/>
                <a:gd name="T4" fmla="*/ 297 w 520"/>
                <a:gd name="T5" fmla="*/ 223 h 539"/>
                <a:gd name="T6" fmla="*/ 278 w 520"/>
                <a:gd name="T7" fmla="*/ 19 h 539"/>
                <a:gd name="T8" fmla="*/ 223 w 520"/>
                <a:gd name="T9" fmla="*/ 19 h 539"/>
                <a:gd name="T10" fmla="*/ 241 w 520"/>
                <a:gd name="T11" fmla="*/ 223 h 539"/>
                <a:gd name="T12" fmla="*/ 37 w 520"/>
                <a:gd name="T13" fmla="*/ 260 h 539"/>
                <a:gd name="T14" fmla="*/ 37 w 520"/>
                <a:gd name="T15" fmla="*/ 297 h 539"/>
                <a:gd name="T16" fmla="*/ 241 w 520"/>
                <a:gd name="T17" fmla="*/ 278 h 539"/>
                <a:gd name="T18" fmla="*/ 241 w 520"/>
                <a:gd name="T19" fmla="*/ 278 h 539"/>
                <a:gd name="T20" fmla="*/ 259 w 520"/>
                <a:gd name="T21" fmla="*/ 519 h 539"/>
                <a:gd name="T22" fmla="*/ 315 w 520"/>
                <a:gd name="T23" fmla="*/ 519 h 539"/>
                <a:gd name="T24" fmla="*/ 297 w 520"/>
                <a:gd name="T25" fmla="*/ 260 h 539"/>
                <a:gd name="T26" fmla="*/ 297 w 520"/>
                <a:gd name="T27" fmla="*/ 260 h 539"/>
                <a:gd name="T28" fmla="*/ 500 w 520"/>
                <a:gd name="T29" fmla="*/ 242 h 539"/>
                <a:gd name="T30" fmla="*/ 482 w 520"/>
                <a:gd name="T31" fmla="*/ 18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39">
                  <a:moveTo>
                    <a:pt x="482" y="186"/>
                  </a:moveTo>
                  <a:lnTo>
                    <a:pt x="482" y="186"/>
                  </a:lnTo>
                  <a:cubicBezTo>
                    <a:pt x="407" y="204"/>
                    <a:pt x="352" y="204"/>
                    <a:pt x="297" y="223"/>
                  </a:cubicBezTo>
                  <a:cubicBezTo>
                    <a:pt x="278" y="149"/>
                    <a:pt x="278" y="94"/>
                    <a:pt x="278" y="19"/>
                  </a:cubicBezTo>
                  <a:cubicBezTo>
                    <a:pt x="278" y="0"/>
                    <a:pt x="223" y="0"/>
                    <a:pt x="223" y="19"/>
                  </a:cubicBezTo>
                  <a:cubicBezTo>
                    <a:pt x="241" y="94"/>
                    <a:pt x="241" y="168"/>
                    <a:pt x="241" y="223"/>
                  </a:cubicBezTo>
                  <a:cubicBezTo>
                    <a:pt x="185" y="242"/>
                    <a:pt x="111" y="242"/>
                    <a:pt x="37" y="260"/>
                  </a:cubicBezTo>
                  <a:cubicBezTo>
                    <a:pt x="0" y="260"/>
                    <a:pt x="19" y="297"/>
                    <a:pt x="37" y="297"/>
                  </a:cubicBezTo>
                  <a:cubicBezTo>
                    <a:pt x="111" y="297"/>
                    <a:pt x="185" y="297"/>
                    <a:pt x="241" y="278"/>
                  </a:cubicBezTo>
                  <a:lnTo>
                    <a:pt x="241" y="278"/>
                  </a:lnTo>
                  <a:cubicBezTo>
                    <a:pt x="241" y="371"/>
                    <a:pt x="259" y="445"/>
                    <a:pt x="259" y="519"/>
                  </a:cubicBezTo>
                  <a:cubicBezTo>
                    <a:pt x="278" y="538"/>
                    <a:pt x="315" y="538"/>
                    <a:pt x="315" y="519"/>
                  </a:cubicBezTo>
                  <a:cubicBezTo>
                    <a:pt x="297" y="427"/>
                    <a:pt x="297" y="352"/>
                    <a:pt x="297" y="260"/>
                  </a:cubicBezTo>
                  <a:lnTo>
                    <a:pt x="297" y="260"/>
                  </a:lnTo>
                  <a:cubicBezTo>
                    <a:pt x="352" y="260"/>
                    <a:pt x="426" y="242"/>
                    <a:pt x="500" y="242"/>
                  </a:cubicBezTo>
                  <a:cubicBezTo>
                    <a:pt x="519" y="223"/>
                    <a:pt x="500" y="186"/>
                    <a:pt x="482" y="1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" name="Freeform 459"/>
            <p:cNvSpPr>
              <a:spLocks noChangeArrowheads="1"/>
            </p:cNvSpPr>
            <p:nvPr userDrawn="1"/>
          </p:nvSpPr>
          <p:spPr bwMode="auto">
            <a:xfrm>
              <a:off x="1527175" y="-1625600"/>
              <a:ext cx="180975" cy="193675"/>
            </a:xfrm>
            <a:custGeom>
              <a:avLst/>
              <a:gdLst>
                <a:gd name="T0" fmla="*/ 37 w 501"/>
                <a:gd name="T1" fmla="*/ 278 h 538"/>
                <a:gd name="T2" fmla="*/ 37 w 501"/>
                <a:gd name="T3" fmla="*/ 278 h 538"/>
                <a:gd name="T4" fmla="*/ 240 w 501"/>
                <a:gd name="T5" fmla="*/ 259 h 538"/>
                <a:gd name="T6" fmla="*/ 222 w 501"/>
                <a:gd name="T7" fmla="*/ 278 h 538"/>
                <a:gd name="T8" fmla="*/ 222 w 501"/>
                <a:gd name="T9" fmla="*/ 500 h 538"/>
                <a:gd name="T10" fmla="*/ 259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63 w 501"/>
                <a:gd name="T17" fmla="*/ 259 h 538"/>
                <a:gd name="T18" fmla="*/ 463 w 501"/>
                <a:gd name="T19" fmla="*/ 204 h 538"/>
                <a:gd name="T20" fmla="*/ 278 w 501"/>
                <a:gd name="T21" fmla="*/ 222 h 538"/>
                <a:gd name="T22" fmla="*/ 278 w 501"/>
                <a:gd name="T23" fmla="*/ 18 h 538"/>
                <a:gd name="T24" fmla="*/ 240 w 501"/>
                <a:gd name="T25" fmla="*/ 18 h 538"/>
                <a:gd name="T26" fmla="*/ 240 w 501"/>
                <a:gd name="T27" fmla="*/ 222 h 538"/>
                <a:gd name="T28" fmla="*/ 37 w 501"/>
                <a:gd name="T29" fmla="*/ 222 h 538"/>
                <a:gd name="T30" fmla="*/ 37 w 501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78"/>
                  </a:moveTo>
                  <a:lnTo>
                    <a:pt x="37" y="278"/>
                  </a:lnTo>
                  <a:cubicBezTo>
                    <a:pt x="92" y="259"/>
                    <a:pt x="166" y="278"/>
                    <a:pt x="240" y="259"/>
                  </a:cubicBezTo>
                  <a:cubicBezTo>
                    <a:pt x="240" y="278"/>
                    <a:pt x="240" y="278"/>
                    <a:pt x="222" y="278"/>
                  </a:cubicBez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59" y="537"/>
                    <a:pt x="259" y="500"/>
                  </a:cubicBezTo>
                  <a:cubicBezTo>
                    <a:pt x="259" y="426"/>
                    <a:pt x="259" y="352"/>
                    <a:pt x="278" y="259"/>
                  </a:cubicBezTo>
                  <a:lnTo>
                    <a:pt x="278" y="259"/>
                  </a:lnTo>
                  <a:cubicBezTo>
                    <a:pt x="333" y="259"/>
                    <a:pt x="407" y="259"/>
                    <a:pt x="463" y="259"/>
                  </a:cubicBezTo>
                  <a:cubicBezTo>
                    <a:pt x="500" y="240"/>
                    <a:pt x="481" y="204"/>
                    <a:pt x="463" y="204"/>
                  </a:cubicBezTo>
                  <a:cubicBezTo>
                    <a:pt x="407" y="222"/>
                    <a:pt x="333" y="222"/>
                    <a:pt x="278" y="222"/>
                  </a:cubicBezTo>
                  <a:cubicBezTo>
                    <a:pt x="278" y="148"/>
                    <a:pt x="278" y="92"/>
                    <a:pt x="278" y="18"/>
                  </a:cubicBezTo>
                  <a:cubicBezTo>
                    <a:pt x="278" y="0"/>
                    <a:pt x="240" y="0"/>
                    <a:pt x="240" y="18"/>
                  </a:cubicBezTo>
                  <a:cubicBezTo>
                    <a:pt x="240" y="92"/>
                    <a:pt x="240" y="166"/>
                    <a:pt x="240" y="222"/>
                  </a:cubicBezTo>
                  <a:cubicBezTo>
                    <a:pt x="166" y="240"/>
                    <a:pt x="92" y="222"/>
                    <a:pt x="37" y="222"/>
                  </a:cubicBezTo>
                  <a:cubicBezTo>
                    <a:pt x="0" y="222"/>
                    <a:pt x="0" y="278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" name="Freeform 460"/>
            <p:cNvSpPr>
              <a:spLocks noChangeArrowheads="1"/>
            </p:cNvSpPr>
            <p:nvPr userDrawn="1"/>
          </p:nvSpPr>
          <p:spPr bwMode="auto">
            <a:xfrm>
              <a:off x="1527175" y="-2039938"/>
              <a:ext cx="180975" cy="193675"/>
            </a:xfrm>
            <a:custGeom>
              <a:avLst/>
              <a:gdLst>
                <a:gd name="T0" fmla="*/ 37 w 501"/>
                <a:gd name="T1" fmla="*/ 297 h 539"/>
                <a:gd name="T2" fmla="*/ 37 w 501"/>
                <a:gd name="T3" fmla="*/ 297 h 539"/>
                <a:gd name="T4" fmla="*/ 240 w 501"/>
                <a:gd name="T5" fmla="*/ 278 h 539"/>
                <a:gd name="T6" fmla="*/ 240 w 501"/>
                <a:gd name="T7" fmla="*/ 278 h 539"/>
                <a:gd name="T8" fmla="*/ 259 w 501"/>
                <a:gd name="T9" fmla="*/ 500 h 539"/>
                <a:gd name="T10" fmla="*/ 296 w 501"/>
                <a:gd name="T11" fmla="*/ 500 h 539"/>
                <a:gd name="T12" fmla="*/ 278 w 501"/>
                <a:gd name="T13" fmla="*/ 260 h 539"/>
                <a:gd name="T14" fmla="*/ 278 w 501"/>
                <a:gd name="T15" fmla="*/ 260 h 539"/>
                <a:gd name="T16" fmla="*/ 463 w 501"/>
                <a:gd name="T17" fmla="*/ 241 h 539"/>
                <a:gd name="T18" fmla="*/ 463 w 501"/>
                <a:gd name="T19" fmla="*/ 204 h 539"/>
                <a:gd name="T20" fmla="*/ 278 w 501"/>
                <a:gd name="T21" fmla="*/ 222 h 539"/>
                <a:gd name="T22" fmla="*/ 259 w 501"/>
                <a:gd name="T23" fmla="*/ 38 h 539"/>
                <a:gd name="T24" fmla="*/ 222 w 501"/>
                <a:gd name="T25" fmla="*/ 38 h 539"/>
                <a:gd name="T26" fmla="*/ 240 w 501"/>
                <a:gd name="T27" fmla="*/ 222 h 539"/>
                <a:gd name="T28" fmla="*/ 37 w 501"/>
                <a:gd name="T29" fmla="*/ 260 h 539"/>
                <a:gd name="T30" fmla="*/ 37 w 501"/>
                <a:gd name="T31" fmla="*/ 29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9">
                  <a:moveTo>
                    <a:pt x="37" y="297"/>
                  </a:moveTo>
                  <a:lnTo>
                    <a:pt x="37" y="297"/>
                  </a:lnTo>
                  <a:cubicBezTo>
                    <a:pt x="111" y="278"/>
                    <a:pt x="166" y="278"/>
                    <a:pt x="240" y="278"/>
                  </a:cubicBezTo>
                  <a:lnTo>
                    <a:pt x="240" y="278"/>
                  </a:lnTo>
                  <a:cubicBezTo>
                    <a:pt x="240" y="352"/>
                    <a:pt x="240" y="426"/>
                    <a:pt x="259" y="500"/>
                  </a:cubicBezTo>
                  <a:cubicBezTo>
                    <a:pt x="259" y="538"/>
                    <a:pt x="296" y="538"/>
                    <a:pt x="296" y="500"/>
                  </a:cubicBezTo>
                  <a:cubicBezTo>
                    <a:pt x="278" y="426"/>
                    <a:pt x="278" y="352"/>
                    <a:pt x="278" y="260"/>
                  </a:cubicBezTo>
                  <a:lnTo>
                    <a:pt x="278" y="260"/>
                  </a:lnTo>
                  <a:cubicBezTo>
                    <a:pt x="352" y="260"/>
                    <a:pt x="407" y="241"/>
                    <a:pt x="463" y="241"/>
                  </a:cubicBezTo>
                  <a:cubicBezTo>
                    <a:pt x="500" y="222"/>
                    <a:pt x="481" y="186"/>
                    <a:pt x="463" y="204"/>
                  </a:cubicBezTo>
                  <a:cubicBezTo>
                    <a:pt x="407" y="204"/>
                    <a:pt x="333" y="204"/>
                    <a:pt x="278" y="222"/>
                  </a:cubicBezTo>
                  <a:cubicBezTo>
                    <a:pt x="278" y="148"/>
                    <a:pt x="259" y="93"/>
                    <a:pt x="259" y="38"/>
                  </a:cubicBezTo>
                  <a:cubicBezTo>
                    <a:pt x="259" y="0"/>
                    <a:pt x="222" y="0"/>
                    <a:pt x="222" y="38"/>
                  </a:cubicBezTo>
                  <a:cubicBezTo>
                    <a:pt x="222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60"/>
                  </a:cubicBezTo>
                  <a:cubicBezTo>
                    <a:pt x="0" y="260"/>
                    <a:pt x="18" y="297"/>
                    <a:pt x="37" y="2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4" name="Freeform 461"/>
            <p:cNvSpPr>
              <a:spLocks noChangeArrowheads="1"/>
            </p:cNvSpPr>
            <p:nvPr userDrawn="1"/>
          </p:nvSpPr>
          <p:spPr bwMode="auto">
            <a:xfrm>
              <a:off x="1527175" y="-2452688"/>
              <a:ext cx="180975" cy="187325"/>
            </a:xfrm>
            <a:custGeom>
              <a:avLst/>
              <a:gdLst>
                <a:gd name="T0" fmla="*/ 463 w 501"/>
                <a:gd name="T1" fmla="*/ 204 h 520"/>
                <a:gd name="T2" fmla="*/ 463 w 501"/>
                <a:gd name="T3" fmla="*/ 204 h 520"/>
                <a:gd name="T4" fmla="*/ 278 w 501"/>
                <a:gd name="T5" fmla="*/ 204 h 520"/>
                <a:gd name="T6" fmla="*/ 278 w 501"/>
                <a:gd name="T7" fmla="*/ 19 h 520"/>
                <a:gd name="T8" fmla="*/ 240 w 501"/>
                <a:gd name="T9" fmla="*/ 19 h 520"/>
                <a:gd name="T10" fmla="*/ 240 w 501"/>
                <a:gd name="T11" fmla="*/ 223 h 520"/>
                <a:gd name="T12" fmla="*/ 37 w 501"/>
                <a:gd name="T13" fmla="*/ 223 h 520"/>
                <a:gd name="T14" fmla="*/ 37 w 501"/>
                <a:gd name="T15" fmla="*/ 259 h 520"/>
                <a:gd name="T16" fmla="*/ 240 w 501"/>
                <a:gd name="T17" fmla="*/ 259 h 520"/>
                <a:gd name="T18" fmla="*/ 240 w 501"/>
                <a:gd name="T19" fmla="*/ 278 h 520"/>
                <a:gd name="T20" fmla="*/ 222 w 501"/>
                <a:gd name="T21" fmla="*/ 501 h 520"/>
                <a:gd name="T22" fmla="*/ 278 w 501"/>
                <a:gd name="T23" fmla="*/ 501 h 520"/>
                <a:gd name="T24" fmla="*/ 278 w 501"/>
                <a:gd name="T25" fmla="*/ 259 h 520"/>
                <a:gd name="T26" fmla="*/ 278 w 501"/>
                <a:gd name="T27" fmla="*/ 259 h 520"/>
                <a:gd name="T28" fmla="*/ 481 w 501"/>
                <a:gd name="T29" fmla="*/ 241 h 520"/>
                <a:gd name="T30" fmla="*/ 463 w 501"/>
                <a:gd name="T31" fmla="*/ 20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20">
                  <a:moveTo>
                    <a:pt x="463" y="204"/>
                  </a:moveTo>
                  <a:lnTo>
                    <a:pt x="463" y="204"/>
                  </a:lnTo>
                  <a:cubicBezTo>
                    <a:pt x="407" y="223"/>
                    <a:pt x="352" y="204"/>
                    <a:pt x="278" y="204"/>
                  </a:cubicBezTo>
                  <a:cubicBezTo>
                    <a:pt x="278" y="149"/>
                    <a:pt x="278" y="75"/>
                    <a:pt x="278" y="19"/>
                  </a:cubicBezTo>
                  <a:cubicBezTo>
                    <a:pt x="278" y="0"/>
                    <a:pt x="240" y="0"/>
                    <a:pt x="240" y="19"/>
                  </a:cubicBezTo>
                  <a:cubicBezTo>
                    <a:pt x="240" y="75"/>
                    <a:pt x="240" y="149"/>
                    <a:pt x="240" y="223"/>
                  </a:cubicBezTo>
                  <a:cubicBezTo>
                    <a:pt x="166" y="223"/>
                    <a:pt x="111" y="223"/>
                    <a:pt x="37" y="223"/>
                  </a:cubicBezTo>
                  <a:cubicBezTo>
                    <a:pt x="0" y="223"/>
                    <a:pt x="0" y="259"/>
                    <a:pt x="37" y="259"/>
                  </a:cubicBezTo>
                  <a:cubicBezTo>
                    <a:pt x="111" y="259"/>
                    <a:pt x="166" y="259"/>
                    <a:pt x="240" y="259"/>
                  </a:cubicBezTo>
                  <a:cubicBezTo>
                    <a:pt x="240" y="259"/>
                    <a:pt x="240" y="259"/>
                    <a:pt x="240" y="278"/>
                  </a:cubicBezTo>
                  <a:cubicBezTo>
                    <a:pt x="222" y="352"/>
                    <a:pt x="222" y="427"/>
                    <a:pt x="222" y="501"/>
                  </a:cubicBezTo>
                  <a:cubicBezTo>
                    <a:pt x="222" y="519"/>
                    <a:pt x="278" y="519"/>
                    <a:pt x="278" y="501"/>
                  </a:cubicBezTo>
                  <a:cubicBezTo>
                    <a:pt x="259" y="408"/>
                    <a:pt x="278" y="333"/>
                    <a:pt x="278" y="259"/>
                  </a:cubicBezTo>
                  <a:lnTo>
                    <a:pt x="278" y="259"/>
                  </a:lnTo>
                  <a:cubicBezTo>
                    <a:pt x="352" y="259"/>
                    <a:pt x="407" y="259"/>
                    <a:pt x="481" y="241"/>
                  </a:cubicBezTo>
                  <a:cubicBezTo>
                    <a:pt x="500" y="241"/>
                    <a:pt x="500" y="204"/>
                    <a:pt x="463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5" name="Freeform 462"/>
            <p:cNvSpPr>
              <a:spLocks noChangeArrowheads="1"/>
            </p:cNvSpPr>
            <p:nvPr userDrawn="1"/>
          </p:nvSpPr>
          <p:spPr bwMode="auto">
            <a:xfrm>
              <a:off x="1520825" y="-2886075"/>
              <a:ext cx="187325" cy="200025"/>
            </a:xfrm>
            <a:custGeom>
              <a:avLst/>
              <a:gdLst>
                <a:gd name="T0" fmla="*/ 19 w 520"/>
                <a:gd name="T1" fmla="*/ 296 h 556"/>
                <a:gd name="T2" fmla="*/ 19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37 h 556"/>
                <a:gd name="T10" fmla="*/ 278 w 520"/>
                <a:gd name="T11" fmla="*/ 537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78 w 520"/>
                <a:gd name="T21" fmla="*/ 222 h 556"/>
                <a:gd name="T22" fmla="*/ 278 w 520"/>
                <a:gd name="T23" fmla="*/ 18 h 556"/>
                <a:gd name="T24" fmla="*/ 241 w 520"/>
                <a:gd name="T25" fmla="*/ 18 h 556"/>
                <a:gd name="T26" fmla="*/ 241 w 520"/>
                <a:gd name="T27" fmla="*/ 241 h 556"/>
                <a:gd name="T28" fmla="*/ 19 w 520"/>
                <a:gd name="T29" fmla="*/ 241 h 556"/>
                <a:gd name="T30" fmla="*/ 19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96"/>
                  </a:moveTo>
                  <a:lnTo>
                    <a:pt x="19" y="296"/>
                  </a:lnTo>
                  <a:cubicBezTo>
                    <a:pt x="93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3" y="370"/>
                    <a:pt x="241" y="444"/>
                    <a:pt x="241" y="537"/>
                  </a:cubicBezTo>
                  <a:cubicBezTo>
                    <a:pt x="241" y="555"/>
                    <a:pt x="278" y="555"/>
                    <a:pt x="278" y="537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59"/>
                    <a:pt x="500" y="222"/>
                    <a:pt x="482" y="222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66"/>
                    <a:pt x="278" y="92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41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96"/>
                    <a:pt x="19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6" name="Freeform 463"/>
            <p:cNvSpPr>
              <a:spLocks noChangeArrowheads="1"/>
            </p:cNvSpPr>
            <p:nvPr userDrawn="1"/>
          </p:nvSpPr>
          <p:spPr bwMode="auto">
            <a:xfrm>
              <a:off x="1887538" y="-293688"/>
              <a:ext cx="179387" cy="187325"/>
            </a:xfrm>
            <a:custGeom>
              <a:avLst/>
              <a:gdLst>
                <a:gd name="T0" fmla="*/ 463 w 500"/>
                <a:gd name="T1" fmla="*/ 204 h 520"/>
                <a:gd name="T2" fmla="*/ 463 w 500"/>
                <a:gd name="T3" fmla="*/ 204 h 520"/>
                <a:gd name="T4" fmla="*/ 277 w 500"/>
                <a:gd name="T5" fmla="*/ 204 h 520"/>
                <a:gd name="T6" fmla="*/ 277 w 500"/>
                <a:gd name="T7" fmla="*/ 19 h 520"/>
                <a:gd name="T8" fmla="*/ 222 w 500"/>
                <a:gd name="T9" fmla="*/ 19 h 520"/>
                <a:gd name="T10" fmla="*/ 241 w 500"/>
                <a:gd name="T11" fmla="*/ 222 h 520"/>
                <a:gd name="T12" fmla="*/ 18 w 500"/>
                <a:gd name="T13" fmla="*/ 222 h 520"/>
                <a:gd name="T14" fmla="*/ 18 w 500"/>
                <a:gd name="T15" fmla="*/ 259 h 520"/>
                <a:gd name="T16" fmla="*/ 222 w 500"/>
                <a:gd name="T17" fmla="*/ 259 h 520"/>
                <a:gd name="T18" fmla="*/ 222 w 500"/>
                <a:gd name="T19" fmla="*/ 278 h 520"/>
                <a:gd name="T20" fmla="*/ 222 w 500"/>
                <a:gd name="T21" fmla="*/ 500 h 520"/>
                <a:gd name="T22" fmla="*/ 277 w 500"/>
                <a:gd name="T23" fmla="*/ 500 h 520"/>
                <a:gd name="T24" fmla="*/ 277 w 500"/>
                <a:gd name="T25" fmla="*/ 259 h 520"/>
                <a:gd name="T26" fmla="*/ 277 w 500"/>
                <a:gd name="T27" fmla="*/ 259 h 520"/>
                <a:gd name="T28" fmla="*/ 463 w 500"/>
                <a:gd name="T29" fmla="*/ 241 h 520"/>
                <a:gd name="T30" fmla="*/ 463 w 500"/>
                <a:gd name="T31" fmla="*/ 20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20">
                  <a:moveTo>
                    <a:pt x="463" y="204"/>
                  </a:moveTo>
                  <a:lnTo>
                    <a:pt x="463" y="204"/>
                  </a:lnTo>
                  <a:cubicBezTo>
                    <a:pt x="389" y="204"/>
                    <a:pt x="333" y="204"/>
                    <a:pt x="277" y="204"/>
                  </a:cubicBezTo>
                  <a:cubicBezTo>
                    <a:pt x="277" y="148"/>
                    <a:pt x="259" y="74"/>
                    <a:pt x="277" y="19"/>
                  </a:cubicBezTo>
                  <a:cubicBezTo>
                    <a:pt x="277" y="0"/>
                    <a:pt x="222" y="0"/>
                    <a:pt x="222" y="19"/>
                  </a:cubicBezTo>
                  <a:cubicBezTo>
                    <a:pt x="222" y="74"/>
                    <a:pt x="241" y="148"/>
                    <a:pt x="241" y="222"/>
                  </a:cubicBezTo>
                  <a:cubicBezTo>
                    <a:pt x="166" y="222"/>
                    <a:pt x="92" y="222"/>
                    <a:pt x="18" y="222"/>
                  </a:cubicBezTo>
                  <a:cubicBezTo>
                    <a:pt x="0" y="222"/>
                    <a:pt x="0" y="278"/>
                    <a:pt x="18" y="259"/>
                  </a:cubicBezTo>
                  <a:cubicBezTo>
                    <a:pt x="92" y="259"/>
                    <a:pt x="166" y="278"/>
                    <a:pt x="222" y="259"/>
                  </a:cubicBezTo>
                  <a:cubicBezTo>
                    <a:pt x="222" y="259"/>
                    <a:pt x="222" y="259"/>
                    <a:pt x="222" y="278"/>
                  </a:cubicBezTo>
                  <a:cubicBezTo>
                    <a:pt x="222" y="352"/>
                    <a:pt x="222" y="426"/>
                    <a:pt x="222" y="500"/>
                  </a:cubicBezTo>
                  <a:cubicBezTo>
                    <a:pt x="222" y="519"/>
                    <a:pt x="277" y="519"/>
                    <a:pt x="277" y="500"/>
                  </a:cubicBezTo>
                  <a:cubicBezTo>
                    <a:pt x="259" y="407"/>
                    <a:pt x="259" y="333"/>
                    <a:pt x="277" y="259"/>
                  </a:cubicBezTo>
                  <a:lnTo>
                    <a:pt x="277" y="259"/>
                  </a:lnTo>
                  <a:cubicBezTo>
                    <a:pt x="333" y="241"/>
                    <a:pt x="407" y="241"/>
                    <a:pt x="463" y="241"/>
                  </a:cubicBezTo>
                  <a:cubicBezTo>
                    <a:pt x="499" y="241"/>
                    <a:pt x="481" y="185"/>
                    <a:pt x="463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7" name="Freeform 464"/>
            <p:cNvSpPr>
              <a:spLocks noChangeArrowheads="1"/>
            </p:cNvSpPr>
            <p:nvPr userDrawn="1"/>
          </p:nvSpPr>
          <p:spPr bwMode="auto">
            <a:xfrm>
              <a:off x="1887538" y="-725488"/>
              <a:ext cx="187325" cy="206375"/>
            </a:xfrm>
            <a:custGeom>
              <a:avLst/>
              <a:gdLst>
                <a:gd name="T0" fmla="*/ 463 w 519"/>
                <a:gd name="T1" fmla="*/ 203 h 574"/>
                <a:gd name="T2" fmla="*/ 463 w 519"/>
                <a:gd name="T3" fmla="*/ 203 h 574"/>
                <a:gd name="T4" fmla="*/ 277 w 519"/>
                <a:gd name="T5" fmla="*/ 240 h 574"/>
                <a:gd name="T6" fmla="*/ 259 w 519"/>
                <a:gd name="T7" fmla="*/ 36 h 574"/>
                <a:gd name="T8" fmla="*/ 222 w 519"/>
                <a:gd name="T9" fmla="*/ 36 h 574"/>
                <a:gd name="T10" fmla="*/ 241 w 519"/>
                <a:gd name="T11" fmla="*/ 240 h 574"/>
                <a:gd name="T12" fmla="*/ 18 w 519"/>
                <a:gd name="T13" fmla="*/ 277 h 574"/>
                <a:gd name="T14" fmla="*/ 18 w 519"/>
                <a:gd name="T15" fmla="*/ 314 h 574"/>
                <a:gd name="T16" fmla="*/ 241 w 519"/>
                <a:gd name="T17" fmla="*/ 296 h 574"/>
                <a:gd name="T18" fmla="*/ 241 w 519"/>
                <a:gd name="T19" fmla="*/ 296 h 574"/>
                <a:gd name="T20" fmla="*/ 259 w 519"/>
                <a:gd name="T21" fmla="*/ 537 h 574"/>
                <a:gd name="T22" fmla="*/ 296 w 519"/>
                <a:gd name="T23" fmla="*/ 537 h 574"/>
                <a:gd name="T24" fmla="*/ 277 w 519"/>
                <a:gd name="T25" fmla="*/ 277 h 574"/>
                <a:gd name="T26" fmla="*/ 277 w 519"/>
                <a:gd name="T27" fmla="*/ 277 h 574"/>
                <a:gd name="T28" fmla="*/ 481 w 519"/>
                <a:gd name="T29" fmla="*/ 240 h 574"/>
                <a:gd name="T30" fmla="*/ 463 w 519"/>
                <a:gd name="T31" fmla="*/ 20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74">
                  <a:moveTo>
                    <a:pt x="463" y="203"/>
                  </a:moveTo>
                  <a:lnTo>
                    <a:pt x="463" y="203"/>
                  </a:lnTo>
                  <a:cubicBezTo>
                    <a:pt x="407" y="222"/>
                    <a:pt x="351" y="222"/>
                    <a:pt x="277" y="240"/>
                  </a:cubicBezTo>
                  <a:cubicBezTo>
                    <a:pt x="277" y="166"/>
                    <a:pt x="259" y="92"/>
                    <a:pt x="259" y="36"/>
                  </a:cubicBezTo>
                  <a:cubicBezTo>
                    <a:pt x="259" y="0"/>
                    <a:pt x="203" y="0"/>
                    <a:pt x="222" y="36"/>
                  </a:cubicBezTo>
                  <a:cubicBezTo>
                    <a:pt x="222" y="111"/>
                    <a:pt x="241" y="166"/>
                    <a:pt x="241" y="240"/>
                  </a:cubicBezTo>
                  <a:cubicBezTo>
                    <a:pt x="166" y="259"/>
                    <a:pt x="92" y="259"/>
                    <a:pt x="18" y="277"/>
                  </a:cubicBezTo>
                  <a:cubicBezTo>
                    <a:pt x="0" y="277"/>
                    <a:pt x="0" y="333"/>
                    <a:pt x="18" y="314"/>
                  </a:cubicBezTo>
                  <a:cubicBezTo>
                    <a:pt x="92" y="314"/>
                    <a:pt x="166" y="314"/>
                    <a:pt x="241" y="296"/>
                  </a:cubicBezTo>
                  <a:lnTo>
                    <a:pt x="241" y="296"/>
                  </a:lnTo>
                  <a:cubicBezTo>
                    <a:pt x="241" y="388"/>
                    <a:pt x="259" y="463"/>
                    <a:pt x="259" y="537"/>
                  </a:cubicBezTo>
                  <a:cubicBezTo>
                    <a:pt x="259" y="573"/>
                    <a:pt x="315" y="555"/>
                    <a:pt x="296" y="537"/>
                  </a:cubicBezTo>
                  <a:cubicBezTo>
                    <a:pt x="296" y="444"/>
                    <a:pt x="277" y="370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40"/>
                  </a:cubicBezTo>
                  <a:cubicBezTo>
                    <a:pt x="518" y="240"/>
                    <a:pt x="499" y="203"/>
                    <a:pt x="463" y="20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8" name="Freeform 465"/>
            <p:cNvSpPr>
              <a:spLocks noChangeArrowheads="1"/>
            </p:cNvSpPr>
            <p:nvPr userDrawn="1"/>
          </p:nvSpPr>
          <p:spPr bwMode="auto">
            <a:xfrm>
              <a:off x="1887538" y="-1139825"/>
              <a:ext cx="179387" cy="200025"/>
            </a:xfrm>
            <a:custGeom>
              <a:avLst/>
              <a:gdLst>
                <a:gd name="T0" fmla="*/ 277 w 500"/>
                <a:gd name="T1" fmla="*/ 278 h 557"/>
                <a:gd name="T2" fmla="*/ 277 w 500"/>
                <a:gd name="T3" fmla="*/ 278 h 557"/>
                <a:gd name="T4" fmla="*/ 481 w 500"/>
                <a:gd name="T5" fmla="*/ 260 h 557"/>
                <a:gd name="T6" fmla="*/ 463 w 500"/>
                <a:gd name="T7" fmla="*/ 223 h 557"/>
                <a:gd name="T8" fmla="*/ 277 w 500"/>
                <a:gd name="T9" fmla="*/ 241 h 557"/>
                <a:gd name="T10" fmla="*/ 277 w 500"/>
                <a:gd name="T11" fmla="*/ 38 h 557"/>
                <a:gd name="T12" fmla="*/ 241 w 500"/>
                <a:gd name="T13" fmla="*/ 38 h 557"/>
                <a:gd name="T14" fmla="*/ 241 w 500"/>
                <a:gd name="T15" fmla="*/ 241 h 557"/>
                <a:gd name="T16" fmla="*/ 18 w 500"/>
                <a:gd name="T17" fmla="*/ 241 h 557"/>
                <a:gd name="T18" fmla="*/ 18 w 500"/>
                <a:gd name="T19" fmla="*/ 297 h 557"/>
                <a:gd name="T20" fmla="*/ 241 w 500"/>
                <a:gd name="T21" fmla="*/ 278 h 557"/>
                <a:gd name="T22" fmla="*/ 241 w 500"/>
                <a:gd name="T23" fmla="*/ 297 h 557"/>
                <a:gd name="T24" fmla="*/ 241 w 500"/>
                <a:gd name="T25" fmla="*/ 519 h 557"/>
                <a:gd name="T26" fmla="*/ 277 w 500"/>
                <a:gd name="T27" fmla="*/ 519 h 557"/>
                <a:gd name="T28" fmla="*/ 277 w 500"/>
                <a:gd name="T29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57">
                  <a:moveTo>
                    <a:pt x="277" y="278"/>
                  </a:moveTo>
                  <a:lnTo>
                    <a:pt x="277" y="278"/>
                  </a:lnTo>
                  <a:cubicBezTo>
                    <a:pt x="351" y="278"/>
                    <a:pt x="407" y="278"/>
                    <a:pt x="481" y="260"/>
                  </a:cubicBezTo>
                  <a:cubicBezTo>
                    <a:pt x="499" y="260"/>
                    <a:pt x="499" y="223"/>
                    <a:pt x="463" y="223"/>
                  </a:cubicBezTo>
                  <a:cubicBezTo>
                    <a:pt x="407" y="241"/>
                    <a:pt x="351" y="223"/>
                    <a:pt x="277" y="241"/>
                  </a:cubicBezTo>
                  <a:cubicBezTo>
                    <a:pt x="277" y="167"/>
                    <a:pt x="277" y="93"/>
                    <a:pt x="277" y="38"/>
                  </a:cubicBezTo>
                  <a:cubicBezTo>
                    <a:pt x="277" y="0"/>
                    <a:pt x="241" y="0"/>
                    <a:pt x="241" y="38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6" y="241"/>
                    <a:pt x="92" y="241"/>
                    <a:pt x="18" y="241"/>
                  </a:cubicBezTo>
                  <a:cubicBezTo>
                    <a:pt x="0" y="241"/>
                    <a:pt x="0" y="297"/>
                    <a:pt x="18" y="297"/>
                  </a:cubicBezTo>
                  <a:cubicBezTo>
                    <a:pt x="92" y="278"/>
                    <a:pt x="166" y="297"/>
                    <a:pt x="241" y="278"/>
                  </a:cubicBezTo>
                  <a:lnTo>
                    <a:pt x="241" y="297"/>
                  </a:lnTo>
                  <a:cubicBezTo>
                    <a:pt x="222" y="371"/>
                    <a:pt x="222" y="445"/>
                    <a:pt x="241" y="519"/>
                  </a:cubicBezTo>
                  <a:cubicBezTo>
                    <a:pt x="241" y="556"/>
                    <a:pt x="277" y="556"/>
                    <a:pt x="277" y="519"/>
                  </a:cubicBezTo>
                  <a:cubicBezTo>
                    <a:pt x="277" y="445"/>
                    <a:pt x="277" y="371"/>
                    <a:pt x="27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" name="Freeform 466"/>
            <p:cNvSpPr>
              <a:spLocks noChangeArrowheads="1"/>
            </p:cNvSpPr>
            <p:nvPr userDrawn="1"/>
          </p:nvSpPr>
          <p:spPr bwMode="auto">
            <a:xfrm>
              <a:off x="1887538" y="-1573213"/>
              <a:ext cx="173037" cy="193675"/>
            </a:xfrm>
            <a:custGeom>
              <a:avLst/>
              <a:gdLst>
                <a:gd name="T0" fmla="*/ 444 w 482"/>
                <a:gd name="T1" fmla="*/ 185 h 538"/>
                <a:gd name="T2" fmla="*/ 444 w 482"/>
                <a:gd name="T3" fmla="*/ 185 h 538"/>
                <a:gd name="T4" fmla="*/ 259 w 482"/>
                <a:gd name="T5" fmla="*/ 222 h 538"/>
                <a:gd name="T6" fmla="*/ 241 w 482"/>
                <a:gd name="T7" fmla="*/ 37 h 538"/>
                <a:gd name="T8" fmla="*/ 203 w 482"/>
                <a:gd name="T9" fmla="*/ 37 h 538"/>
                <a:gd name="T10" fmla="*/ 222 w 482"/>
                <a:gd name="T11" fmla="*/ 240 h 538"/>
                <a:gd name="T12" fmla="*/ 18 w 482"/>
                <a:gd name="T13" fmla="*/ 278 h 538"/>
                <a:gd name="T14" fmla="*/ 37 w 482"/>
                <a:gd name="T15" fmla="*/ 314 h 538"/>
                <a:gd name="T16" fmla="*/ 222 w 482"/>
                <a:gd name="T17" fmla="*/ 278 h 538"/>
                <a:gd name="T18" fmla="*/ 222 w 482"/>
                <a:gd name="T19" fmla="*/ 278 h 538"/>
                <a:gd name="T20" fmla="*/ 259 w 482"/>
                <a:gd name="T21" fmla="*/ 500 h 538"/>
                <a:gd name="T22" fmla="*/ 296 w 482"/>
                <a:gd name="T23" fmla="*/ 500 h 538"/>
                <a:gd name="T24" fmla="*/ 259 w 482"/>
                <a:gd name="T25" fmla="*/ 259 h 538"/>
                <a:gd name="T26" fmla="*/ 259 w 482"/>
                <a:gd name="T27" fmla="*/ 259 h 538"/>
                <a:gd name="T28" fmla="*/ 463 w 482"/>
                <a:gd name="T29" fmla="*/ 222 h 538"/>
                <a:gd name="T30" fmla="*/ 444 w 482"/>
                <a:gd name="T31" fmla="*/ 18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8">
                  <a:moveTo>
                    <a:pt x="444" y="185"/>
                  </a:moveTo>
                  <a:lnTo>
                    <a:pt x="444" y="185"/>
                  </a:lnTo>
                  <a:cubicBezTo>
                    <a:pt x="389" y="204"/>
                    <a:pt x="315" y="204"/>
                    <a:pt x="259" y="222"/>
                  </a:cubicBezTo>
                  <a:cubicBezTo>
                    <a:pt x="259" y="166"/>
                    <a:pt x="241" y="92"/>
                    <a:pt x="241" y="37"/>
                  </a:cubicBezTo>
                  <a:cubicBezTo>
                    <a:pt x="241" y="0"/>
                    <a:pt x="203" y="18"/>
                    <a:pt x="203" y="37"/>
                  </a:cubicBezTo>
                  <a:cubicBezTo>
                    <a:pt x="203" y="111"/>
                    <a:pt x="222" y="166"/>
                    <a:pt x="222" y="240"/>
                  </a:cubicBezTo>
                  <a:cubicBezTo>
                    <a:pt x="166" y="259"/>
                    <a:pt x="92" y="259"/>
                    <a:pt x="18" y="278"/>
                  </a:cubicBezTo>
                  <a:cubicBezTo>
                    <a:pt x="0" y="278"/>
                    <a:pt x="0" y="314"/>
                    <a:pt x="37" y="314"/>
                  </a:cubicBezTo>
                  <a:cubicBezTo>
                    <a:pt x="92" y="296"/>
                    <a:pt x="166" y="296"/>
                    <a:pt x="222" y="278"/>
                  </a:cubicBezTo>
                  <a:lnTo>
                    <a:pt x="222" y="278"/>
                  </a:lnTo>
                  <a:cubicBezTo>
                    <a:pt x="222" y="370"/>
                    <a:pt x="241" y="426"/>
                    <a:pt x="259" y="500"/>
                  </a:cubicBezTo>
                  <a:cubicBezTo>
                    <a:pt x="259" y="537"/>
                    <a:pt x="296" y="518"/>
                    <a:pt x="296" y="500"/>
                  </a:cubicBezTo>
                  <a:cubicBezTo>
                    <a:pt x="277" y="426"/>
                    <a:pt x="277" y="352"/>
                    <a:pt x="259" y="259"/>
                  </a:cubicBezTo>
                  <a:lnTo>
                    <a:pt x="259" y="259"/>
                  </a:lnTo>
                  <a:cubicBezTo>
                    <a:pt x="333" y="259"/>
                    <a:pt x="389" y="240"/>
                    <a:pt x="463" y="222"/>
                  </a:cubicBezTo>
                  <a:cubicBezTo>
                    <a:pt x="481" y="222"/>
                    <a:pt x="463" y="185"/>
                    <a:pt x="444" y="1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" name="Freeform 467"/>
            <p:cNvSpPr>
              <a:spLocks noChangeArrowheads="1"/>
            </p:cNvSpPr>
            <p:nvPr userDrawn="1"/>
          </p:nvSpPr>
          <p:spPr bwMode="auto">
            <a:xfrm>
              <a:off x="1887538" y="-2012950"/>
              <a:ext cx="179387" cy="187325"/>
            </a:xfrm>
            <a:custGeom>
              <a:avLst/>
              <a:gdLst>
                <a:gd name="T0" fmla="*/ 18 w 500"/>
                <a:gd name="T1" fmla="*/ 242 h 520"/>
                <a:gd name="T2" fmla="*/ 18 w 500"/>
                <a:gd name="T3" fmla="*/ 242 h 520"/>
                <a:gd name="T4" fmla="*/ 18 w 500"/>
                <a:gd name="T5" fmla="*/ 278 h 520"/>
                <a:gd name="T6" fmla="*/ 241 w 500"/>
                <a:gd name="T7" fmla="*/ 260 h 520"/>
                <a:gd name="T8" fmla="*/ 241 w 500"/>
                <a:gd name="T9" fmla="*/ 278 h 520"/>
                <a:gd name="T10" fmla="*/ 241 w 500"/>
                <a:gd name="T11" fmla="*/ 500 h 520"/>
                <a:gd name="T12" fmla="*/ 277 w 500"/>
                <a:gd name="T13" fmla="*/ 500 h 520"/>
                <a:gd name="T14" fmla="*/ 277 w 500"/>
                <a:gd name="T15" fmla="*/ 260 h 520"/>
                <a:gd name="T16" fmla="*/ 277 w 500"/>
                <a:gd name="T17" fmla="*/ 260 h 520"/>
                <a:gd name="T18" fmla="*/ 463 w 500"/>
                <a:gd name="T19" fmla="*/ 242 h 520"/>
                <a:gd name="T20" fmla="*/ 463 w 500"/>
                <a:gd name="T21" fmla="*/ 204 h 520"/>
                <a:gd name="T22" fmla="*/ 277 w 500"/>
                <a:gd name="T23" fmla="*/ 204 h 520"/>
                <a:gd name="T24" fmla="*/ 259 w 500"/>
                <a:gd name="T25" fmla="*/ 19 h 520"/>
                <a:gd name="T26" fmla="*/ 222 w 500"/>
                <a:gd name="T27" fmla="*/ 19 h 520"/>
                <a:gd name="T28" fmla="*/ 241 w 500"/>
                <a:gd name="T29" fmla="*/ 223 h 520"/>
                <a:gd name="T30" fmla="*/ 18 w 500"/>
                <a:gd name="T31" fmla="*/ 2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20">
                  <a:moveTo>
                    <a:pt x="18" y="242"/>
                  </a:moveTo>
                  <a:lnTo>
                    <a:pt x="18" y="242"/>
                  </a:lnTo>
                  <a:cubicBezTo>
                    <a:pt x="0" y="242"/>
                    <a:pt x="0" y="278"/>
                    <a:pt x="18" y="278"/>
                  </a:cubicBezTo>
                  <a:cubicBezTo>
                    <a:pt x="92" y="278"/>
                    <a:pt x="166" y="278"/>
                    <a:pt x="241" y="260"/>
                  </a:cubicBezTo>
                  <a:lnTo>
                    <a:pt x="241" y="278"/>
                  </a:lnTo>
                  <a:cubicBezTo>
                    <a:pt x="222" y="352"/>
                    <a:pt x="222" y="426"/>
                    <a:pt x="241" y="500"/>
                  </a:cubicBezTo>
                  <a:cubicBezTo>
                    <a:pt x="241" y="519"/>
                    <a:pt x="277" y="519"/>
                    <a:pt x="277" y="500"/>
                  </a:cubicBezTo>
                  <a:cubicBezTo>
                    <a:pt x="277" y="426"/>
                    <a:pt x="259" y="334"/>
                    <a:pt x="277" y="260"/>
                  </a:cubicBezTo>
                  <a:lnTo>
                    <a:pt x="277" y="260"/>
                  </a:lnTo>
                  <a:cubicBezTo>
                    <a:pt x="333" y="242"/>
                    <a:pt x="407" y="242"/>
                    <a:pt x="463" y="242"/>
                  </a:cubicBezTo>
                  <a:cubicBezTo>
                    <a:pt x="499" y="223"/>
                    <a:pt x="481" y="186"/>
                    <a:pt x="463" y="204"/>
                  </a:cubicBezTo>
                  <a:cubicBezTo>
                    <a:pt x="389" y="204"/>
                    <a:pt x="333" y="204"/>
                    <a:pt x="277" y="204"/>
                  </a:cubicBezTo>
                  <a:cubicBezTo>
                    <a:pt x="277" y="148"/>
                    <a:pt x="259" y="74"/>
                    <a:pt x="259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1" y="148"/>
                    <a:pt x="241" y="223"/>
                  </a:cubicBezTo>
                  <a:cubicBezTo>
                    <a:pt x="166" y="223"/>
                    <a:pt x="92" y="223"/>
                    <a:pt x="18" y="24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1" name="Freeform 468"/>
            <p:cNvSpPr>
              <a:spLocks noChangeArrowheads="1"/>
            </p:cNvSpPr>
            <p:nvPr userDrawn="1"/>
          </p:nvSpPr>
          <p:spPr bwMode="auto">
            <a:xfrm>
              <a:off x="1887538" y="-2459038"/>
              <a:ext cx="179387" cy="193675"/>
            </a:xfrm>
            <a:custGeom>
              <a:avLst/>
              <a:gdLst>
                <a:gd name="T0" fmla="*/ 18 w 500"/>
                <a:gd name="T1" fmla="*/ 277 h 538"/>
                <a:gd name="T2" fmla="*/ 18 w 500"/>
                <a:gd name="T3" fmla="*/ 277 h 538"/>
                <a:gd name="T4" fmla="*/ 241 w 500"/>
                <a:gd name="T5" fmla="*/ 277 h 538"/>
                <a:gd name="T6" fmla="*/ 241 w 500"/>
                <a:gd name="T7" fmla="*/ 277 h 538"/>
                <a:gd name="T8" fmla="*/ 222 w 500"/>
                <a:gd name="T9" fmla="*/ 519 h 538"/>
                <a:gd name="T10" fmla="*/ 259 w 500"/>
                <a:gd name="T11" fmla="*/ 519 h 538"/>
                <a:gd name="T12" fmla="*/ 277 w 500"/>
                <a:gd name="T13" fmla="*/ 277 h 538"/>
                <a:gd name="T14" fmla="*/ 277 w 500"/>
                <a:gd name="T15" fmla="*/ 277 h 538"/>
                <a:gd name="T16" fmla="*/ 481 w 500"/>
                <a:gd name="T17" fmla="*/ 259 h 538"/>
                <a:gd name="T18" fmla="*/ 463 w 500"/>
                <a:gd name="T19" fmla="*/ 222 h 538"/>
                <a:gd name="T20" fmla="*/ 277 w 500"/>
                <a:gd name="T21" fmla="*/ 222 h 538"/>
                <a:gd name="T22" fmla="*/ 277 w 500"/>
                <a:gd name="T23" fmla="*/ 18 h 538"/>
                <a:gd name="T24" fmla="*/ 241 w 500"/>
                <a:gd name="T25" fmla="*/ 18 h 538"/>
                <a:gd name="T26" fmla="*/ 241 w 500"/>
                <a:gd name="T27" fmla="*/ 222 h 538"/>
                <a:gd name="T28" fmla="*/ 18 w 500"/>
                <a:gd name="T29" fmla="*/ 241 h 538"/>
                <a:gd name="T30" fmla="*/ 18 w 500"/>
                <a:gd name="T31" fmla="*/ 2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77"/>
                  </a:moveTo>
                  <a:lnTo>
                    <a:pt x="18" y="277"/>
                  </a:lnTo>
                  <a:cubicBezTo>
                    <a:pt x="92" y="277"/>
                    <a:pt x="166" y="277"/>
                    <a:pt x="241" y="277"/>
                  </a:cubicBezTo>
                  <a:lnTo>
                    <a:pt x="241" y="277"/>
                  </a:lnTo>
                  <a:cubicBezTo>
                    <a:pt x="222" y="370"/>
                    <a:pt x="222" y="445"/>
                    <a:pt x="222" y="519"/>
                  </a:cubicBezTo>
                  <a:cubicBezTo>
                    <a:pt x="222" y="537"/>
                    <a:pt x="277" y="537"/>
                    <a:pt x="259" y="519"/>
                  </a:cubicBezTo>
                  <a:cubicBezTo>
                    <a:pt x="259" y="426"/>
                    <a:pt x="259" y="351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07" y="259"/>
                    <a:pt x="481" y="259"/>
                  </a:cubicBezTo>
                  <a:cubicBezTo>
                    <a:pt x="499" y="259"/>
                    <a:pt x="499" y="203"/>
                    <a:pt x="463" y="222"/>
                  </a:cubicBezTo>
                  <a:cubicBezTo>
                    <a:pt x="407" y="222"/>
                    <a:pt x="333" y="222"/>
                    <a:pt x="277" y="222"/>
                  </a:cubicBezTo>
                  <a:cubicBezTo>
                    <a:pt x="277" y="148"/>
                    <a:pt x="277" y="93"/>
                    <a:pt x="277" y="18"/>
                  </a:cubicBezTo>
                  <a:cubicBezTo>
                    <a:pt x="277" y="0"/>
                    <a:pt x="241" y="0"/>
                    <a:pt x="241" y="18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6" y="241"/>
                    <a:pt x="92" y="241"/>
                    <a:pt x="18" y="241"/>
                  </a:cubicBezTo>
                  <a:cubicBezTo>
                    <a:pt x="0" y="241"/>
                    <a:pt x="0" y="277"/>
                    <a:pt x="18" y="27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" name="Freeform 469"/>
            <p:cNvSpPr>
              <a:spLocks noChangeArrowheads="1"/>
            </p:cNvSpPr>
            <p:nvPr userDrawn="1"/>
          </p:nvSpPr>
          <p:spPr bwMode="auto">
            <a:xfrm>
              <a:off x="1887538" y="-2913063"/>
              <a:ext cx="187325" cy="200025"/>
            </a:xfrm>
            <a:custGeom>
              <a:avLst/>
              <a:gdLst>
                <a:gd name="T0" fmla="*/ 481 w 519"/>
                <a:gd name="T1" fmla="*/ 222 h 556"/>
                <a:gd name="T2" fmla="*/ 481 w 519"/>
                <a:gd name="T3" fmla="*/ 222 h 556"/>
                <a:gd name="T4" fmla="*/ 277 w 519"/>
                <a:gd name="T5" fmla="*/ 222 h 556"/>
                <a:gd name="T6" fmla="*/ 277 w 519"/>
                <a:gd name="T7" fmla="*/ 37 h 556"/>
                <a:gd name="T8" fmla="*/ 241 w 519"/>
                <a:gd name="T9" fmla="*/ 37 h 556"/>
                <a:gd name="T10" fmla="*/ 241 w 519"/>
                <a:gd name="T11" fmla="*/ 240 h 556"/>
                <a:gd name="T12" fmla="*/ 37 w 519"/>
                <a:gd name="T13" fmla="*/ 259 h 556"/>
                <a:gd name="T14" fmla="*/ 37 w 519"/>
                <a:gd name="T15" fmla="*/ 296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18 h 556"/>
                <a:gd name="T22" fmla="*/ 296 w 519"/>
                <a:gd name="T23" fmla="*/ 518 h 556"/>
                <a:gd name="T24" fmla="*/ 277 w 519"/>
                <a:gd name="T25" fmla="*/ 277 h 556"/>
                <a:gd name="T26" fmla="*/ 277 w 519"/>
                <a:gd name="T27" fmla="*/ 277 h 556"/>
                <a:gd name="T28" fmla="*/ 481 w 519"/>
                <a:gd name="T29" fmla="*/ 259 h 556"/>
                <a:gd name="T30" fmla="*/ 481 w 519"/>
                <a:gd name="T31" fmla="*/ 22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1" y="222"/>
                  </a:moveTo>
                  <a:lnTo>
                    <a:pt x="481" y="222"/>
                  </a:lnTo>
                  <a:cubicBezTo>
                    <a:pt x="407" y="222"/>
                    <a:pt x="351" y="222"/>
                    <a:pt x="277" y="222"/>
                  </a:cubicBezTo>
                  <a:cubicBezTo>
                    <a:pt x="277" y="166"/>
                    <a:pt x="277" y="92"/>
                    <a:pt x="277" y="37"/>
                  </a:cubicBezTo>
                  <a:cubicBezTo>
                    <a:pt x="277" y="0"/>
                    <a:pt x="241" y="0"/>
                    <a:pt x="241" y="37"/>
                  </a:cubicBezTo>
                  <a:cubicBezTo>
                    <a:pt x="241" y="92"/>
                    <a:pt x="241" y="166"/>
                    <a:pt x="241" y="240"/>
                  </a:cubicBezTo>
                  <a:cubicBezTo>
                    <a:pt x="166" y="240"/>
                    <a:pt x="111" y="240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92" y="296"/>
                    <a:pt x="166" y="296"/>
                    <a:pt x="241" y="277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41" y="518"/>
                  </a:cubicBezTo>
                  <a:cubicBezTo>
                    <a:pt x="241" y="555"/>
                    <a:pt x="296" y="555"/>
                    <a:pt x="296" y="518"/>
                  </a:cubicBezTo>
                  <a:cubicBezTo>
                    <a:pt x="277" y="444"/>
                    <a:pt x="277" y="370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59"/>
                  </a:cubicBezTo>
                  <a:cubicBezTo>
                    <a:pt x="518" y="240"/>
                    <a:pt x="499" y="203"/>
                    <a:pt x="481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3" name="Freeform 509"/>
            <p:cNvSpPr>
              <a:spLocks noChangeArrowheads="1"/>
            </p:cNvSpPr>
            <p:nvPr userDrawn="1"/>
          </p:nvSpPr>
          <p:spPr bwMode="auto">
            <a:xfrm>
              <a:off x="1166813" y="960438"/>
              <a:ext cx="180975" cy="187325"/>
            </a:xfrm>
            <a:custGeom>
              <a:avLst/>
              <a:gdLst>
                <a:gd name="T0" fmla="*/ 278 w 502"/>
                <a:gd name="T1" fmla="*/ 259 h 519"/>
                <a:gd name="T2" fmla="*/ 278 w 502"/>
                <a:gd name="T3" fmla="*/ 259 h 519"/>
                <a:gd name="T4" fmla="*/ 464 w 502"/>
                <a:gd name="T5" fmla="*/ 240 h 519"/>
                <a:gd name="T6" fmla="*/ 464 w 502"/>
                <a:gd name="T7" fmla="*/ 203 h 519"/>
                <a:gd name="T8" fmla="*/ 278 w 502"/>
                <a:gd name="T9" fmla="*/ 203 h 519"/>
                <a:gd name="T10" fmla="*/ 278 w 502"/>
                <a:gd name="T11" fmla="*/ 18 h 519"/>
                <a:gd name="T12" fmla="*/ 223 w 502"/>
                <a:gd name="T13" fmla="*/ 18 h 519"/>
                <a:gd name="T14" fmla="*/ 242 w 502"/>
                <a:gd name="T15" fmla="*/ 222 h 519"/>
                <a:gd name="T16" fmla="*/ 19 w 502"/>
                <a:gd name="T17" fmla="*/ 222 h 519"/>
                <a:gd name="T18" fmla="*/ 19 w 502"/>
                <a:gd name="T19" fmla="*/ 259 h 519"/>
                <a:gd name="T20" fmla="*/ 242 w 502"/>
                <a:gd name="T21" fmla="*/ 259 h 519"/>
                <a:gd name="T22" fmla="*/ 223 w 502"/>
                <a:gd name="T23" fmla="*/ 277 h 519"/>
                <a:gd name="T24" fmla="*/ 242 w 502"/>
                <a:gd name="T25" fmla="*/ 500 h 519"/>
                <a:gd name="T26" fmla="*/ 278 w 502"/>
                <a:gd name="T27" fmla="*/ 500 h 519"/>
                <a:gd name="T28" fmla="*/ 278 w 502"/>
                <a:gd name="T29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19">
                  <a:moveTo>
                    <a:pt x="278" y="259"/>
                  </a:moveTo>
                  <a:lnTo>
                    <a:pt x="278" y="259"/>
                  </a:lnTo>
                  <a:cubicBezTo>
                    <a:pt x="334" y="240"/>
                    <a:pt x="408" y="240"/>
                    <a:pt x="464" y="240"/>
                  </a:cubicBezTo>
                  <a:cubicBezTo>
                    <a:pt x="501" y="240"/>
                    <a:pt x="482" y="185"/>
                    <a:pt x="464" y="203"/>
                  </a:cubicBezTo>
                  <a:cubicBezTo>
                    <a:pt x="390" y="203"/>
                    <a:pt x="334" y="203"/>
                    <a:pt x="278" y="203"/>
                  </a:cubicBezTo>
                  <a:cubicBezTo>
                    <a:pt x="278" y="148"/>
                    <a:pt x="260" y="74"/>
                    <a:pt x="278" y="18"/>
                  </a:cubicBezTo>
                  <a:cubicBezTo>
                    <a:pt x="278" y="0"/>
                    <a:pt x="242" y="0"/>
                    <a:pt x="223" y="18"/>
                  </a:cubicBezTo>
                  <a:cubicBezTo>
                    <a:pt x="223" y="74"/>
                    <a:pt x="242" y="148"/>
                    <a:pt x="242" y="222"/>
                  </a:cubicBezTo>
                  <a:cubicBezTo>
                    <a:pt x="168" y="222"/>
                    <a:pt x="93" y="222"/>
                    <a:pt x="19" y="222"/>
                  </a:cubicBezTo>
                  <a:cubicBezTo>
                    <a:pt x="0" y="222"/>
                    <a:pt x="0" y="277"/>
                    <a:pt x="19" y="259"/>
                  </a:cubicBezTo>
                  <a:cubicBezTo>
                    <a:pt x="93" y="259"/>
                    <a:pt x="168" y="277"/>
                    <a:pt x="242" y="259"/>
                  </a:cubicBezTo>
                  <a:cubicBezTo>
                    <a:pt x="223" y="259"/>
                    <a:pt x="223" y="259"/>
                    <a:pt x="223" y="277"/>
                  </a:cubicBezTo>
                  <a:cubicBezTo>
                    <a:pt x="223" y="352"/>
                    <a:pt x="223" y="426"/>
                    <a:pt x="242" y="500"/>
                  </a:cubicBezTo>
                  <a:cubicBezTo>
                    <a:pt x="242" y="518"/>
                    <a:pt x="278" y="518"/>
                    <a:pt x="278" y="500"/>
                  </a:cubicBezTo>
                  <a:cubicBezTo>
                    <a:pt x="260" y="407"/>
                    <a:pt x="260" y="333"/>
                    <a:pt x="278" y="25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4" name="Freeform 510"/>
            <p:cNvSpPr>
              <a:spLocks noChangeArrowheads="1"/>
            </p:cNvSpPr>
            <p:nvPr userDrawn="1"/>
          </p:nvSpPr>
          <p:spPr bwMode="auto">
            <a:xfrm>
              <a:off x="1160463" y="539750"/>
              <a:ext cx="187325" cy="200025"/>
            </a:xfrm>
            <a:custGeom>
              <a:avLst/>
              <a:gdLst>
                <a:gd name="T0" fmla="*/ 37 w 520"/>
                <a:gd name="T1" fmla="*/ 296 h 557"/>
                <a:gd name="T2" fmla="*/ 37 w 520"/>
                <a:gd name="T3" fmla="*/ 296 h 557"/>
                <a:gd name="T4" fmla="*/ 241 w 520"/>
                <a:gd name="T5" fmla="*/ 278 h 557"/>
                <a:gd name="T6" fmla="*/ 241 w 520"/>
                <a:gd name="T7" fmla="*/ 296 h 557"/>
                <a:gd name="T8" fmla="*/ 260 w 520"/>
                <a:gd name="T9" fmla="*/ 518 h 557"/>
                <a:gd name="T10" fmla="*/ 296 w 520"/>
                <a:gd name="T11" fmla="*/ 518 h 557"/>
                <a:gd name="T12" fmla="*/ 278 w 520"/>
                <a:gd name="T13" fmla="*/ 278 h 557"/>
                <a:gd name="T14" fmla="*/ 278 w 520"/>
                <a:gd name="T15" fmla="*/ 278 h 557"/>
                <a:gd name="T16" fmla="*/ 482 w 520"/>
                <a:gd name="T17" fmla="*/ 241 h 557"/>
                <a:gd name="T18" fmla="*/ 482 w 520"/>
                <a:gd name="T19" fmla="*/ 204 h 557"/>
                <a:gd name="T20" fmla="*/ 278 w 520"/>
                <a:gd name="T21" fmla="*/ 222 h 557"/>
                <a:gd name="T22" fmla="*/ 278 w 520"/>
                <a:gd name="T23" fmla="*/ 37 h 557"/>
                <a:gd name="T24" fmla="*/ 241 w 520"/>
                <a:gd name="T25" fmla="*/ 37 h 557"/>
                <a:gd name="T26" fmla="*/ 241 w 520"/>
                <a:gd name="T27" fmla="*/ 241 h 557"/>
                <a:gd name="T28" fmla="*/ 37 w 520"/>
                <a:gd name="T29" fmla="*/ 259 h 557"/>
                <a:gd name="T30" fmla="*/ 37 w 520"/>
                <a:gd name="T31" fmla="*/ 29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37" y="296"/>
                  </a:moveTo>
                  <a:lnTo>
                    <a:pt x="37" y="296"/>
                  </a:lnTo>
                  <a:cubicBezTo>
                    <a:pt x="111" y="296"/>
                    <a:pt x="167" y="296"/>
                    <a:pt x="241" y="278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60" y="518"/>
                  </a:cubicBezTo>
                  <a:cubicBezTo>
                    <a:pt x="260" y="556"/>
                    <a:pt x="296" y="556"/>
                    <a:pt x="296" y="518"/>
                  </a:cubicBezTo>
                  <a:cubicBezTo>
                    <a:pt x="296" y="444"/>
                    <a:pt x="278" y="370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41"/>
                  </a:cubicBezTo>
                  <a:cubicBezTo>
                    <a:pt x="519" y="241"/>
                    <a:pt x="500" y="204"/>
                    <a:pt x="482" y="204"/>
                  </a:cubicBezTo>
                  <a:cubicBezTo>
                    <a:pt x="408" y="222"/>
                    <a:pt x="352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1" y="0"/>
                    <a:pt x="241" y="37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7" y="259"/>
                    <a:pt x="111" y="259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5" name="Freeform 511"/>
            <p:cNvSpPr>
              <a:spLocks noChangeArrowheads="1"/>
            </p:cNvSpPr>
            <p:nvPr userDrawn="1"/>
          </p:nvSpPr>
          <p:spPr bwMode="auto">
            <a:xfrm>
              <a:off x="1160463" y="114300"/>
              <a:ext cx="187325" cy="200025"/>
            </a:xfrm>
            <a:custGeom>
              <a:avLst/>
              <a:gdLst>
                <a:gd name="T0" fmla="*/ 37 w 520"/>
                <a:gd name="T1" fmla="*/ 278 h 556"/>
                <a:gd name="T2" fmla="*/ 37 w 520"/>
                <a:gd name="T3" fmla="*/ 278 h 556"/>
                <a:gd name="T4" fmla="*/ 241 w 520"/>
                <a:gd name="T5" fmla="*/ 278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8 h 556"/>
                <a:gd name="T14" fmla="*/ 278 w 520"/>
                <a:gd name="T15" fmla="*/ 278 h 556"/>
                <a:gd name="T16" fmla="*/ 482 w 520"/>
                <a:gd name="T17" fmla="*/ 259 h 556"/>
                <a:gd name="T18" fmla="*/ 482 w 520"/>
                <a:gd name="T19" fmla="*/ 222 h 556"/>
                <a:gd name="T20" fmla="*/ 296 w 520"/>
                <a:gd name="T21" fmla="*/ 222 h 556"/>
                <a:gd name="T22" fmla="*/ 296 w 520"/>
                <a:gd name="T23" fmla="*/ 19 h 556"/>
                <a:gd name="T24" fmla="*/ 241 w 520"/>
                <a:gd name="T25" fmla="*/ 19 h 556"/>
                <a:gd name="T26" fmla="*/ 241 w 520"/>
                <a:gd name="T27" fmla="*/ 222 h 556"/>
                <a:gd name="T28" fmla="*/ 37 w 520"/>
                <a:gd name="T29" fmla="*/ 241 h 556"/>
                <a:gd name="T30" fmla="*/ 37 w 520"/>
                <a:gd name="T31" fmla="*/ 27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278"/>
                  </a:moveTo>
                  <a:lnTo>
                    <a:pt x="37" y="278"/>
                  </a:lnTo>
                  <a:cubicBezTo>
                    <a:pt x="111" y="278"/>
                    <a:pt x="167" y="278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22" y="370"/>
                    <a:pt x="241" y="444"/>
                    <a:pt x="241" y="518"/>
                  </a:cubicBezTo>
                  <a:cubicBezTo>
                    <a:pt x="241" y="537"/>
                    <a:pt x="278" y="555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59"/>
                  </a:cubicBezTo>
                  <a:cubicBezTo>
                    <a:pt x="519" y="259"/>
                    <a:pt x="500" y="203"/>
                    <a:pt x="482" y="222"/>
                  </a:cubicBezTo>
                  <a:cubicBezTo>
                    <a:pt x="408" y="222"/>
                    <a:pt x="352" y="222"/>
                    <a:pt x="296" y="222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60" y="167"/>
                    <a:pt x="241" y="222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6" name="Freeform 516"/>
            <p:cNvSpPr>
              <a:spLocks noChangeArrowheads="1"/>
            </p:cNvSpPr>
            <p:nvPr userDrawn="1"/>
          </p:nvSpPr>
          <p:spPr bwMode="auto">
            <a:xfrm>
              <a:off x="1527175" y="960438"/>
              <a:ext cx="180975" cy="187325"/>
            </a:xfrm>
            <a:custGeom>
              <a:avLst/>
              <a:gdLst>
                <a:gd name="T0" fmla="*/ 37 w 501"/>
                <a:gd name="T1" fmla="*/ 296 h 519"/>
                <a:gd name="T2" fmla="*/ 37 w 501"/>
                <a:gd name="T3" fmla="*/ 296 h 519"/>
                <a:gd name="T4" fmla="*/ 240 w 501"/>
                <a:gd name="T5" fmla="*/ 259 h 519"/>
                <a:gd name="T6" fmla="*/ 240 w 501"/>
                <a:gd name="T7" fmla="*/ 277 h 519"/>
                <a:gd name="T8" fmla="*/ 259 w 501"/>
                <a:gd name="T9" fmla="*/ 500 h 519"/>
                <a:gd name="T10" fmla="*/ 296 w 501"/>
                <a:gd name="T11" fmla="*/ 500 h 519"/>
                <a:gd name="T12" fmla="*/ 278 w 501"/>
                <a:gd name="T13" fmla="*/ 259 h 519"/>
                <a:gd name="T14" fmla="*/ 278 w 501"/>
                <a:gd name="T15" fmla="*/ 259 h 519"/>
                <a:gd name="T16" fmla="*/ 463 w 501"/>
                <a:gd name="T17" fmla="*/ 222 h 519"/>
                <a:gd name="T18" fmla="*/ 463 w 501"/>
                <a:gd name="T19" fmla="*/ 185 h 519"/>
                <a:gd name="T20" fmla="*/ 278 w 501"/>
                <a:gd name="T21" fmla="*/ 222 h 519"/>
                <a:gd name="T22" fmla="*/ 259 w 501"/>
                <a:gd name="T23" fmla="*/ 18 h 519"/>
                <a:gd name="T24" fmla="*/ 222 w 501"/>
                <a:gd name="T25" fmla="*/ 18 h 519"/>
                <a:gd name="T26" fmla="*/ 240 w 501"/>
                <a:gd name="T27" fmla="*/ 222 h 519"/>
                <a:gd name="T28" fmla="*/ 37 w 501"/>
                <a:gd name="T29" fmla="*/ 240 h 519"/>
                <a:gd name="T30" fmla="*/ 37 w 501"/>
                <a:gd name="T31" fmla="*/ 29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19">
                  <a:moveTo>
                    <a:pt x="37" y="296"/>
                  </a:moveTo>
                  <a:lnTo>
                    <a:pt x="37" y="296"/>
                  </a:lnTo>
                  <a:cubicBezTo>
                    <a:pt x="111" y="277"/>
                    <a:pt x="166" y="277"/>
                    <a:pt x="240" y="259"/>
                  </a:cubicBezTo>
                  <a:cubicBezTo>
                    <a:pt x="240" y="277"/>
                    <a:pt x="240" y="277"/>
                    <a:pt x="240" y="277"/>
                  </a:cubicBezTo>
                  <a:cubicBezTo>
                    <a:pt x="240" y="352"/>
                    <a:pt x="240" y="426"/>
                    <a:pt x="259" y="500"/>
                  </a:cubicBezTo>
                  <a:cubicBezTo>
                    <a:pt x="259" y="518"/>
                    <a:pt x="296" y="518"/>
                    <a:pt x="296" y="500"/>
                  </a:cubicBezTo>
                  <a:cubicBezTo>
                    <a:pt x="278" y="407"/>
                    <a:pt x="278" y="333"/>
                    <a:pt x="278" y="259"/>
                  </a:cubicBezTo>
                  <a:lnTo>
                    <a:pt x="278" y="259"/>
                  </a:lnTo>
                  <a:cubicBezTo>
                    <a:pt x="352" y="240"/>
                    <a:pt x="407" y="240"/>
                    <a:pt x="463" y="222"/>
                  </a:cubicBezTo>
                  <a:cubicBezTo>
                    <a:pt x="500" y="222"/>
                    <a:pt x="481" y="185"/>
                    <a:pt x="463" y="185"/>
                  </a:cubicBezTo>
                  <a:cubicBezTo>
                    <a:pt x="407" y="203"/>
                    <a:pt x="333" y="203"/>
                    <a:pt x="278" y="222"/>
                  </a:cubicBezTo>
                  <a:cubicBezTo>
                    <a:pt x="278" y="148"/>
                    <a:pt x="259" y="92"/>
                    <a:pt x="259" y="18"/>
                  </a:cubicBezTo>
                  <a:cubicBezTo>
                    <a:pt x="259" y="0"/>
                    <a:pt x="222" y="0"/>
                    <a:pt x="222" y="18"/>
                  </a:cubicBezTo>
                  <a:cubicBezTo>
                    <a:pt x="222" y="92"/>
                    <a:pt x="240" y="166"/>
                    <a:pt x="240" y="222"/>
                  </a:cubicBezTo>
                  <a:cubicBezTo>
                    <a:pt x="166" y="240"/>
                    <a:pt x="111" y="240"/>
                    <a:pt x="37" y="240"/>
                  </a:cubicBezTo>
                  <a:cubicBezTo>
                    <a:pt x="0" y="259"/>
                    <a:pt x="18" y="296"/>
                    <a:pt x="37" y="2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7" name="Freeform 517"/>
            <p:cNvSpPr>
              <a:spLocks noChangeArrowheads="1"/>
            </p:cNvSpPr>
            <p:nvPr userDrawn="1"/>
          </p:nvSpPr>
          <p:spPr bwMode="auto">
            <a:xfrm>
              <a:off x="1527175" y="539750"/>
              <a:ext cx="180975" cy="193675"/>
            </a:xfrm>
            <a:custGeom>
              <a:avLst/>
              <a:gdLst>
                <a:gd name="T0" fmla="*/ 463 w 501"/>
                <a:gd name="T1" fmla="*/ 222 h 538"/>
                <a:gd name="T2" fmla="*/ 463 w 501"/>
                <a:gd name="T3" fmla="*/ 222 h 538"/>
                <a:gd name="T4" fmla="*/ 278 w 501"/>
                <a:gd name="T5" fmla="*/ 222 h 538"/>
                <a:gd name="T6" fmla="*/ 278 w 501"/>
                <a:gd name="T7" fmla="*/ 37 h 538"/>
                <a:gd name="T8" fmla="*/ 240 w 501"/>
                <a:gd name="T9" fmla="*/ 37 h 538"/>
                <a:gd name="T10" fmla="*/ 240 w 501"/>
                <a:gd name="T11" fmla="*/ 222 h 538"/>
                <a:gd name="T12" fmla="*/ 37 w 501"/>
                <a:gd name="T13" fmla="*/ 241 h 538"/>
                <a:gd name="T14" fmla="*/ 37 w 501"/>
                <a:gd name="T15" fmla="*/ 278 h 538"/>
                <a:gd name="T16" fmla="*/ 240 w 501"/>
                <a:gd name="T17" fmla="*/ 278 h 538"/>
                <a:gd name="T18" fmla="*/ 240 w 501"/>
                <a:gd name="T19" fmla="*/ 278 h 538"/>
                <a:gd name="T20" fmla="*/ 222 w 501"/>
                <a:gd name="T21" fmla="*/ 500 h 538"/>
                <a:gd name="T22" fmla="*/ 278 w 501"/>
                <a:gd name="T23" fmla="*/ 518 h 538"/>
                <a:gd name="T24" fmla="*/ 278 w 501"/>
                <a:gd name="T25" fmla="*/ 278 h 538"/>
                <a:gd name="T26" fmla="*/ 278 w 501"/>
                <a:gd name="T27" fmla="*/ 259 h 538"/>
                <a:gd name="T28" fmla="*/ 481 w 501"/>
                <a:gd name="T29" fmla="*/ 259 h 538"/>
                <a:gd name="T30" fmla="*/ 463 w 501"/>
                <a:gd name="T31" fmla="*/ 2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463" y="222"/>
                  </a:moveTo>
                  <a:lnTo>
                    <a:pt x="463" y="222"/>
                  </a:lnTo>
                  <a:cubicBezTo>
                    <a:pt x="407" y="222"/>
                    <a:pt x="352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0" y="0"/>
                    <a:pt x="240" y="37"/>
                  </a:cubicBezTo>
                  <a:cubicBezTo>
                    <a:pt x="240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  <a:cubicBezTo>
                    <a:pt x="111" y="278"/>
                    <a:pt x="166" y="278"/>
                    <a:pt x="240" y="278"/>
                  </a:cubicBezTo>
                  <a:lnTo>
                    <a:pt x="240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78" y="537"/>
                    <a:pt x="278" y="518"/>
                  </a:cubicBezTo>
                  <a:cubicBezTo>
                    <a:pt x="259" y="426"/>
                    <a:pt x="278" y="352"/>
                    <a:pt x="278" y="278"/>
                  </a:cubicBezTo>
                  <a:cubicBezTo>
                    <a:pt x="278" y="278"/>
                    <a:pt x="278" y="278"/>
                    <a:pt x="278" y="259"/>
                  </a:cubicBezTo>
                  <a:cubicBezTo>
                    <a:pt x="352" y="259"/>
                    <a:pt x="407" y="259"/>
                    <a:pt x="481" y="259"/>
                  </a:cubicBezTo>
                  <a:cubicBezTo>
                    <a:pt x="500" y="259"/>
                    <a:pt x="500" y="222"/>
                    <a:pt x="463" y="2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518"/>
            <p:cNvSpPr>
              <a:spLocks noChangeArrowheads="1"/>
            </p:cNvSpPr>
            <p:nvPr userDrawn="1"/>
          </p:nvSpPr>
          <p:spPr bwMode="auto">
            <a:xfrm>
              <a:off x="1520825" y="114300"/>
              <a:ext cx="187325" cy="200025"/>
            </a:xfrm>
            <a:custGeom>
              <a:avLst/>
              <a:gdLst>
                <a:gd name="T0" fmla="*/ 19 w 520"/>
                <a:gd name="T1" fmla="*/ 278 h 556"/>
                <a:gd name="T2" fmla="*/ 19 w 520"/>
                <a:gd name="T3" fmla="*/ 278 h 556"/>
                <a:gd name="T4" fmla="*/ 241 w 520"/>
                <a:gd name="T5" fmla="*/ 278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8 h 556"/>
                <a:gd name="T14" fmla="*/ 278 w 520"/>
                <a:gd name="T15" fmla="*/ 278 h 556"/>
                <a:gd name="T16" fmla="*/ 482 w 520"/>
                <a:gd name="T17" fmla="*/ 259 h 556"/>
                <a:gd name="T18" fmla="*/ 482 w 520"/>
                <a:gd name="T19" fmla="*/ 203 h 556"/>
                <a:gd name="T20" fmla="*/ 278 w 520"/>
                <a:gd name="T21" fmla="*/ 222 h 556"/>
                <a:gd name="T22" fmla="*/ 278 w 520"/>
                <a:gd name="T23" fmla="*/ 19 h 556"/>
                <a:gd name="T24" fmla="*/ 241 w 520"/>
                <a:gd name="T25" fmla="*/ 19 h 556"/>
                <a:gd name="T26" fmla="*/ 241 w 520"/>
                <a:gd name="T27" fmla="*/ 222 h 556"/>
                <a:gd name="T28" fmla="*/ 19 w 520"/>
                <a:gd name="T29" fmla="*/ 241 h 556"/>
                <a:gd name="T30" fmla="*/ 19 w 520"/>
                <a:gd name="T31" fmla="*/ 27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78"/>
                  </a:moveTo>
                  <a:lnTo>
                    <a:pt x="19" y="278"/>
                  </a:lnTo>
                  <a:cubicBezTo>
                    <a:pt x="93" y="278"/>
                    <a:pt x="167" y="278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23" y="370"/>
                    <a:pt x="241" y="444"/>
                    <a:pt x="241" y="518"/>
                  </a:cubicBezTo>
                  <a:cubicBezTo>
                    <a:pt x="241" y="555"/>
                    <a:pt x="278" y="555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59"/>
                  </a:cubicBezTo>
                  <a:cubicBezTo>
                    <a:pt x="519" y="241"/>
                    <a:pt x="500" y="203"/>
                    <a:pt x="482" y="203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523"/>
            <p:cNvSpPr>
              <a:spLocks noChangeArrowheads="1"/>
            </p:cNvSpPr>
            <p:nvPr userDrawn="1"/>
          </p:nvSpPr>
          <p:spPr bwMode="auto">
            <a:xfrm>
              <a:off x="1887538" y="979488"/>
              <a:ext cx="179387" cy="193675"/>
            </a:xfrm>
            <a:custGeom>
              <a:avLst/>
              <a:gdLst>
                <a:gd name="T0" fmla="*/ 18 w 500"/>
                <a:gd name="T1" fmla="*/ 241 h 538"/>
                <a:gd name="T2" fmla="*/ 18 w 500"/>
                <a:gd name="T3" fmla="*/ 241 h 538"/>
                <a:gd name="T4" fmla="*/ 18 w 500"/>
                <a:gd name="T5" fmla="*/ 297 h 538"/>
                <a:gd name="T6" fmla="*/ 241 w 500"/>
                <a:gd name="T7" fmla="*/ 278 h 538"/>
                <a:gd name="T8" fmla="*/ 241 w 500"/>
                <a:gd name="T9" fmla="*/ 297 h 538"/>
                <a:gd name="T10" fmla="*/ 241 w 500"/>
                <a:gd name="T11" fmla="*/ 519 h 538"/>
                <a:gd name="T12" fmla="*/ 277 w 500"/>
                <a:gd name="T13" fmla="*/ 519 h 538"/>
                <a:gd name="T14" fmla="*/ 277 w 500"/>
                <a:gd name="T15" fmla="*/ 278 h 538"/>
                <a:gd name="T16" fmla="*/ 277 w 500"/>
                <a:gd name="T17" fmla="*/ 278 h 538"/>
                <a:gd name="T18" fmla="*/ 463 w 500"/>
                <a:gd name="T19" fmla="*/ 241 h 538"/>
                <a:gd name="T20" fmla="*/ 463 w 500"/>
                <a:gd name="T21" fmla="*/ 204 h 538"/>
                <a:gd name="T22" fmla="*/ 277 w 500"/>
                <a:gd name="T23" fmla="*/ 222 h 538"/>
                <a:gd name="T24" fmla="*/ 259 w 500"/>
                <a:gd name="T25" fmla="*/ 37 h 538"/>
                <a:gd name="T26" fmla="*/ 222 w 500"/>
                <a:gd name="T27" fmla="*/ 37 h 538"/>
                <a:gd name="T28" fmla="*/ 241 w 500"/>
                <a:gd name="T29" fmla="*/ 241 h 538"/>
                <a:gd name="T30" fmla="*/ 18 w 500"/>
                <a:gd name="T31" fmla="*/ 24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41"/>
                  </a:moveTo>
                  <a:lnTo>
                    <a:pt x="18" y="241"/>
                  </a:lnTo>
                  <a:cubicBezTo>
                    <a:pt x="0" y="259"/>
                    <a:pt x="0" y="297"/>
                    <a:pt x="18" y="297"/>
                  </a:cubicBezTo>
                  <a:cubicBezTo>
                    <a:pt x="92" y="278"/>
                    <a:pt x="166" y="278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22" y="445"/>
                    <a:pt x="241" y="519"/>
                  </a:cubicBezTo>
                  <a:cubicBezTo>
                    <a:pt x="241" y="537"/>
                    <a:pt x="277" y="537"/>
                    <a:pt x="277" y="519"/>
                  </a:cubicBezTo>
                  <a:cubicBezTo>
                    <a:pt x="277" y="426"/>
                    <a:pt x="259" y="352"/>
                    <a:pt x="277" y="278"/>
                  </a:cubicBezTo>
                  <a:lnTo>
                    <a:pt x="277" y="278"/>
                  </a:lnTo>
                  <a:cubicBezTo>
                    <a:pt x="333" y="259"/>
                    <a:pt x="407" y="259"/>
                    <a:pt x="463" y="241"/>
                  </a:cubicBezTo>
                  <a:cubicBezTo>
                    <a:pt x="499" y="241"/>
                    <a:pt x="481" y="204"/>
                    <a:pt x="463" y="204"/>
                  </a:cubicBezTo>
                  <a:cubicBezTo>
                    <a:pt x="389" y="222"/>
                    <a:pt x="333" y="222"/>
                    <a:pt x="277" y="222"/>
                  </a:cubicBezTo>
                  <a:cubicBezTo>
                    <a:pt x="277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41" y="167"/>
                    <a:pt x="241" y="241"/>
                  </a:cubicBezTo>
                  <a:cubicBezTo>
                    <a:pt x="166" y="241"/>
                    <a:pt x="92" y="241"/>
                    <a:pt x="18" y="2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0" name="Freeform 524"/>
            <p:cNvSpPr>
              <a:spLocks noChangeArrowheads="1"/>
            </p:cNvSpPr>
            <p:nvPr userDrawn="1"/>
          </p:nvSpPr>
          <p:spPr bwMode="auto">
            <a:xfrm>
              <a:off x="1887538" y="539750"/>
              <a:ext cx="179387" cy="193675"/>
            </a:xfrm>
            <a:custGeom>
              <a:avLst/>
              <a:gdLst>
                <a:gd name="T0" fmla="*/ 18 w 500"/>
                <a:gd name="T1" fmla="*/ 278 h 538"/>
                <a:gd name="T2" fmla="*/ 18 w 500"/>
                <a:gd name="T3" fmla="*/ 278 h 538"/>
                <a:gd name="T4" fmla="*/ 241 w 500"/>
                <a:gd name="T5" fmla="*/ 259 h 538"/>
                <a:gd name="T6" fmla="*/ 241 w 500"/>
                <a:gd name="T7" fmla="*/ 278 h 538"/>
                <a:gd name="T8" fmla="*/ 222 w 500"/>
                <a:gd name="T9" fmla="*/ 518 h 538"/>
                <a:gd name="T10" fmla="*/ 259 w 500"/>
                <a:gd name="T11" fmla="*/ 518 h 538"/>
                <a:gd name="T12" fmla="*/ 277 w 500"/>
                <a:gd name="T13" fmla="*/ 259 h 538"/>
                <a:gd name="T14" fmla="*/ 277 w 500"/>
                <a:gd name="T15" fmla="*/ 259 h 538"/>
                <a:gd name="T16" fmla="*/ 481 w 500"/>
                <a:gd name="T17" fmla="*/ 259 h 538"/>
                <a:gd name="T18" fmla="*/ 463 w 500"/>
                <a:gd name="T19" fmla="*/ 204 h 538"/>
                <a:gd name="T20" fmla="*/ 277 w 500"/>
                <a:gd name="T21" fmla="*/ 222 h 538"/>
                <a:gd name="T22" fmla="*/ 277 w 500"/>
                <a:gd name="T23" fmla="*/ 19 h 538"/>
                <a:gd name="T24" fmla="*/ 241 w 500"/>
                <a:gd name="T25" fmla="*/ 19 h 538"/>
                <a:gd name="T26" fmla="*/ 241 w 500"/>
                <a:gd name="T27" fmla="*/ 222 h 538"/>
                <a:gd name="T28" fmla="*/ 18 w 500"/>
                <a:gd name="T29" fmla="*/ 222 h 538"/>
                <a:gd name="T30" fmla="*/ 18 w 500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78"/>
                  </a:moveTo>
                  <a:lnTo>
                    <a:pt x="18" y="278"/>
                  </a:lnTo>
                  <a:cubicBezTo>
                    <a:pt x="92" y="278"/>
                    <a:pt x="166" y="278"/>
                    <a:pt x="241" y="259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22" y="352"/>
                    <a:pt x="222" y="426"/>
                    <a:pt x="222" y="518"/>
                  </a:cubicBezTo>
                  <a:cubicBezTo>
                    <a:pt x="222" y="537"/>
                    <a:pt x="277" y="537"/>
                    <a:pt x="259" y="518"/>
                  </a:cubicBezTo>
                  <a:cubicBezTo>
                    <a:pt x="259" y="426"/>
                    <a:pt x="259" y="352"/>
                    <a:pt x="277" y="259"/>
                  </a:cubicBezTo>
                  <a:lnTo>
                    <a:pt x="277" y="259"/>
                  </a:lnTo>
                  <a:cubicBezTo>
                    <a:pt x="351" y="259"/>
                    <a:pt x="407" y="259"/>
                    <a:pt x="481" y="259"/>
                  </a:cubicBezTo>
                  <a:cubicBezTo>
                    <a:pt x="499" y="241"/>
                    <a:pt x="499" y="204"/>
                    <a:pt x="463" y="204"/>
                  </a:cubicBezTo>
                  <a:cubicBezTo>
                    <a:pt x="407" y="222"/>
                    <a:pt x="333" y="204"/>
                    <a:pt x="277" y="222"/>
                  </a:cubicBezTo>
                  <a:cubicBezTo>
                    <a:pt x="277" y="148"/>
                    <a:pt x="277" y="93"/>
                    <a:pt x="277" y="19"/>
                  </a:cubicBezTo>
                  <a:cubicBezTo>
                    <a:pt x="277" y="0"/>
                    <a:pt x="241" y="0"/>
                    <a:pt x="241" y="19"/>
                  </a:cubicBezTo>
                  <a:cubicBezTo>
                    <a:pt x="241" y="93"/>
                    <a:pt x="241" y="148"/>
                    <a:pt x="241" y="222"/>
                  </a:cubicBezTo>
                  <a:cubicBezTo>
                    <a:pt x="166" y="241"/>
                    <a:pt x="92" y="222"/>
                    <a:pt x="18" y="222"/>
                  </a:cubicBezTo>
                  <a:cubicBezTo>
                    <a:pt x="0" y="241"/>
                    <a:pt x="0" y="278"/>
                    <a:pt x="18" y="27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Freeform 525"/>
            <p:cNvSpPr>
              <a:spLocks noChangeArrowheads="1"/>
            </p:cNvSpPr>
            <p:nvPr userDrawn="1"/>
          </p:nvSpPr>
          <p:spPr bwMode="auto">
            <a:xfrm>
              <a:off x="1887538" y="87313"/>
              <a:ext cx="187325" cy="200025"/>
            </a:xfrm>
            <a:custGeom>
              <a:avLst/>
              <a:gdLst>
                <a:gd name="T0" fmla="*/ 481 w 519"/>
                <a:gd name="T1" fmla="*/ 203 h 556"/>
                <a:gd name="T2" fmla="*/ 481 w 519"/>
                <a:gd name="T3" fmla="*/ 203 h 556"/>
                <a:gd name="T4" fmla="*/ 277 w 519"/>
                <a:gd name="T5" fmla="*/ 222 h 556"/>
                <a:gd name="T6" fmla="*/ 277 w 519"/>
                <a:gd name="T7" fmla="*/ 19 h 556"/>
                <a:gd name="T8" fmla="*/ 241 w 519"/>
                <a:gd name="T9" fmla="*/ 19 h 556"/>
                <a:gd name="T10" fmla="*/ 241 w 519"/>
                <a:gd name="T11" fmla="*/ 222 h 556"/>
                <a:gd name="T12" fmla="*/ 37 w 519"/>
                <a:gd name="T13" fmla="*/ 241 h 556"/>
                <a:gd name="T14" fmla="*/ 37 w 519"/>
                <a:gd name="T15" fmla="*/ 296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18 h 556"/>
                <a:gd name="T22" fmla="*/ 296 w 519"/>
                <a:gd name="T23" fmla="*/ 518 h 556"/>
                <a:gd name="T24" fmla="*/ 277 w 519"/>
                <a:gd name="T25" fmla="*/ 277 h 556"/>
                <a:gd name="T26" fmla="*/ 277 w 519"/>
                <a:gd name="T27" fmla="*/ 277 h 556"/>
                <a:gd name="T28" fmla="*/ 481 w 519"/>
                <a:gd name="T29" fmla="*/ 241 h 556"/>
                <a:gd name="T30" fmla="*/ 481 w 519"/>
                <a:gd name="T31" fmla="*/ 20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1" y="203"/>
                  </a:moveTo>
                  <a:lnTo>
                    <a:pt x="481" y="203"/>
                  </a:lnTo>
                  <a:cubicBezTo>
                    <a:pt x="407" y="222"/>
                    <a:pt x="351" y="222"/>
                    <a:pt x="277" y="222"/>
                  </a:cubicBezTo>
                  <a:cubicBezTo>
                    <a:pt x="277" y="167"/>
                    <a:pt x="277" y="93"/>
                    <a:pt x="277" y="19"/>
                  </a:cubicBezTo>
                  <a:cubicBezTo>
                    <a:pt x="277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6" y="241"/>
                    <a:pt x="111" y="241"/>
                    <a:pt x="37" y="241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92" y="277"/>
                    <a:pt x="166" y="296"/>
                    <a:pt x="241" y="277"/>
                  </a:cubicBezTo>
                  <a:cubicBezTo>
                    <a:pt x="241" y="277"/>
                    <a:pt x="241" y="277"/>
                    <a:pt x="241" y="296"/>
                  </a:cubicBezTo>
                  <a:cubicBezTo>
                    <a:pt x="241" y="370"/>
                    <a:pt x="241" y="444"/>
                    <a:pt x="241" y="518"/>
                  </a:cubicBezTo>
                  <a:cubicBezTo>
                    <a:pt x="241" y="555"/>
                    <a:pt x="296" y="555"/>
                    <a:pt x="296" y="518"/>
                  </a:cubicBezTo>
                  <a:cubicBezTo>
                    <a:pt x="277" y="444"/>
                    <a:pt x="277" y="352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41"/>
                  </a:cubicBezTo>
                  <a:cubicBezTo>
                    <a:pt x="518" y="241"/>
                    <a:pt x="499" y="203"/>
                    <a:pt x="481" y="20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4" name="Tijdelijke aanduiding voor tekst 120"/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3834793"/>
            <a:ext cx="5372100" cy="1921903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Lopende tekst</a:t>
            </a:r>
          </a:p>
        </p:txBody>
      </p:sp>
      <p:sp>
        <p:nvSpPr>
          <p:cNvPr id="105" name="Titel 121"/>
          <p:cNvSpPr>
            <a:spLocks noGrp="1"/>
          </p:cNvSpPr>
          <p:nvPr>
            <p:ph type="title" hasCustomPrompt="1"/>
          </p:nvPr>
        </p:nvSpPr>
        <p:spPr>
          <a:xfrm>
            <a:off x="1485900" y="3229351"/>
            <a:ext cx="5372100" cy="599443"/>
          </a:xfrm>
        </p:spPr>
        <p:txBody>
          <a:bodyPr anchor="b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deze slide</a:t>
            </a:r>
          </a:p>
        </p:txBody>
      </p:sp>
      <p:pic>
        <p:nvPicPr>
          <p:cNvPr id="45" name="Afbeelding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2 kolommen –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Afbeelding 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7" y="0"/>
            <a:ext cx="11353800" cy="1524000"/>
          </a:xfrm>
          <a:prstGeom prst="rect">
            <a:avLst/>
          </a:prstGeom>
        </p:spPr>
      </p:pic>
      <p:sp>
        <p:nvSpPr>
          <p:cNvPr id="100" name="Titel 1"/>
          <p:cNvSpPr>
            <a:spLocks noGrp="1"/>
          </p:cNvSpPr>
          <p:nvPr>
            <p:ph type="title"/>
          </p:nvPr>
        </p:nvSpPr>
        <p:spPr>
          <a:xfrm>
            <a:off x="1447310" y="285298"/>
            <a:ext cx="8172302" cy="108085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3" name="Tijdelijke aanduiding voor tekst 21"/>
          <p:cNvSpPr>
            <a:spLocks noGrp="1"/>
          </p:cNvSpPr>
          <p:nvPr>
            <p:ph type="body" sz="quarter" idx="10"/>
          </p:nvPr>
        </p:nvSpPr>
        <p:spPr>
          <a:xfrm>
            <a:off x="1452281" y="1979501"/>
            <a:ext cx="4314320" cy="3551643"/>
          </a:xfrm>
          <a:solidFill>
            <a:srgbClr val="DCF5A5"/>
          </a:solidFill>
        </p:spPr>
        <p:txBody>
          <a:bodyPr lIns="251999" tIns="251999" rIns="251999" bIns="251999" anchor="t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6044359" y="1981649"/>
            <a:ext cx="4314320" cy="3551643"/>
          </a:xfrm>
          <a:solidFill>
            <a:srgbClr val="DCF5A5"/>
          </a:solidFill>
        </p:spPr>
        <p:txBody>
          <a:bodyPr lIns="251999" tIns="251999" rIns="251999" bIns="251999" anchor="t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285" name="Groeperen 284"/>
          <p:cNvGrpSpPr/>
          <p:nvPr userDrawn="1"/>
        </p:nvGrpSpPr>
        <p:grpSpPr>
          <a:xfrm>
            <a:off x="10601" y="1"/>
            <a:ext cx="809365" cy="6857999"/>
            <a:chOff x="4248150" y="0"/>
            <a:chExt cx="892175" cy="7559675"/>
          </a:xfrm>
          <a:solidFill>
            <a:schemeClr val="accent6"/>
          </a:solidFill>
        </p:grpSpPr>
        <p:sp>
          <p:nvSpPr>
            <p:cNvPr id="286" name="Freeform 1"/>
            <p:cNvSpPr>
              <a:spLocks noChangeArrowheads="1"/>
            </p:cNvSpPr>
            <p:nvPr/>
          </p:nvSpPr>
          <p:spPr bwMode="auto">
            <a:xfrm>
              <a:off x="4248150" y="828675"/>
              <a:ext cx="95250" cy="115888"/>
            </a:xfrm>
            <a:custGeom>
              <a:avLst/>
              <a:gdLst>
                <a:gd name="T0" fmla="*/ 233 w 263"/>
                <a:gd name="T1" fmla="*/ 58 h 321"/>
                <a:gd name="T2" fmla="*/ 233 w 263"/>
                <a:gd name="T3" fmla="*/ 58 h 321"/>
                <a:gd name="T4" fmla="*/ 233 w 263"/>
                <a:gd name="T5" fmla="*/ 58 h 321"/>
                <a:gd name="T6" fmla="*/ 233 w 263"/>
                <a:gd name="T7" fmla="*/ 29 h 321"/>
                <a:gd name="T8" fmla="*/ 175 w 263"/>
                <a:gd name="T9" fmla="*/ 29 h 321"/>
                <a:gd name="T10" fmla="*/ 88 w 263"/>
                <a:gd name="T11" fmla="*/ 204 h 321"/>
                <a:gd name="T12" fmla="*/ 0 w 263"/>
                <a:gd name="T13" fmla="*/ 263 h 321"/>
                <a:gd name="T14" fmla="*/ 0 w 263"/>
                <a:gd name="T15" fmla="*/ 320 h 321"/>
                <a:gd name="T16" fmla="*/ 117 w 263"/>
                <a:gd name="T17" fmla="*/ 234 h 321"/>
                <a:gd name="T18" fmla="*/ 233 w 263"/>
                <a:gd name="T19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21">
                  <a:moveTo>
                    <a:pt x="233" y="58"/>
                  </a:moveTo>
                  <a:lnTo>
                    <a:pt x="233" y="58"/>
                  </a:lnTo>
                  <a:lnTo>
                    <a:pt x="233" y="58"/>
                  </a:lnTo>
                  <a:cubicBezTo>
                    <a:pt x="262" y="29"/>
                    <a:pt x="233" y="29"/>
                    <a:pt x="233" y="29"/>
                  </a:cubicBezTo>
                  <a:cubicBezTo>
                    <a:pt x="204" y="0"/>
                    <a:pt x="175" y="29"/>
                    <a:pt x="175" y="29"/>
                  </a:cubicBezTo>
                  <a:cubicBezTo>
                    <a:pt x="146" y="87"/>
                    <a:pt x="117" y="146"/>
                    <a:pt x="88" y="204"/>
                  </a:cubicBezTo>
                  <a:cubicBezTo>
                    <a:pt x="58" y="234"/>
                    <a:pt x="29" y="234"/>
                    <a:pt x="0" y="26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58" y="291"/>
                    <a:pt x="88" y="263"/>
                    <a:pt x="117" y="234"/>
                  </a:cubicBezTo>
                  <a:cubicBezTo>
                    <a:pt x="175" y="204"/>
                    <a:pt x="233" y="117"/>
                    <a:pt x="233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7" name="Freeform 2"/>
            <p:cNvSpPr>
              <a:spLocks noChangeArrowheads="1"/>
            </p:cNvSpPr>
            <p:nvPr/>
          </p:nvSpPr>
          <p:spPr bwMode="auto">
            <a:xfrm>
              <a:off x="4300538" y="692150"/>
              <a:ext cx="273050" cy="147638"/>
            </a:xfrm>
            <a:custGeom>
              <a:avLst/>
              <a:gdLst>
                <a:gd name="T0" fmla="*/ 583 w 759"/>
                <a:gd name="T1" fmla="*/ 205 h 410"/>
                <a:gd name="T2" fmla="*/ 583 w 759"/>
                <a:gd name="T3" fmla="*/ 205 h 410"/>
                <a:gd name="T4" fmla="*/ 613 w 759"/>
                <a:gd name="T5" fmla="*/ 264 h 410"/>
                <a:gd name="T6" fmla="*/ 670 w 759"/>
                <a:gd name="T7" fmla="*/ 350 h 410"/>
                <a:gd name="T8" fmla="*/ 670 w 759"/>
                <a:gd name="T9" fmla="*/ 380 h 410"/>
                <a:gd name="T10" fmla="*/ 729 w 759"/>
                <a:gd name="T11" fmla="*/ 409 h 410"/>
                <a:gd name="T12" fmla="*/ 758 w 759"/>
                <a:gd name="T13" fmla="*/ 322 h 410"/>
                <a:gd name="T14" fmla="*/ 699 w 759"/>
                <a:gd name="T15" fmla="*/ 234 h 410"/>
                <a:gd name="T16" fmla="*/ 613 w 759"/>
                <a:gd name="T17" fmla="*/ 147 h 410"/>
                <a:gd name="T18" fmla="*/ 437 w 759"/>
                <a:gd name="T19" fmla="*/ 30 h 410"/>
                <a:gd name="T20" fmla="*/ 233 w 759"/>
                <a:gd name="T21" fmla="*/ 0 h 410"/>
                <a:gd name="T22" fmla="*/ 29 w 759"/>
                <a:gd name="T23" fmla="*/ 30 h 410"/>
                <a:gd name="T24" fmla="*/ 0 w 759"/>
                <a:gd name="T25" fmla="*/ 88 h 410"/>
                <a:gd name="T26" fmla="*/ 58 w 759"/>
                <a:gd name="T27" fmla="*/ 88 h 410"/>
                <a:gd name="T28" fmla="*/ 233 w 759"/>
                <a:gd name="T29" fmla="*/ 59 h 410"/>
                <a:gd name="T30" fmla="*/ 408 w 759"/>
                <a:gd name="T31" fmla="*/ 117 h 410"/>
                <a:gd name="T32" fmla="*/ 583 w 759"/>
                <a:gd name="T33" fmla="*/ 20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10">
                  <a:moveTo>
                    <a:pt x="583" y="205"/>
                  </a:moveTo>
                  <a:lnTo>
                    <a:pt x="583" y="205"/>
                  </a:lnTo>
                  <a:cubicBezTo>
                    <a:pt x="583" y="234"/>
                    <a:pt x="613" y="264"/>
                    <a:pt x="613" y="264"/>
                  </a:cubicBezTo>
                  <a:cubicBezTo>
                    <a:pt x="641" y="293"/>
                    <a:pt x="670" y="322"/>
                    <a:pt x="670" y="350"/>
                  </a:cubicBezTo>
                  <a:lnTo>
                    <a:pt x="670" y="380"/>
                  </a:lnTo>
                  <a:cubicBezTo>
                    <a:pt x="670" y="409"/>
                    <a:pt x="729" y="409"/>
                    <a:pt x="729" y="409"/>
                  </a:cubicBezTo>
                  <a:cubicBezTo>
                    <a:pt x="758" y="380"/>
                    <a:pt x="758" y="350"/>
                    <a:pt x="758" y="322"/>
                  </a:cubicBezTo>
                  <a:cubicBezTo>
                    <a:pt x="729" y="293"/>
                    <a:pt x="729" y="264"/>
                    <a:pt x="699" y="234"/>
                  </a:cubicBezTo>
                  <a:cubicBezTo>
                    <a:pt x="670" y="205"/>
                    <a:pt x="641" y="176"/>
                    <a:pt x="613" y="147"/>
                  </a:cubicBezTo>
                  <a:cubicBezTo>
                    <a:pt x="583" y="117"/>
                    <a:pt x="495" y="88"/>
                    <a:pt x="437" y="30"/>
                  </a:cubicBezTo>
                  <a:cubicBezTo>
                    <a:pt x="379" y="30"/>
                    <a:pt x="321" y="0"/>
                    <a:pt x="233" y="0"/>
                  </a:cubicBezTo>
                  <a:cubicBezTo>
                    <a:pt x="175" y="0"/>
                    <a:pt x="116" y="0"/>
                    <a:pt x="29" y="30"/>
                  </a:cubicBezTo>
                  <a:cubicBezTo>
                    <a:pt x="0" y="30"/>
                    <a:pt x="0" y="59"/>
                    <a:pt x="0" y="88"/>
                  </a:cubicBezTo>
                  <a:cubicBezTo>
                    <a:pt x="0" y="88"/>
                    <a:pt x="29" y="88"/>
                    <a:pt x="58" y="88"/>
                  </a:cubicBezTo>
                  <a:cubicBezTo>
                    <a:pt x="116" y="59"/>
                    <a:pt x="175" y="30"/>
                    <a:pt x="233" y="59"/>
                  </a:cubicBezTo>
                  <a:cubicBezTo>
                    <a:pt x="292" y="59"/>
                    <a:pt x="349" y="88"/>
                    <a:pt x="408" y="117"/>
                  </a:cubicBezTo>
                  <a:cubicBezTo>
                    <a:pt x="466" y="147"/>
                    <a:pt x="525" y="176"/>
                    <a:pt x="583" y="2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8" name="Freeform 3"/>
            <p:cNvSpPr>
              <a:spLocks noChangeArrowheads="1"/>
            </p:cNvSpPr>
            <p:nvPr/>
          </p:nvSpPr>
          <p:spPr bwMode="auto">
            <a:xfrm>
              <a:off x="4248150" y="63500"/>
              <a:ext cx="136525" cy="42863"/>
            </a:xfrm>
            <a:custGeom>
              <a:avLst/>
              <a:gdLst>
                <a:gd name="T0" fmla="*/ 204 w 380"/>
                <a:gd name="T1" fmla="*/ 58 h 117"/>
                <a:gd name="T2" fmla="*/ 204 w 380"/>
                <a:gd name="T3" fmla="*/ 58 h 117"/>
                <a:gd name="T4" fmla="*/ 292 w 380"/>
                <a:gd name="T5" fmla="*/ 87 h 117"/>
                <a:gd name="T6" fmla="*/ 321 w 380"/>
                <a:gd name="T7" fmla="*/ 87 h 117"/>
                <a:gd name="T8" fmla="*/ 379 w 380"/>
                <a:gd name="T9" fmla="*/ 58 h 117"/>
                <a:gd name="T10" fmla="*/ 321 w 380"/>
                <a:gd name="T11" fmla="*/ 0 h 117"/>
                <a:gd name="T12" fmla="*/ 204 w 380"/>
                <a:gd name="T13" fmla="*/ 0 h 117"/>
                <a:gd name="T14" fmla="*/ 88 w 380"/>
                <a:gd name="T15" fmla="*/ 0 h 117"/>
                <a:gd name="T16" fmla="*/ 0 w 380"/>
                <a:gd name="T17" fmla="*/ 58 h 117"/>
                <a:gd name="T18" fmla="*/ 0 w 380"/>
                <a:gd name="T19" fmla="*/ 116 h 117"/>
                <a:gd name="T20" fmla="*/ 117 w 380"/>
                <a:gd name="T21" fmla="*/ 87 h 117"/>
                <a:gd name="T22" fmla="*/ 204 w 380"/>
                <a:gd name="T2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7">
                  <a:moveTo>
                    <a:pt x="204" y="58"/>
                  </a:moveTo>
                  <a:lnTo>
                    <a:pt x="204" y="58"/>
                  </a:lnTo>
                  <a:cubicBezTo>
                    <a:pt x="233" y="58"/>
                    <a:pt x="262" y="87"/>
                    <a:pt x="292" y="87"/>
                  </a:cubicBezTo>
                  <a:lnTo>
                    <a:pt x="321" y="87"/>
                  </a:lnTo>
                  <a:cubicBezTo>
                    <a:pt x="350" y="87"/>
                    <a:pt x="379" y="87"/>
                    <a:pt x="379" y="58"/>
                  </a:cubicBezTo>
                  <a:cubicBezTo>
                    <a:pt x="379" y="0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0"/>
                    <a:pt x="146" y="0"/>
                    <a:pt x="88" y="0"/>
                  </a:cubicBezTo>
                  <a:cubicBezTo>
                    <a:pt x="58" y="29"/>
                    <a:pt x="29" y="29"/>
                    <a:pt x="0" y="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88" y="87"/>
                    <a:pt x="117" y="87"/>
                  </a:cubicBezTo>
                  <a:cubicBezTo>
                    <a:pt x="146" y="87"/>
                    <a:pt x="175" y="58"/>
                    <a:pt x="20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9" name="Freeform 4"/>
            <p:cNvSpPr>
              <a:spLocks noChangeArrowheads="1"/>
            </p:cNvSpPr>
            <p:nvPr/>
          </p:nvSpPr>
          <p:spPr bwMode="auto">
            <a:xfrm>
              <a:off x="4248150" y="1344613"/>
              <a:ext cx="104775" cy="252412"/>
            </a:xfrm>
            <a:custGeom>
              <a:avLst/>
              <a:gdLst>
                <a:gd name="T0" fmla="*/ 175 w 293"/>
                <a:gd name="T1" fmla="*/ 291 h 701"/>
                <a:gd name="T2" fmla="*/ 175 w 293"/>
                <a:gd name="T3" fmla="*/ 291 h 701"/>
                <a:gd name="T4" fmla="*/ 233 w 293"/>
                <a:gd name="T5" fmla="*/ 467 h 701"/>
                <a:gd name="T6" fmla="*/ 233 w 293"/>
                <a:gd name="T7" fmla="*/ 555 h 701"/>
                <a:gd name="T8" fmla="*/ 175 w 293"/>
                <a:gd name="T9" fmla="*/ 612 h 701"/>
                <a:gd name="T10" fmla="*/ 175 w 293"/>
                <a:gd name="T11" fmla="*/ 671 h 701"/>
                <a:gd name="T12" fmla="*/ 233 w 293"/>
                <a:gd name="T13" fmla="*/ 700 h 701"/>
                <a:gd name="T14" fmla="*/ 292 w 293"/>
                <a:gd name="T15" fmla="*/ 671 h 701"/>
                <a:gd name="T16" fmla="*/ 292 w 293"/>
                <a:gd name="T17" fmla="*/ 555 h 701"/>
                <a:gd name="T18" fmla="*/ 292 w 293"/>
                <a:gd name="T19" fmla="*/ 438 h 701"/>
                <a:gd name="T20" fmla="*/ 233 w 293"/>
                <a:gd name="T21" fmla="*/ 262 h 701"/>
                <a:gd name="T22" fmla="*/ 146 w 293"/>
                <a:gd name="T23" fmla="*/ 88 h 701"/>
                <a:gd name="T24" fmla="*/ 0 w 293"/>
                <a:gd name="T25" fmla="*/ 0 h 701"/>
                <a:gd name="T26" fmla="*/ 0 w 293"/>
                <a:gd name="T27" fmla="*/ 58 h 701"/>
                <a:gd name="T28" fmla="*/ 88 w 293"/>
                <a:gd name="T29" fmla="*/ 146 h 701"/>
                <a:gd name="T30" fmla="*/ 175 w 293"/>
                <a:gd name="T31" fmla="*/ 29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01">
                  <a:moveTo>
                    <a:pt x="175" y="291"/>
                  </a:moveTo>
                  <a:lnTo>
                    <a:pt x="175" y="291"/>
                  </a:lnTo>
                  <a:cubicBezTo>
                    <a:pt x="204" y="350"/>
                    <a:pt x="233" y="408"/>
                    <a:pt x="233" y="467"/>
                  </a:cubicBezTo>
                  <a:cubicBezTo>
                    <a:pt x="233" y="496"/>
                    <a:pt x="233" y="525"/>
                    <a:pt x="233" y="555"/>
                  </a:cubicBezTo>
                  <a:cubicBezTo>
                    <a:pt x="233" y="583"/>
                    <a:pt x="204" y="612"/>
                    <a:pt x="175" y="612"/>
                  </a:cubicBezTo>
                  <a:cubicBezTo>
                    <a:pt x="175" y="641"/>
                    <a:pt x="175" y="641"/>
                    <a:pt x="175" y="671"/>
                  </a:cubicBezTo>
                  <a:cubicBezTo>
                    <a:pt x="175" y="671"/>
                    <a:pt x="175" y="700"/>
                    <a:pt x="233" y="700"/>
                  </a:cubicBezTo>
                  <a:cubicBezTo>
                    <a:pt x="233" y="700"/>
                    <a:pt x="292" y="700"/>
                    <a:pt x="292" y="671"/>
                  </a:cubicBezTo>
                  <a:cubicBezTo>
                    <a:pt x="292" y="612"/>
                    <a:pt x="292" y="583"/>
                    <a:pt x="292" y="555"/>
                  </a:cubicBezTo>
                  <a:cubicBezTo>
                    <a:pt x="292" y="525"/>
                    <a:pt x="292" y="496"/>
                    <a:pt x="292" y="438"/>
                  </a:cubicBezTo>
                  <a:cubicBezTo>
                    <a:pt x="292" y="379"/>
                    <a:pt x="292" y="321"/>
                    <a:pt x="233" y="262"/>
                  </a:cubicBezTo>
                  <a:cubicBezTo>
                    <a:pt x="233" y="20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3"/>
                    <a:pt x="175" y="2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0" name="Freeform 5"/>
            <p:cNvSpPr>
              <a:spLocks noChangeArrowheads="1"/>
            </p:cNvSpPr>
            <p:nvPr/>
          </p:nvSpPr>
          <p:spPr bwMode="auto">
            <a:xfrm>
              <a:off x="4248150" y="450850"/>
              <a:ext cx="200025" cy="104775"/>
            </a:xfrm>
            <a:custGeom>
              <a:avLst/>
              <a:gdLst>
                <a:gd name="T0" fmla="*/ 175 w 555"/>
                <a:gd name="T1" fmla="*/ 146 h 293"/>
                <a:gd name="T2" fmla="*/ 175 w 555"/>
                <a:gd name="T3" fmla="*/ 146 h 293"/>
                <a:gd name="T4" fmla="*/ 321 w 555"/>
                <a:gd name="T5" fmla="*/ 87 h 293"/>
                <a:gd name="T6" fmla="*/ 409 w 555"/>
                <a:gd name="T7" fmla="*/ 58 h 293"/>
                <a:gd name="T8" fmla="*/ 495 w 555"/>
                <a:gd name="T9" fmla="*/ 87 h 293"/>
                <a:gd name="T10" fmla="*/ 525 w 555"/>
                <a:gd name="T11" fmla="*/ 117 h 293"/>
                <a:gd name="T12" fmla="*/ 554 w 555"/>
                <a:gd name="T13" fmla="*/ 58 h 293"/>
                <a:gd name="T14" fmla="*/ 525 w 555"/>
                <a:gd name="T15" fmla="*/ 0 h 293"/>
                <a:gd name="T16" fmla="*/ 409 w 555"/>
                <a:gd name="T17" fmla="*/ 0 h 293"/>
                <a:gd name="T18" fmla="*/ 292 w 555"/>
                <a:gd name="T19" fmla="*/ 29 h 293"/>
                <a:gd name="T20" fmla="*/ 117 w 555"/>
                <a:gd name="T21" fmla="*/ 117 h 293"/>
                <a:gd name="T22" fmla="*/ 0 w 555"/>
                <a:gd name="T23" fmla="*/ 204 h 293"/>
                <a:gd name="T24" fmla="*/ 0 w 555"/>
                <a:gd name="T25" fmla="*/ 292 h 293"/>
                <a:gd name="T26" fmla="*/ 29 w 555"/>
                <a:gd name="T27" fmla="*/ 263 h 293"/>
                <a:gd name="T28" fmla="*/ 175 w 555"/>
                <a:gd name="T29" fmla="*/ 14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3">
                  <a:moveTo>
                    <a:pt x="175" y="146"/>
                  </a:moveTo>
                  <a:lnTo>
                    <a:pt x="175" y="146"/>
                  </a:lnTo>
                  <a:cubicBezTo>
                    <a:pt x="204" y="117"/>
                    <a:pt x="262" y="117"/>
                    <a:pt x="321" y="87"/>
                  </a:cubicBezTo>
                  <a:cubicBezTo>
                    <a:pt x="350" y="58"/>
                    <a:pt x="379" y="58"/>
                    <a:pt x="409" y="58"/>
                  </a:cubicBezTo>
                  <a:cubicBezTo>
                    <a:pt x="438" y="58"/>
                    <a:pt x="467" y="58"/>
                    <a:pt x="495" y="87"/>
                  </a:cubicBezTo>
                  <a:lnTo>
                    <a:pt x="525" y="117"/>
                  </a:lnTo>
                  <a:cubicBezTo>
                    <a:pt x="554" y="87"/>
                    <a:pt x="554" y="58"/>
                    <a:pt x="554" y="58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29"/>
                    <a:pt x="175" y="58"/>
                    <a:pt x="117" y="117"/>
                  </a:cubicBezTo>
                  <a:cubicBezTo>
                    <a:pt x="88" y="146"/>
                    <a:pt x="58" y="146"/>
                    <a:pt x="0" y="204"/>
                  </a:cubicBezTo>
                  <a:cubicBezTo>
                    <a:pt x="0" y="292"/>
                    <a:pt x="0" y="292"/>
                    <a:pt x="0" y="292"/>
                  </a:cubicBezTo>
                  <a:lnTo>
                    <a:pt x="29" y="263"/>
                  </a:lnTo>
                  <a:cubicBezTo>
                    <a:pt x="58" y="234"/>
                    <a:pt x="117" y="175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1" name="Freeform 6"/>
            <p:cNvSpPr>
              <a:spLocks noChangeArrowheads="1"/>
            </p:cNvSpPr>
            <p:nvPr/>
          </p:nvSpPr>
          <p:spPr bwMode="auto">
            <a:xfrm>
              <a:off x="4279900" y="168275"/>
              <a:ext cx="284163" cy="127000"/>
            </a:xfrm>
            <a:custGeom>
              <a:avLst/>
              <a:gdLst>
                <a:gd name="T0" fmla="*/ 174 w 788"/>
                <a:gd name="T1" fmla="*/ 262 h 351"/>
                <a:gd name="T2" fmla="*/ 174 w 788"/>
                <a:gd name="T3" fmla="*/ 262 h 351"/>
                <a:gd name="T4" fmla="*/ 87 w 788"/>
                <a:gd name="T5" fmla="*/ 233 h 351"/>
                <a:gd name="T6" fmla="*/ 87 w 788"/>
                <a:gd name="T7" fmla="*/ 204 h 351"/>
                <a:gd name="T8" fmla="*/ 0 w 788"/>
                <a:gd name="T9" fmla="*/ 262 h 351"/>
                <a:gd name="T10" fmla="*/ 58 w 788"/>
                <a:gd name="T11" fmla="*/ 291 h 351"/>
                <a:gd name="T12" fmla="*/ 58 w 788"/>
                <a:gd name="T13" fmla="*/ 291 h 351"/>
                <a:gd name="T14" fmla="*/ 145 w 788"/>
                <a:gd name="T15" fmla="*/ 350 h 351"/>
                <a:gd name="T16" fmla="*/ 262 w 788"/>
                <a:gd name="T17" fmla="*/ 350 h 351"/>
                <a:gd name="T18" fmla="*/ 466 w 788"/>
                <a:gd name="T19" fmla="*/ 321 h 351"/>
                <a:gd name="T20" fmla="*/ 641 w 788"/>
                <a:gd name="T21" fmla="*/ 233 h 351"/>
                <a:gd name="T22" fmla="*/ 787 w 788"/>
                <a:gd name="T23" fmla="*/ 87 h 351"/>
                <a:gd name="T24" fmla="*/ 787 w 788"/>
                <a:gd name="T25" fmla="*/ 87 h 351"/>
                <a:gd name="T26" fmla="*/ 787 w 788"/>
                <a:gd name="T27" fmla="*/ 29 h 351"/>
                <a:gd name="T28" fmla="*/ 728 w 788"/>
                <a:gd name="T29" fmla="*/ 58 h 351"/>
                <a:gd name="T30" fmla="*/ 612 w 788"/>
                <a:gd name="T31" fmla="*/ 204 h 351"/>
                <a:gd name="T32" fmla="*/ 437 w 788"/>
                <a:gd name="T33" fmla="*/ 262 h 351"/>
                <a:gd name="T34" fmla="*/ 262 w 788"/>
                <a:gd name="T35" fmla="*/ 291 h 351"/>
                <a:gd name="T36" fmla="*/ 174 w 788"/>
                <a:gd name="T37" fmla="*/ 26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351">
                  <a:moveTo>
                    <a:pt x="174" y="262"/>
                  </a:moveTo>
                  <a:lnTo>
                    <a:pt x="174" y="262"/>
                  </a:lnTo>
                  <a:cubicBezTo>
                    <a:pt x="145" y="262"/>
                    <a:pt x="116" y="262"/>
                    <a:pt x="87" y="233"/>
                  </a:cubicBezTo>
                  <a:cubicBezTo>
                    <a:pt x="87" y="204"/>
                    <a:pt x="87" y="204"/>
                    <a:pt x="87" y="204"/>
                  </a:cubicBezTo>
                  <a:cubicBezTo>
                    <a:pt x="58" y="204"/>
                    <a:pt x="29" y="204"/>
                    <a:pt x="0" y="262"/>
                  </a:cubicBezTo>
                  <a:cubicBezTo>
                    <a:pt x="0" y="262"/>
                    <a:pt x="29" y="291"/>
                    <a:pt x="58" y="291"/>
                  </a:cubicBezTo>
                  <a:lnTo>
                    <a:pt x="58" y="291"/>
                  </a:lnTo>
                  <a:cubicBezTo>
                    <a:pt x="87" y="321"/>
                    <a:pt x="145" y="321"/>
                    <a:pt x="145" y="350"/>
                  </a:cubicBezTo>
                  <a:cubicBezTo>
                    <a:pt x="174" y="350"/>
                    <a:pt x="233" y="350"/>
                    <a:pt x="262" y="350"/>
                  </a:cubicBezTo>
                  <a:cubicBezTo>
                    <a:pt x="321" y="350"/>
                    <a:pt x="407" y="350"/>
                    <a:pt x="466" y="321"/>
                  </a:cubicBezTo>
                  <a:cubicBezTo>
                    <a:pt x="524" y="291"/>
                    <a:pt x="583" y="291"/>
                    <a:pt x="641" y="233"/>
                  </a:cubicBezTo>
                  <a:cubicBezTo>
                    <a:pt x="699" y="204"/>
                    <a:pt x="728" y="145"/>
                    <a:pt x="787" y="87"/>
                  </a:cubicBezTo>
                  <a:lnTo>
                    <a:pt x="787" y="87"/>
                  </a:lnTo>
                  <a:cubicBezTo>
                    <a:pt x="787" y="58"/>
                    <a:pt x="787" y="29"/>
                    <a:pt x="787" y="29"/>
                  </a:cubicBezTo>
                  <a:cubicBezTo>
                    <a:pt x="728" y="0"/>
                    <a:pt x="728" y="29"/>
                    <a:pt x="728" y="58"/>
                  </a:cubicBezTo>
                  <a:cubicBezTo>
                    <a:pt x="699" y="87"/>
                    <a:pt x="641" y="145"/>
                    <a:pt x="612" y="204"/>
                  </a:cubicBezTo>
                  <a:cubicBezTo>
                    <a:pt x="553" y="233"/>
                    <a:pt x="495" y="262"/>
                    <a:pt x="437" y="262"/>
                  </a:cubicBezTo>
                  <a:cubicBezTo>
                    <a:pt x="379" y="291"/>
                    <a:pt x="321" y="291"/>
                    <a:pt x="262" y="291"/>
                  </a:cubicBezTo>
                  <a:cubicBezTo>
                    <a:pt x="233" y="291"/>
                    <a:pt x="204" y="291"/>
                    <a:pt x="174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2" name="Freeform 7"/>
            <p:cNvSpPr>
              <a:spLocks noChangeArrowheads="1"/>
            </p:cNvSpPr>
            <p:nvPr/>
          </p:nvSpPr>
          <p:spPr bwMode="auto">
            <a:xfrm>
              <a:off x="4248150" y="1154113"/>
              <a:ext cx="115888" cy="63500"/>
            </a:xfrm>
            <a:custGeom>
              <a:avLst/>
              <a:gdLst>
                <a:gd name="T0" fmla="*/ 175 w 322"/>
                <a:gd name="T1" fmla="*/ 87 h 176"/>
                <a:gd name="T2" fmla="*/ 175 w 322"/>
                <a:gd name="T3" fmla="*/ 87 h 176"/>
                <a:gd name="T4" fmla="*/ 233 w 322"/>
                <a:gd name="T5" fmla="*/ 146 h 176"/>
                <a:gd name="T6" fmla="*/ 262 w 322"/>
                <a:gd name="T7" fmla="*/ 175 h 176"/>
                <a:gd name="T8" fmla="*/ 321 w 322"/>
                <a:gd name="T9" fmla="*/ 146 h 176"/>
                <a:gd name="T10" fmla="*/ 292 w 322"/>
                <a:gd name="T11" fmla="*/ 87 h 176"/>
                <a:gd name="T12" fmla="*/ 175 w 322"/>
                <a:gd name="T13" fmla="*/ 30 h 176"/>
                <a:gd name="T14" fmla="*/ 88 w 322"/>
                <a:gd name="T15" fmla="*/ 0 h 176"/>
                <a:gd name="T16" fmla="*/ 0 w 322"/>
                <a:gd name="T17" fmla="*/ 0 h 176"/>
                <a:gd name="T18" fmla="*/ 0 w 322"/>
                <a:gd name="T19" fmla="*/ 59 h 176"/>
                <a:gd name="T20" fmla="*/ 88 w 322"/>
                <a:gd name="T21" fmla="*/ 59 h 176"/>
                <a:gd name="T22" fmla="*/ 175 w 322"/>
                <a:gd name="T23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176">
                  <a:moveTo>
                    <a:pt x="175" y="87"/>
                  </a:moveTo>
                  <a:lnTo>
                    <a:pt x="175" y="87"/>
                  </a:lnTo>
                  <a:cubicBezTo>
                    <a:pt x="175" y="116"/>
                    <a:pt x="204" y="116"/>
                    <a:pt x="233" y="146"/>
                  </a:cubicBezTo>
                  <a:cubicBezTo>
                    <a:pt x="233" y="146"/>
                    <a:pt x="233" y="175"/>
                    <a:pt x="262" y="175"/>
                  </a:cubicBezTo>
                  <a:cubicBezTo>
                    <a:pt x="292" y="175"/>
                    <a:pt x="321" y="175"/>
                    <a:pt x="321" y="146"/>
                  </a:cubicBezTo>
                  <a:cubicBezTo>
                    <a:pt x="321" y="116"/>
                    <a:pt x="321" y="87"/>
                    <a:pt x="292" y="87"/>
                  </a:cubicBezTo>
                  <a:cubicBezTo>
                    <a:pt x="262" y="59"/>
                    <a:pt x="233" y="59"/>
                    <a:pt x="175" y="30"/>
                  </a:cubicBezTo>
                  <a:cubicBezTo>
                    <a:pt x="146" y="30"/>
                    <a:pt x="146" y="30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58" y="59"/>
                    <a:pt x="88" y="59"/>
                  </a:cubicBezTo>
                  <a:cubicBezTo>
                    <a:pt x="117" y="59"/>
                    <a:pt x="146" y="87"/>
                    <a:pt x="175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3" name="Freeform 8"/>
            <p:cNvSpPr>
              <a:spLocks noChangeArrowheads="1"/>
            </p:cNvSpPr>
            <p:nvPr/>
          </p:nvSpPr>
          <p:spPr bwMode="auto">
            <a:xfrm>
              <a:off x="4248150" y="1722438"/>
              <a:ext cx="220663" cy="63500"/>
            </a:xfrm>
            <a:custGeom>
              <a:avLst/>
              <a:gdLst>
                <a:gd name="T0" fmla="*/ 379 w 613"/>
                <a:gd name="T1" fmla="*/ 146 h 176"/>
                <a:gd name="T2" fmla="*/ 379 w 613"/>
                <a:gd name="T3" fmla="*/ 146 h 176"/>
                <a:gd name="T4" fmla="*/ 583 w 613"/>
                <a:gd name="T5" fmla="*/ 88 h 176"/>
                <a:gd name="T6" fmla="*/ 583 w 613"/>
                <a:gd name="T7" fmla="*/ 88 h 176"/>
                <a:gd name="T8" fmla="*/ 583 w 613"/>
                <a:gd name="T9" fmla="*/ 29 h 176"/>
                <a:gd name="T10" fmla="*/ 525 w 613"/>
                <a:gd name="T11" fmla="*/ 0 h 176"/>
                <a:gd name="T12" fmla="*/ 379 w 613"/>
                <a:gd name="T13" fmla="*/ 88 h 176"/>
                <a:gd name="T14" fmla="*/ 204 w 613"/>
                <a:gd name="T15" fmla="*/ 88 h 176"/>
                <a:gd name="T16" fmla="*/ 29 w 613"/>
                <a:gd name="T17" fmla="*/ 58 h 176"/>
                <a:gd name="T18" fmla="*/ 0 w 613"/>
                <a:gd name="T19" fmla="*/ 29 h 176"/>
                <a:gd name="T20" fmla="*/ 0 w 613"/>
                <a:gd name="T21" fmla="*/ 117 h 176"/>
                <a:gd name="T22" fmla="*/ 175 w 613"/>
                <a:gd name="T23" fmla="*/ 146 h 176"/>
                <a:gd name="T24" fmla="*/ 379 w 613"/>
                <a:gd name="T25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" h="176">
                  <a:moveTo>
                    <a:pt x="379" y="146"/>
                  </a:moveTo>
                  <a:lnTo>
                    <a:pt x="379" y="146"/>
                  </a:lnTo>
                  <a:cubicBezTo>
                    <a:pt x="438" y="117"/>
                    <a:pt x="525" y="117"/>
                    <a:pt x="583" y="88"/>
                  </a:cubicBezTo>
                  <a:lnTo>
                    <a:pt x="583" y="88"/>
                  </a:lnTo>
                  <a:cubicBezTo>
                    <a:pt x="612" y="58"/>
                    <a:pt x="612" y="29"/>
                    <a:pt x="583" y="29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8"/>
                    <a:pt x="438" y="88"/>
                    <a:pt x="379" y="88"/>
                  </a:cubicBezTo>
                  <a:cubicBezTo>
                    <a:pt x="292" y="117"/>
                    <a:pt x="262" y="117"/>
                    <a:pt x="204" y="88"/>
                  </a:cubicBezTo>
                  <a:cubicBezTo>
                    <a:pt x="117" y="88"/>
                    <a:pt x="88" y="58"/>
                    <a:pt x="29" y="58"/>
                  </a:cubicBezTo>
                  <a:cubicBezTo>
                    <a:pt x="29" y="29"/>
                    <a:pt x="0" y="29"/>
                    <a:pt x="0" y="2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58" y="146"/>
                    <a:pt x="117" y="146"/>
                    <a:pt x="175" y="146"/>
                  </a:cubicBezTo>
                  <a:cubicBezTo>
                    <a:pt x="262" y="175"/>
                    <a:pt x="321" y="175"/>
                    <a:pt x="379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4" name="Freeform 9"/>
            <p:cNvSpPr>
              <a:spLocks noChangeArrowheads="1"/>
            </p:cNvSpPr>
            <p:nvPr/>
          </p:nvSpPr>
          <p:spPr bwMode="auto">
            <a:xfrm>
              <a:off x="4437063" y="955675"/>
              <a:ext cx="168275" cy="252413"/>
            </a:xfrm>
            <a:custGeom>
              <a:avLst/>
              <a:gdLst>
                <a:gd name="T0" fmla="*/ 29 w 468"/>
                <a:gd name="T1" fmla="*/ 58 h 701"/>
                <a:gd name="T2" fmla="*/ 29 w 468"/>
                <a:gd name="T3" fmla="*/ 58 h 701"/>
                <a:gd name="T4" fmla="*/ 204 w 468"/>
                <a:gd name="T5" fmla="*/ 146 h 701"/>
                <a:gd name="T6" fmla="*/ 320 w 468"/>
                <a:gd name="T7" fmla="*/ 291 h 701"/>
                <a:gd name="T8" fmla="*/ 379 w 468"/>
                <a:gd name="T9" fmla="*/ 467 h 701"/>
                <a:gd name="T10" fmla="*/ 408 w 468"/>
                <a:gd name="T11" fmla="*/ 554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4 h 701"/>
                <a:gd name="T22" fmla="*/ 437 w 468"/>
                <a:gd name="T23" fmla="*/ 437 h 701"/>
                <a:gd name="T24" fmla="*/ 350 w 468"/>
                <a:gd name="T25" fmla="*/ 263 h 701"/>
                <a:gd name="T26" fmla="*/ 234 w 468"/>
                <a:gd name="T27" fmla="*/ 117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8"/>
                  </a:moveTo>
                  <a:lnTo>
                    <a:pt x="29" y="58"/>
                  </a:lnTo>
                  <a:cubicBezTo>
                    <a:pt x="87" y="87"/>
                    <a:pt x="146" y="117"/>
                    <a:pt x="204" y="146"/>
                  </a:cubicBezTo>
                  <a:cubicBezTo>
                    <a:pt x="262" y="204"/>
                    <a:pt x="291" y="234"/>
                    <a:pt x="320" y="291"/>
                  </a:cubicBezTo>
                  <a:cubicBezTo>
                    <a:pt x="350" y="320"/>
                    <a:pt x="350" y="408"/>
                    <a:pt x="379" y="467"/>
                  </a:cubicBezTo>
                  <a:cubicBezTo>
                    <a:pt x="408" y="496"/>
                    <a:pt x="408" y="496"/>
                    <a:pt x="408" y="554"/>
                  </a:cubicBezTo>
                  <a:cubicBezTo>
                    <a:pt x="408" y="584"/>
                    <a:pt x="408" y="584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3"/>
                    <a:pt x="467" y="584"/>
                    <a:pt x="467" y="554"/>
                  </a:cubicBezTo>
                  <a:cubicBezTo>
                    <a:pt x="467" y="496"/>
                    <a:pt x="437" y="467"/>
                    <a:pt x="437" y="437"/>
                  </a:cubicBezTo>
                  <a:cubicBezTo>
                    <a:pt x="437" y="379"/>
                    <a:pt x="408" y="320"/>
                    <a:pt x="350" y="263"/>
                  </a:cubicBezTo>
                  <a:cubicBezTo>
                    <a:pt x="320" y="204"/>
                    <a:pt x="291" y="146"/>
                    <a:pt x="234" y="117"/>
                  </a:cubicBezTo>
                  <a:cubicBezTo>
                    <a:pt x="175" y="58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8"/>
                    <a:pt x="0" y="58"/>
                    <a:pt x="2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5" name="Freeform 10"/>
            <p:cNvSpPr>
              <a:spLocks noChangeArrowheads="1"/>
            </p:cNvSpPr>
            <p:nvPr/>
          </p:nvSpPr>
          <p:spPr bwMode="auto">
            <a:xfrm>
              <a:off x="4530725" y="357188"/>
              <a:ext cx="127000" cy="29368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59 h 818"/>
                <a:gd name="T6" fmla="*/ 117 w 351"/>
                <a:gd name="T7" fmla="*/ 759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8 h 818"/>
                <a:gd name="T14" fmla="*/ 350 w 351"/>
                <a:gd name="T15" fmla="*/ 233 h 818"/>
                <a:gd name="T16" fmla="*/ 321 w 351"/>
                <a:gd name="T17" fmla="*/ 30 h 818"/>
                <a:gd name="T18" fmla="*/ 234 w 351"/>
                <a:gd name="T19" fmla="*/ 0 h 818"/>
                <a:gd name="T20" fmla="*/ 234 w 351"/>
                <a:gd name="T21" fmla="*/ 59 h 818"/>
                <a:gd name="T22" fmla="*/ 292 w 351"/>
                <a:gd name="T23" fmla="*/ 233 h 818"/>
                <a:gd name="T24" fmla="*/ 263 w 351"/>
                <a:gd name="T25" fmla="*/ 409 h 818"/>
                <a:gd name="T26" fmla="*/ 205 w 351"/>
                <a:gd name="T27" fmla="*/ 583 h 818"/>
                <a:gd name="T28" fmla="*/ 146 w 351"/>
                <a:gd name="T29" fmla="*/ 642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30"/>
                    <a:pt x="0" y="759"/>
                    <a:pt x="29" y="759"/>
                  </a:cubicBezTo>
                  <a:cubicBezTo>
                    <a:pt x="58" y="817"/>
                    <a:pt x="88" y="817"/>
                    <a:pt x="117" y="759"/>
                  </a:cubicBezTo>
                  <a:cubicBezTo>
                    <a:pt x="117" y="759"/>
                    <a:pt x="146" y="730"/>
                    <a:pt x="175" y="700"/>
                  </a:cubicBezTo>
                  <a:cubicBezTo>
                    <a:pt x="205" y="671"/>
                    <a:pt x="234" y="642"/>
                    <a:pt x="263" y="613"/>
                  </a:cubicBezTo>
                  <a:cubicBezTo>
                    <a:pt x="292" y="555"/>
                    <a:pt x="321" y="497"/>
                    <a:pt x="321" y="438"/>
                  </a:cubicBezTo>
                  <a:cubicBezTo>
                    <a:pt x="350" y="350"/>
                    <a:pt x="350" y="292"/>
                    <a:pt x="350" y="233"/>
                  </a:cubicBezTo>
                  <a:cubicBezTo>
                    <a:pt x="350" y="147"/>
                    <a:pt x="321" y="88"/>
                    <a:pt x="321" y="30"/>
                  </a:cubicBezTo>
                  <a:cubicBezTo>
                    <a:pt x="292" y="0"/>
                    <a:pt x="263" y="0"/>
                    <a:pt x="234" y="0"/>
                  </a:cubicBezTo>
                  <a:cubicBezTo>
                    <a:pt x="205" y="30"/>
                    <a:pt x="205" y="30"/>
                    <a:pt x="234" y="59"/>
                  </a:cubicBezTo>
                  <a:cubicBezTo>
                    <a:pt x="263" y="117"/>
                    <a:pt x="292" y="176"/>
                    <a:pt x="292" y="233"/>
                  </a:cubicBezTo>
                  <a:cubicBezTo>
                    <a:pt x="321" y="292"/>
                    <a:pt x="292" y="350"/>
                    <a:pt x="263" y="409"/>
                  </a:cubicBezTo>
                  <a:cubicBezTo>
                    <a:pt x="263" y="467"/>
                    <a:pt x="234" y="526"/>
                    <a:pt x="205" y="583"/>
                  </a:cubicBezTo>
                  <a:cubicBezTo>
                    <a:pt x="175" y="613"/>
                    <a:pt x="146" y="642"/>
                    <a:pt x="146" y="642"/>
                  </a:cubicBezTo>
                  <a:cubicBezTo>
                    <a:pt x="117" y="671"/>
                    <a:pt x="88" y="671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6" name="Freeform 11"/>
            <p:cNvSpPr>
              <a:spLocks noChangeArrowheads="1"/>
            </p:cNvSpPr>
            <p:nvPr/>
          </p:nvSpPr>
          <p:spPr bwMode="auto">
            <a:xfrm>
              <a:off x="4594225" y="0"/>
              <a:ext cx="42863" cy="42863"/>
            </a:xfrm>
            <a:custGeom>
              <a:avLst/>
              <a:gdLst>
                <a:gd name="T0" fmla="*/ 59 w 118"/>
                <a:gd name="T1" fmla="*/ 117 h 118"/>
                <a:gd name="T2" fmla="*/ 59 w 118"/>
                <a:gd name="T3" fmla="*/ 117 h 118"/>
                <a:gd name="T4" fmla="*/ 117 w 118"/>
                <a:gd name="T5" fmla="*/ 58 h 118"/>
                <a:gd name="T6" fmla="*/ 117 w 118"/>
                <a:gd name="T7" fmla="*/ 0 h 118"/>
                <a:gd name="T8" fmla="*/ 30 w 118"/>
                <a:gd name="T9" fmla="*/ 0 h 118"/>
                <a:gd name="T10" fmla="*/ 30 w 118"/>
                <a:gd name="T11" fmla="*/ 58 h 118"/>
                <a:gd name="T12" fmla="*/ 0 w 118"/>
                <a:gd name="T13" fmla="*/ 88 h 118"/>
                <a:gd name="T14" fmla="*/ 59 w 118"/>
                <a:gd name="T15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18">
                  <a:moveTo>
                    <a:pt x="59" y="117"/>
                  </a:moveTo>
                  <a:lnTo>
                    <a:pt x="59" y="117"/>
                  </a:lnTo>
                  <a:cubicBezTo>
                    <a:pt x="88" y="117"/>
                    <a:pt x="117" y="117"/>
                    <a:pt x="117" y="58"/>
                  </a:cubicBezTo>
                  <a:cubicBezTo>
                    <a:pt x="117" y="29"/>
                    <a:pt x="117" y="29"/>
                    <a:pt x="11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9"/>
                    <a:pt x="30" y="29"/>
                    <a:pt x="30" y="58"/>
                  </a:cubicBezTo>
                  <a:cubicBezTo>
                    <a:pt x="0" y="58"/>
                    <a:pt x="0" y="58"/>
                    <a:pt x="0" y="88"/>
                  </a:cubicBezTo>
                  <a:cubicBezTo>
                    <a:pt x="0" y="117"/>
                    <a:pt x="30" y="117"/>
                    <a:pt x="5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7" name="Freeform 12"/>
            <p:cNvSpPr>
              <a:spLocks noChangeArrowheads="1"/>
            </p:cNvSpPr>
            <p:nvPr/>
          </p:nvSpPr>
          <p:spPr bwMode="auto">
            <a:xfrm>
              <a:off x="4478338" y="1470025"/>
              <a:ext cx="200025" cy="241300"/>
            </a:xfrm>
            <a:custGeom>
              <a:avLst/>
              <a:gdLst>
                <a:gd name="T0" fmla="*/ 525 w 555"/>
                <a:gd name="T1" fmla="*/ 496 h 672"/>
                <a:gd name="T2" fmla="*/ 525 w 555"/>
                <a:gd name="T3" fmla="*/ 496 h 672"/>
                <a:gd name="T4" fmla="*/ 496 w 555"/>
                <a:gd name="T5" fmla="*/ 408 h 672"/>
                <a:gd name="T6" fmla="*/ 409 w 555"/>
                <a:gd name="T7" fmla="*/ 233 h 672"/>
                <a:gd name="T8" fmla="*/ 234 w 555"/>
                <a:gd name="T9" fmla="*/ 88 h 672"/>
                <a:gd name="T10" fmla="*/ 59 w 555"/>
                <a:gd name="T11" fmla="*/ 0 h 672"/>
                <a:gd name="T12" fmla="*/ 0 w 555"/>
                <a:gd name="T13" fmla="*/ 58 h 672"/>
                <a:gd name="T14" fmla="*/ 59 w 555"/>
                <a:gd name="T15" fmla="*/ 88 h 672"/>
                <a:gd name="T16" fmla="*/ 204 w 555"/>
                <a:gd name="T17" fmla="*/ 146 h 672"/>
                <a:gd name="T18" fmla="*/ 351 w 555"/>
                <a:gd name="T19" fmla="*/ 262 h 672"/>
                <a:gd name="T20" fmla="*/ 438 w 555"/>
                <a:gd name="T21" fmla="*/ 408 h 672"/>
                <a:gd name="T22" fmla="*/ 467 w 555"/>
                <a:gd name="T23" fmla="*/ 496 h 672"/>
                <a:gd name="T24" fmla="*/ 438 w 555"/>
                <a:gd name="T25" fmla="*/ 612 h 672"/>
                <a:gd name="T26" fmla="*/ 438 w 555"/>
                <a:gd name="T27" fmla="*/ 641 h 672"/>
                <a:gd name="T28" fmla="*/ 496 w 555"/>
                <a:gd name="T29" fmla="*/ 671 h 672"/>
                <a:gd name="T30" fmla="*/ 525 w 555"/>
                <a:gd name="T31" fmla="*/ 612 h 672"/>
                <a:gd name="T32" fmla="*/ 525 w 555"/>
                <a:gd name="T33" fmla="*/ 612 h 672"/>
                <a:gd name="T34" fmla="*/ 525 w 555"/>
                <a:gd name="T35" fmla="*/ 49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2">
                  <a:moveTo>
                    <a:pt x="525" y="496"/>
                  </a:moveTo>
                  <a:lnTo>
                    <a:pt x="525" y="496"/>
                  </a:lnTo>
                  <a:cubicBezTo>
                    <a:pt x="525" y="467"/>
                    <a:pt x="525" y="438"/>
                    <a:pt x="496" y="408"/>
                  </a:cubicBezTo>
                  <a:cubicBezTo>
                    <a:pt x="467" y="321"/>
                    <a:pt x="438" y="291"/>
                    <a:pt x="409" y="233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2"/>
                  </a:cubicBezTo>
                  <a:cubicBezTo>
                    <a:pt x="380" y="321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  <a:cubicBezTo>
                    <a:pt x="467" y="555"/>
                    <a:pt x="467" y="555"/>
                    <a:pt x="438" y="612"/>
                  </a:cubicBezTo>
                  <a:cubicBezTo>
                    <a:pt x="438" y="612"/>
                    <a:pt x="438" y="612"/>
                    <a:pt x="438" y="641"/>
                  </a:cubicBezTo>
                  <a:cubicBezTo>
                    <a:pt x="438" y="641"/>
                    <a:pt x="467" y="671"/>
                    <a:pt x="496" y="671"/>
                  </a:cubicBezTo>
                  <a:cubicBezTo>
                    <a:pt x="525" y="671"/>
                    <a:pt x="554" y="641"/>
                    <a:pt x="525" y="612"/>
                  </a:cubicBezTo>
                  <a:lnTo>
                    <a:pt x="525" y="612"/>
                  </a:lnTo>
                  <a:cubicBezTo>
                    <a:pt x="525" y="555"/>
                    <a:pt x="525" y="525"/>
                    <a:pt x="525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8" name="Freeform 13"/>
            <p:cNvSpPr>
              <a:spLocks noChangeArrowheads="1"/>
            </p:cNvSpPr>
            <p:nvPr/>
          </p:nvSpPr>
          <p:spPr bwMode="auto">
            <a:xfrm>
              <a:off x="4530725" y="1238250"/>
              <a:ext cx="273050" cy="147638"/>
            </a:xfrm>
            <a:custGeom>
              <a:avLst/>
              <a:gdLst>
                <a:gd name="T0" fmla="*/ 175 w 758"/>
                <a:gd name="T1" fmla="*/ 350 h 410"/>
                <a:gd name="T2" fmla="*/ 175 w 758"/>
                <a:gd name="T3" fmla="*/ 350 h 410"/>
                <a:gd name="T4" fmla="*/ 88 w 758"/>
                <a:gd name="T5" fmla="*/ 321 h 410"/>
                <a:gd name="T6" fmla="*/ 58 w 758"/>
                <a:gd name="T7" fmla="*/ 321 h 410"/>
                <a:gd name="T8" fmla="*/ 0 w 758"/>
                <a:gd name="T9" fmla="*/ 380 h 410"/>
                <a:gd name="T10" fmla="*/ 58 w 758"/>
                <a:gd name="T11" fmla="*/ 409 h 410"/>
                <a:gd name="T12" fmla="*/ 175 w 758"/>
                <a:gd name="T13" fmla="*/ 409 h 410"/>
                <a:gd name="T14" fmla="*/ 292 w 758"/>
                <a:gd name="T15" fmla="*/ 409 h 410"/>
                <a:gd name="T16" fmla="*/ 466 w 758"/>
                <a:gd name="T17" fmla="*/ 350 h 410"/>
                <a:gd name="T18" fmla="*/ 640 w 758"/>
                <a:gd name="T19" fmla="*/ 204 h 410"/>
                <a:gd name="T20" fmla="*/ 728 w 758"/>
                <a:gd name="T21" fmla="*/ 30 h 410"/>
                <a:gd name="T22" fmla="*/ 728 w 758"/>
                <a:gd name="T23" fmla="*/ 0 h 410"/>
                <a:gd name="T24" fmla="*/ 670 w 758"/>
                <a:gd name="T25" fmla="*/ 30 h 410"/>
                <a:gd name="T26" fmla="*/ 583 w 758"/>
                <a:gd name="T27" fmla="*/ 176 h 410"/>
                <a:gd name="T28" fmla="*/ 438 w 758"/>
                <a:gd name="T29" fmla="*/ 292 h 410"/>
                <a:gd name="T30" fmla="*/ 263 w 758"/>
                <a:gd name="T31" fmla="*/ 350 h 410"/>
                <a:gd name="T32" fmla="*/ 175 w 758"/>
                <a:gd name="T33" fmla="*/ 35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10">
                  <a:moveTo>
                    <a:pt x="175" y="350"/>
                  </a:moveTo>
                  <a:lnTo>
                    <a:pt x="175" y="350"/>
                  </a:lnTo>
                  <a:cubicBezTo>
                    <a:pt x="146" y="350"/>
                    <a:pt x="117" y="350"/>
                    <a:pt x="88" y="321"/>
                  </a:cubicBezTo>
                  <a:cubicBezTo>
                    <a:pt x="88" y="321"/>
                    <a:pt x="88" y="321"/>
                    <a:pt x="58" y="321"/>
                  </a:cubicBezTo>
                  <a:cubicBezTo>
                    <a:pt x="58" y="321"/>
                    <a:pt x="0" y="350"/>
                    <a:pt x="0" y="380"/>
                  </a:cubicBezTo>
                  <a:cubicBezTo>
                    <a:pt x="0" y="409"/>
                    <a:pt x="29" y="409"/>
                    <a:pt x="58" y="409"/>
                  </a:cubicBezTo>
                  <a:cubicBezTo>
                    <a:pt x="88" y="409"/>
                    <a:pt x="146" y="409"/>
                    <a:pt x="175" y="409"/>
                  </a:cubicBezTo>
                  <a:cubicBezTo>
                    <a:pt x="205" y="409"/>
                    <a:pt x="234" y="409"/>
                    <a:pt x="292" y="409"/>
                  </a:cubicBezTo>
                  <a:cubicBezTo>
                    <a:pt x="350" y="409"/>
                    <a:pt x="408" y="380"/>
                    <a:pt x="466" y="350"/>
                  </a:cubicBezTo>
                  <a:cubicBezTo>
                    <a:pt x="524" y="321"/>
                    <a:pt x="583" y="263"/>
                    <a:pt x="640" y="204"/>
                  </a:cubicBezTo>
                  <a:cubicBezTo>
                    <a:pt x="670" y="176"/>
                    <a:pt x="728" y="117"/>
                    <a:pt x="728" y="30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88"/>
                    <a:pt x="640" y="147"/>
                    <a:pt x="583" y="176"/>
                  </a:cubicBezTo>
                  <a:cubicBezTo>
                    <a:pt x="554" y="233"/>
                    <a:pt x="495" y="263"/>
                    <a:pt x="438" y="292"/>
                  </a:cubicBezTo>
                  <a:cubicBezTo>
                    <a:pt x="379" y="321"/>
                    <a:pt x="321" y="321"/>
                    <a:pt x="263" y="350"/>
                  </a:cubicBezTo>
                  <a:cubicBezTo>
                    <a:pt x="234" y="350"/>
                    <a:pt x="205" y="380"/>
                    <a:pt x="175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9" name="Freeform 14"/>
            <p:cNvSpPr>
              <a:spLocks noChangeArrowheads="1"/>
            </p:cNvSpPr>
            <p:nvPr/>
          </p:nvSpPr>
          <p:spPr bwMode="auto">
            <a:xfrm>
              <a:off x="4248150" y="1920875"/>
              <a:ext cx="104775" cy="42863"/>
            </a:xfrm>
            <a:custGeom>
              <a:avLst/>
              <a:gdLst>
                <a:gd name="T0" fmla="*/ 146 w 293"/>
                <a:gd name="T1" fmla="*/ 58 h 118"/>
                <a:gd name="T2" fmla="*/ 146 w 293"/>
                <a:gd name="T3" fmla="*/ 58 h 118"/>
                <a:gd name="T4" fmla="*/ 233 w 293"/>
                <a:gd name="T5" fmla="*/ 87 h 118"/>
                <a:gd name="T6" fmla="*/ 262 w 293"/>
                <a:gd name="T7" fmla="*/ 87 h 118"/>
                <a:gd name="T8" fmla="*/ 292 w 293"/>
                <a:gd name="T9" fmla="*/ 58 h 118"/>
                <a:gd name="T10" fmla="*/ 233 w 293"/>
                <a:gd name="T11" fmla="*/ 0 h 118"/>
                <a:gd name="T12" fmla="*/ 146 w 293"/>
                <a:gd name="T13" fmla="*/ 0 h 118"/>
                <a:gd name="T14" fmla="*/ 29 w 293"/>
                <a:gd name="T15" fmla="*/ 29 h 118"/>
                <a:gd name="T16" fmla="*/ 0 w 293"/>
                <a:gd name="T17" fmla="*/ 29 h 118"/>
                <a:gd name="T18" fmla="*/ 0 w 293"/>
                <a:gd name="T19" fmla="*/ 117 h 118"/>
                <a:gd name="T20" fmla="*/ 58 w 293"/>
                <a:gd name="T21" fmla="*/ 87 h 118"/>
                <a:gd name="T22" fmla="*/ 146 w 293"/>
                <a:gd name="T23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8">
                  <a:moveTo>
                    <a:pt x="146" y="58"/>
                  </a:moveTo>
                  <a:lnTo>
                    <a:pt x="146" y="58"/>
                  </a:lnTo>
                  <a:cubicBezTo>
                    <a:pt x="175" y="58"/>
                    <a:pt x="204" y="58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58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88" y="58"/>
                    <a:pt x="117" y="58"/>
                    <a:pt x="146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0" name="Freeform 15"/>
            <p:cNvSpPr>
              <a:spLocks noChangeArrowheads="1"/>
            </p:cNvSpPr>
            <p:nvPr/>
          </p:nvSpPr>
          <p:spPr bwMode="auto">
            <a:xfrm>
              <a:off x="4437063" y="1931988"/>
              <a:ext cx="282575" cy="104775"/>
            </a:xfrm>
            <a:custGeom>
              <a:avLst/>
              <a:gdLst>
                <a:gd name="T0" fmla="*/ 29 w 787"/>
                <a:gd name="T1" fmla="*/ 117 h 293"/>
                <a:gd name="T2" fmla="*/ 29 w 787"/>
                <a:gd name="T3" fmla="*/ 117 h 293"/>
                <a:gd name="T4" fmla="*/ 29 w 787"/>
                <a:gd name="T5" fmla="*/ 205 h 293"/>
                <a:gd name="T6" fmla="*/ 146 w 787"/>
                <a:gd name="T7" fmla="*/ 234 h 293"/>
                <a:gd name="T8" fmla="*/ 234 w 787"/>
                <a:gd name="T9" fmla="*/ 263 h 293"/>
                <a:gd name="T10" fmla="*/ 437 w 787"/>
                <a:gd name="T11" fmla="*/ 263 h 293"/>
                <a:gd name="T12" fmla="*/ 612 w 787"/>
                <a:gd name="T13" fmla="*/ 205 h 293"/>
                <a:gd name="T14" fmla="*/ 786 w 787"/>
                <a:gd name="T15" fmla="*/ 88 h 293"/>
                <a:gd name="T16" fmla="*/ 757 w 787"/>
                <a:gd name="T17" fmla="*/ 29 h 293"/>
                <a:gd name="T18" fmla="*/ 700 w 787"/>
                <a:gd name="T19" fmla="*/ 29 h 293"/>
                <a:gd name="T20" fmla="*/ 583 w 787"/>
                <a:gd name="T21" fmla="*/ 146 h 293"/>
                <a:gd name="T22" fmla="*/ 437 w 787"/>
                <a:gd name="T23" fmla="*/ 205 h 293"/>
                <a:gd name="T24" fmla="*/ 234 w 787"/>
                <a:gd name="T25" fmla="*/ 205 h 293"/>
                <a:gd name="T26" fmla="*/ 175 w 787"/>
                <a:gd name="T27" fmla="*/ 175 h 293"/>
                <a:gd name="T28" fmla="*/ 116 w 787"/>
                <a:gd name="T29" fmla="*/ 117 h 293"/>
                <a:gd name="T30" fmla="*/ 58 w 787"/>
                <a:gd name="T31" fmla="*/ 117 h 293"/>
                <a:gd name="T32" fmla="*/ 29 w 787"/>
                <a:gd name="T33" fmla="*/ 11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7" h="293">
                  <a:moveTo>
                    <a:pt x="29" y="117"/>
                  </a:moveTo>
                  <a:lnTo>
                    <a:pt x="29" y="117"/>
                  </a:lnTo>
                  <a:cubicBezTo>
                    <a:pt x="0" y="175"/>
                    <a:pt x="29" y="175"/>
                    <a:pt x="29" y="205"/>
                  </a:cubicBezTo>
                  <a:cubicBezTo>
                    <a:pt x="58" y="205"/>
                    <a:pt x="116" y="234"/>
                    <a:pt x="146" y="234"/>
                  </a:cubicBezTo>
                  <a:cubicBezTo>
                    <a:pt x="175" y="234"/>
                    <a:pt x="204" y="263"/>
                    <a:pt x="234" y="263"/>
                  </a:cubicBezTo>
                  <a:cubicBezTo>
                    <a:pt x="320" y="292"/>
                    <a:pt x="379" y="263"/>
                    <a:pt x="437" y="263"/>
                  </a:cubicBezTo>
                  <a:cubicBezTo>
                    <a:pt x="496" y="234"/>
                    <a:pt x="554" y="234"/>
                    <a:pt x="612" y="205"/>
                  </a:cubicBezTo>
                  <a:cubicBezTo>
                    <a:pt x="670" y="175"/>
                    <a:pt x="728" y="117"/>
                    <a:pt x="786" y="88"/>
                  </a:cubicBezTo>
                  <a:cubicBezTo>
                    <a:pt x="786" y="58"/>
                    <a:pt x="786" y="29"/>
                    <a:pt x="757" y="29"/>
                  </a:cubicBezTo>
                  <a:cubicBezTo>
                    <a:pt x="757" y="0"/>
                    <a:pt x="728" y="0"/>
                    <a:pt x="700" y="29"/>
                  </a:cubicBezTo>
                  <a:cubicBezTo>
                    <a:pt x="670" y="88"/>
                    <a:pt x="641" y="117"/>
                    <a:pt x="583" y="146"/>
                  </a:cubicBezTo>
                  <a:cubicBezTo>
                    <a:pt x="554" y="175"/>
                    <a:pt x="467" y="205"/>
                    <a:pt x="437" y="205"/>
                  </a:cubicBezTo>
                  <a:cubicBezTo>
                    <a:pt x="350" y="205"/>
                    <a:pt x="320" y="205"/>
                    <a:pt x="234" y="205"/>
                  </a:cubicBezTo>
                  <a:cubicBezTo>
                    <a:pt x="234" y="205"/>
                    <a:pt x="204" y="175"/>
                    <a:pt x="175" y="175"/>
                  </a:cubicBezTo>
                  <a:cubicBezTo>
                    <a:pt x="146" y="175"/>
                    <a:pt x="116" y="146"/>
                    <a:pt x="116" y="117"/>
                  </a:cubicBezTo>
                  <a:cubicBezTo>
                    <a:pt x="87" y="117"/>
                    <a:pt x="87" y="117"/>
                    <a:pt x="58" y="117"/>
                  </a:cubicBezTo>
                  <a:cubicBezTo>
                    <a:pt x="58" y="88"/>
                    <a:pt x="29" y="117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1" name="Freeform 16"/>
            <p:cNvSpPr>
              <a:spLocks noChangeArrowheads="1"/>
            </p:cNvSpPr>
            <p:nvPr/>
          </p:nvSpPr>
          <p:spPr bwMode="auto">
            <a:xfrm>
              <a:off x="4605338" y="1763713"/>
              <a:ext cx="293687" cy="104775"/>
            </a:xfrm>
            <a:custGeom>
              <a:avLst/>
              <a:gdLst>
                <a:gd name="T0" fmla="*/ 233 w 816"/>
                <a:gd name="T1" fmla="*/ 174 h 292"/>
                <a:gd name="T2" fmla="*/ 233 w 816"/>
                <a:gd name="T3" fmla="*/ 174 h 292"/>
                <a:gd name="T4" fmla="*/ 174 w 816"/>
                <a:gd name="T5" fmla="*/ 116 h 292"/>
                <a:gd name="T6" fmla="*/ 116 w 816"/>
                <a:gd name="T7" fmla="*/ 58 h 292"/>
                <a:gd name="T8" fmla="*/ 87 w 816"/>
                <a:gd name="T9" fmla="*/ 29 h 292"/>
                <a:gd name="T10" fmla="*/ 29 w 816"/>
                <a:gd name="T11" fmla="*/ 29 h 292"/>
                <a:gd name="T12" fmla="*/ 29 w 816"/>
                <a:gd name="T13" fmla="*/ 116 h 292"/>
                <a:gd name="T14" fmla="*/ 116 w 816"/>
                <a:gd name="T15" fmla="*/ 174 h 292"/>
                <a:gd name="T16" fmla="*/ 203 w 816"/>
                <a:gd name="T17" fmla="*/ 233 h 292"/>
                <a:gd name="T18" fmla="*/ 407 w 816"/>
                <a:gd name="T19" fmla="*/ 291 h 292"/>
                <a:gd name="T20" fmla="*/ 611 w 816"/>
                <a:gd name="T21" fmla="*/ 262 h 292"/>
                <a:gd name="T22" fmla="*/ 785 w 816"/>
                <a:gd name="T23" fmla="*/ 174 h 292"/>
                <a:gd name="T24" fmla="*/ 815 w 816"/>
                <a:gd name="T25" fmla="*/ 174 h 292"/>
                <a:gd name="T26" fmla="*/ 815 w 816"/>
                <a:gd name="T27" fmla="*/ 116 h 292"/>
                <a:gd name="T28" fmla="*/ 756 w 816"/>
                <a:gd name="T29" fmla="*/ 116 h 292"/>
                <a:gd name="T30" fmla="*/ 611 w 816"/>
                <a:gd name="T31" fmla="*/ 204 h 292"/>
                <a:gd name="T32" fmla="*/ 407 w 816"/>
                <a:gd name="T33" fmla="*/ 233 h 292"/>
                <a:gd name="T34" fmla="*/ 233 w 816"/>
                <a:gd name="T35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92">
                  <a:moveTo>
                    <a:pt x="233" y="174"/>
                  </a:moveTo>
                  <a:lnTo>
                    <a:pt x="233" y="174"/>
                  </a:lnTo>
                  <a:cubicBezTo>
                    <a:pt x="203" y="145"/>
                    <a:pt x="174" y="145"/>
                    <a:pt x="174" y="116"/>
                  </a:cubicBezTo>
                  <a:cubicBezTo>
                    <a:pt x="145" y="116"/>
                    <a:pt x="116" y="58"/>
                    <a:pt x="116" y="58"/>
                  </a:cubicBezTo>
                  <a:cubicBezTo>
                    <a:pt x="116" y="29"/>
                    <a:pt x="87" y="29"/>
                    <a:pt x="87" y="29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8"/>
                    <a:pt x="0" y="88"/>
                    <a:pt x="29" y="116"/>
                  </a:cubicBezTo>
                  <a:cubicBezTo>
                    <a:pt x="58" y="116"/>
                    <a:pt x="87" y="174"/>
                    <a:pt x="116" y="174"/>
                  </a:cubicBezTo>
                  <a:cubicBezTo>
                    <a:pt x="145" y="204"/>
                    <a:pt x="174" y="233"/>
                    <a:pt x="203" y="233"/>
                  </a:cubicBezTo>
                  <a:cubicBezTo>
                    <a:pt x="261" y="262"/>
                    <a:pt x="349" y="291"/>
                    <a:pt x="407" y="291"/>
                  </a:cubicBezTo>
                  <a:cubicBezTo>
                    <a:pt x="494" y="291"/>
                    <a:pt x="552" y="291"/>
                    <a:pt x="611" y="262"/>
                  </a:cubicBezTo>
                  <a:cubicBezTo>
                    <a:pt x="669" y="233"/>
                    <a:pt x="756" y="204"/>
                    <a:pt x="785" y="174"/>
                  </a:cubicBezTo>
                  <a:cubicBezTo>
                    <a:pt x="785" y="174"/>
                    <a:pt x="785" y="174"/>
                    <a:pt x="815" y="174"/>
                  </a:cubicBezTo>
                  <a:cubicBezTo>
                    <a:pt x="815" y="145"/>
                    <a:pt x="815" y="116"/>
                    <a:pt x="815" y="116"/>
                  </a:cubicBezTo>
                  <a:cubicBezTo>
                    <a:pt x="785" y="88"/>
                    <a:pt x="756" y="88"/>
                    <a:pt x="756" y="116"/>
                  </a:cubicBezTo>
                  <a:cubicBezTo>
                    <a:pt x="699" y="145"/>
                    <a:pt x="669" y="174"/>
                    <a:pt x="611" y="204"/>
                  </a:cubicBezTo>
                  <a:cubicBezTo>
                    <a:pt x="523" y="233"/>
                    <a:pt x="494" y="233"/>
                    <a:pt x="407" y="233"/>
                  </a:cubicBezTo>
                  <a:cubicBezTo>
                    <a:pt x="349" y="204"/>
                    <a:pt x="290" y="174"/>
                    <a:pt x="233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2" name="Freeform 17"/>
            <p:cNvSpPr>
              <a:spLocks noChangeArrowheads="1"/>
            </p:cNvSpPr>
            <p:nvPr/>
          </p:nvSpPr>
          <p:spPr bwMode="auto">
            <a:xfrm>
              <a:off x="4719638" y="104775"/>
              <a:ext cx="252412" cy="168275"/>
            </a:xfrm>
            <a:custGeom>
              <a:avLst/>
              <a:gdLst>
                <a:gd name="T0" fmla="*/ 30 w 701"/>
                <a:gd name="T1" fmla="*/ 438 h 468"/>
                <a:gd name="T2" fmla="*/ 30 w 701"/>
                <a:gd name="T3" fmla="*/ 438 h 468"/>
                <a:gd name="T4" fmla="*/ 88 w 701"/>
                <a:gd name="T5" fmla="*/ 409 h 468"/>
                <a:gd name="T6" fmla="*/ 146 w 701"/>
                <a:gd name="T7" fmla="*/ 263 h 468"/>
                <a:gd name="T8" fmla="*/ 292 w 701"/>
                <a:gd name="T9" fmla="*/ 147 h 468"/>
                <a:gd name="T10" fmla="*/ 437 w 701"/>
                <a:gd name="T11" fmla="*/ 59 h 468"/>
                <a:gd name="T12" fmla="*/ 525 w 701"/>
                <a:gd name="T13" fmla="*/ 59 h 468"/>
                <a:gd name="T14" fmla="*/ 612 w 701"/>
                <a:gd name="T15" fmla="*/ 88 h 468"/>
                <a:gd name="T16" fmla="*/ 671 w 701"/>
                <a:gd name="T17" fmla="*/ 88 h 468"/>
                <a:gd name="T18" fmla="*/ 700 w 701"/>
                <a:gd name="T19" fmla="*/ 30 h 468"/>
                <a:gd name="T20" fmla="*/ 642 w 701"/>
                <a:gd name="T21" fmla="*/ 0 h 468"/>
                <a:gd name="T22" fmla="*/ 525 w 701"/>
                <a:gd name="T23" fmla="*/ 0 h 468"/>
                <a:gd name="T24" fmla="*/ 437 w 701"/>
                <a:gd name="T25" fmla="*/ 0 h 468"/>
                <a:gd name="T26" fmla="*/ 263 w 701"/>
                <a:gd name="T27" fmla="*/ 88 h 468"/>
                <a:gd name="T28" fmla="*/ 88 w 701"/>
                <a:gd name="T29" fmla="*/ 205 h 468"/>
                <a:gd name="T30" fmla="*/ 0 w 701"/>
                <a:gd name="T31" fmla="*/ 409 h 468"/>
                <a:gd name="T32" fmla="*/ 0 w 701"/>
                <a:gd name="T33" fmla="*/ 409 h 468"/>
                <a:gd name="T34" fmla="*/ 30 w 701"/>
                <a:gd name="T35" fmla="*/ 43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30" y="438"/>
                  </a:moveTo>
                  <a:lnTo>
                    <a:pt x="30" y="438"/>
                  </a:lnTo>
                  <a:cubicBezTo>
                    <a:pt x="59" y="467"/>
                    <a:pt x="88" y="438"/>
                    <a:pt x="88" y="409"/>
                  </a:cubicBezTo>
                  <a:cubicBezTo>
                    <a:pt x="88" y="350"/>
                    <a:pt x="116" y="292"/>
                    <a:pt x="146" y="263"/>
                  </a:cubicBezTo>
                  <a:cubicBezTo>
                    <a:pt x="175" y="205"/>
                    <a:pt x="233" y="176"/>
                    <a:pt x="292" y="147"/>
                  </a:cubicBezTo>
                  <a:cubicBezTo>
                    <a:pt x="350" y="117"/>
                    <a:pt x="408" y="88"/>
                    <a:pt x="437" y="59"/>
                  </a:cubicBezTo>
                  <a:cubicBezTo>
                    <a:pt x="496" y="59"/>
                    <a:pt x="496" y="59"/>
                    <a:pt x="525" y="59"/>
                  </a:cubicBezTo>
                  <a:cubicBezTo>
                    <a:pt x="583" y="59"/>
                    <a:pt x="583" y="59"/>
                    <a:pt x="612" y="88"/>
                  </a:cubicBezTo>
                  <a:cubicBezTo>
                    <a:pt x="612" y="88"/>
                    <a:pt x="642" y="88"/>
                    <a:pt x="671" y="88"/>
                  </a:cubicBezTo>
                  <a:cubicBezTo>
                    <a:pt x="671" y="88"/>
                    <a:pt x="700" y="59"/>
                    <a:pt x="700" y="30"/>
                  </a:cubicBezTo>
                  <a:cubicBezTo>
                    <a:pt x="700" y="0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0"/>
                  </a:cubicBezTo>
                  <a:cubicBezTo>
                    <a:pt x="350" y="30"/>
                    <a:pt x="321" y="59"/>
                    <a:pt x="263" y="88"/>
                  </a:cubicBezTo>
                  <a:cubicBezTo>
                    <a:pt x="204" y="117"/>
                    <a:pt x="146" y="176"/>
                    <a:pt x="88" y="205"/>
                  </a:cubicBezTo>
                  <a:cubicBezTo>
                    <a:pt x="59" y="263"/>
                    <a:pt x="30" y="350"/>
                    <a:pt x="0" y="409"/>
                  </a:cubicBezTo>
                  <a:lnTo>
                    <a:pt x="0" y="409"/>
                  </a:lnTo>
                  <a:cubicBezTo>
                    <a:pt x="0" y="409"/>
                    <a:pt x="0" y="438"/>
                    <a:pt x="30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3" name="Freeform 18"/>
            <p:cNvSpPr>
              <a:spLocks noChangeArrowheads="1"/>
            </p:cNvSpPr>
            <p:nvPr/>
          </p:nvSpPr>
          <p:spPr bwMode="auto">
            <a:xfrm>
              <a:off x="4929188" y="241300"/>
              <a:ext cx="209550" cy="127000"/>
            </a:xfrm>
            <a:custGeom>
              <a:avLst/>
              <a:gdLst>
                <a:gd name="T0" fmla="*/ 438 w 584"/>
                <a:gd name="T1" fmla="*/ 87 h 351"/>
                <a:gd name="T2" fmla="*/ 438 w 584"/>
                <a:gd name="T3" fmla="*/ 87 h 351"/>
                <a:gd name="T4" fmla="*/ 233 w 584"/>
                <a:gd name="T5" fmla="*/ 29 h 351"/>
                <a:gd name="T6" fmla="*/ 59 w 584"/>
                <a:gd name="T7" fmla="*/ 29 h 351"/>
                <a:gd name="T8" fmla="*/ 29 w 584"/>
                <a:gd name="T9" fmla="*/ 29 h 351"/>
                <a:gd name="T10" fmla="*/ 0 w 584"/>
                <a:gd name="T11" fmla="*/ 58 h 351"/>
                <a:gd name="T12" fmla="*/ 59 w 584"/>
                <a:gd name="T13" fmla="*/ 87 h 351"/>
                <a:gd name="T14" fmla="*/ 233 w 584"/>
                <a:gd name="T15" fmla="*/ 58 h 351"/>
                <a:gd name="T16" fmla="*/ 380 w 584"/>
                <a:gd name="T17" fmla="*/ 146 h 351"/>
                <a:gd name="T18" fmla="*/ 525 w 584"/>
                <a:gd name="T19" fmla="*/ 262 h 351"/>
                <a:gd name="T20" fmla="*/ 583 w 584"/>
                <a:gd name="T21" fmla="*/ 350 h 351"/>
                <a:gd name="T22" fmla="*/ 583 w 584"/>
                <a:gd name="T23" fmla="*/ 233 h 351"/>
                <a:gd name="T24" fmla="*/ 438 w 584"/>
                <a:gd name="T25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438" y="87"/>
                  </a:moveTo>
                  <a:lnTo>
                    <a:pt x="438" y="87"/>
                  </a:lnTo>
                  <a:cubicBezTo>
                    <a:pt x="380" y="58"/>
                    <a:pt x="292" y="29"/>
                    <a:pt x="233" y="29"/>
                  </a:cubicBez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58"/>
                  </a:cubicBezTo>
                  <a:cubicBezTo>
                    <a:pt x="0" y="87"/>
                    <a:pt x="29" y="87"/>
                    <a:pt x="59" y="87"/>
                  </a:cubicBezTo>
                  <a:cubicBezTo>
                    <a:pt x="117" y="58"/>
                    <a:pt x="175" y="58"/>
                    <a:pt x="233" y="58"/>
                  </a:cubicBezTo>
                  <a:cubicBezTo>
                    <a:pt x="292" y="87"/>
                    <a:pt x="350" y="117"/>
                    <a:pt x="380" y="146"/>
                  </a:cubicBezTo>
                  <a:cubicBezTo>
                    <a:pt x="438" y="175"/>
                    <a:pt x="496" y="233"/>
                    <a:pt x="525" y="262"/>
                  </a:cubicBezTo>
                  <a:cubicBezTo>
                    <a:pt x="554" y="291"/>
                    <a:pt x="554" y="320"/>
                    <a:pt x="583" y="350"/>
                  </a:cubicBezTo>
                  <a:cubicBezTo>
                    <a:pt x="583" y="233"/>
                    <a:pt x="583" y="233"/>
                    <a:pt x="583" y="233"/>
                  </a:cubicBezTo>
                  <a:cubicBezTo>
                    <a:pt x="525" y="175"/>
                    <a:pt x="466" y="117"/>
                    <a:pt x="438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4" name="Freeform 19"/>
            <p:cNvSpPr>
              <a:spLocks noChangeArrowheads="1"/>
            </p:cNvSpPr>
            <p:nvPr/>
          </p:nvSpPr>
          <p:spPr bwMode="auto">
            <a:xfrm>
              <a:off x="4803775" y="368300"/>
              <a:ext cx="95250" cy="293688"/>
            </a:xfrm>
            <a:custGeom>
              <a:avLst/>
              <a:gdLst>
                <a:gd name="T0" fmla="*/ 175 w 264"/>
                <a:gd name="T1" fmla="*/ 146 h 818"/>
                <a:gd name="T2" fmla="*/ 175 w 264"/>
                <a:gd name="T3" fmla="*/ 146 h 818"/>
                <a:gd name="T4" fmla="*/ 233 w 264"/>
                <a:gd name="T5" fmla="*/ 117 h 818"/>
                <a:gd name="T6" fmla="*/ 263 w 264"/>
                <a:gd name="T7" fmla="*/ 87 h 818"/>
                <a:gd name="T8" fmla="*/ 233 w 264"/>
                <a:gd name="T9" fmla="*/ 29 h 818"/>
                <a:gd name="T10" fmla="*/ 175 w 264"/>
                <a:gd name="T11" fmla="*/ 29 h 818"/>
                <a:gd name="T12" fmla="*/ 88 w 264"/>
                <a:gd name="T13" fmla="*/ 117 h 818"/>
                <a:gd name="T14" fmla="*/ 59 w 264"/>
                <a:gd name="T15" fmla="*/ 203 h 818"/>
                <a:gd name="T16" fmla="*/ 0 w 264"/>
                <a:gd name="T17" fmla="*/ 408 h 818"/>
                <a:gd name="T18" fmla="*/ 30 w 264"/>
                <a:gd name="T19" fmla="*/ 612 h 818"/>
                <a:gd name="T20" fmla="*/ 117 w 264"/>
                <a:gd name="T21" fmla="*/ 787 h 818"/>
                <a:gd name="T22" fmla="*/ 204 w 264"/>
                <a:gd name="T23" fmla="*/ 787 h 818"/>
                <a:gd name="T24" fmla="*/ 175 w 264"/>
                <a:gd name="T25" fmla="*/ 758 h 818"/>
                <a:gd name="T26" fmla="*/ 88 w 264"/>
                <a:gd name="T27" fmla="*/ 583 h 818"/>
                <a:gd name="T28" fmla="*/ 59 w 264"/>
                <a:gd name="T29" fmla="*/ 408 h 818"/>
                <a:gd name="T30" fmla="*/ 117 w 264"/>
                <a:gd name="T31" fmla="*/ 233 h 818"/>
                <a:gd name="T32" fmla="*/ 175 w 264"/>
                <a:gd name="T33" fmla="*/ 14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46"/>
                  </a:moveTo>
                  <a:lnTo>
                    <a:pt x="175" y="146"/>
                  </a:lnTo>
                  <a:cubicBezTo>
                    <a:pt x="175" y="146"/>
                    <a:pt x="204" y="117"/>
                    <a:pt x="233" y="117"/>
                  </a:cubicBezTo>
                  <a:cubicBezTo>
                    <a:pt x="233" y="117"/>
                    <a:pt x="233" y="117"/>
                    <a:pt x="263" y="87"/>
                  </a:cubicBezTo>
                  <a:cubicBezTo>
                    <a:pt x="263" y="58"/>
                    <a:pt x="263" y="29"/>
                    <a:pt x="233" y="29"/>
                  </a:cubicBezTo>
                  <a:cubicBezTo>
                    <a:pt x="233" y="0"/>
                    <a:pt x="175" y="29"/>
                    <a:pt x="175" y="29"/>
                  </a:cubicBezTo>
                  <a:cubicBezTo>
                    <a:pt x="147" y="58"/>
                    <a:pt x="117" y="87"/>
                    <a:pt x="88" y="117"/>
                  </a:cubicBezTo>
                  <a:cubicBezTo>
                    <a:pt x="59" y="146"/>
                    <a:pt x="59" y="203"/>
                    <a:pt x="59" y="203"/>
                  </a:cubicBezTo>
                  <a:cubicBezTo>
                    <a:pt x="0" y="291"/>
                    <a:pt x="0" y="350"/>
                    <a:pt x="0" y="408"/>
                  </a:cubicBezTo>
                  <a:cubicBezTo>
                    <a:pt x="0" y="496"/>
                    <a:pt x="0" y="525"/>
                    <a:pt x="30" y="612"/>
                  </a:cubicBezTo>
                  <a:cubicBezTo>
                    <a:pt x="59" y="670"/>
                    <a:pt x="88" y="758"/>
                    <a:pt x="117" y="787"/>
                  </a:cubicBezTo>
                  <a:cubicBezTo>
                    <a:pt x="147" y="817"/>
                    <a:pt x="175" y="817"/>
                    <a:pt x="204" y="787"/>
                  </a:cubicBezTo>
                  <a:cubicBezTo>
                    <a:pt x="204" y="787"/>
                    <a:pt x="204" y="758"/>
                    <a:pt x="175" y="758"/>
                  </a:cubicBezTo>
                  <a:cubicBezTo>
                    <a:pt x="147" y="700"/>
                    <a:pt x="117" y="670"/>
                    <a:pt x="88" y="583"/>
                  </a:cubicBezTo>
                  <a:cubicBezTo>
                    <a:pt x="59" y="525"/>
                    <a:pt x="59" y="467"/>
                    <a:pt x="59" y="408"/>
                  </a:cubicBezTo>
                  <a:cubicBezTo>
                    <a:pt x="59" y="350"/>
                    <a:pt x="88" y="291"/>
                    <a:pt x="117" y="233"/>
                  </a:cubicBezTo>
                  <a:cubicBezTo>
                    <a:pt x="117" y="203"/>
                    <a:pt x="147" y="203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5" name="Freeform 20"/>
            <p:cNvSpPr>
              <a:spLocks noChangeArrowheads="1"/>
            </p:cNvSpPr>
            <p:nvPr/>
          </p:nvSpPr>
          <p:spPr bwMode="auto">
            <a:xfrm>
              <a:off x="4908550" y="630238"/>
              <a:ext cx="188913" cy="273050"/>
            </a:xfrm>
            <a:custGeom>
              <a:avLst/>
              <a:gdLst>
                <a:gd name="T0" fmla="*/ 379 w 525"/>
                <a:gd name="T1" fmla="*/ 438 h 759"/>
                <a:gd name="T2" fmla="*/ 379 w 525"/>
                <a:gd name="T3" fmla="*/ 438 h 759"/>
                <a:gd name="T4" fmla="*/ 262 w 525"/>
                <a:gd name="T5" fmla="*/ 554 h 759"/>
                <a:gd name="T6" fmla="*/ 175 w 525"/>
                <a:gd name="T7" fmla="*/ 612 h 759"/>
                <a:gd name="T8" fmla="*/ 87 w 525"/>
                <a:gd name="T9" fmla="*/ 641 h 759"/>
                <a:gd name="T10" fmla="*/ 58 w 525"/>
                <a:gd name="T11" fmla="*/ 641 h 759"/>
                <a:gd name="T12" fmla="*/ 29 w 525"/>
                <a:gd name="T13" fmla="*/ 700 h 759"/>
                <a:gd name="T14" fmla="*/ 117 w 525"/>
                <a:gd name="T15" fmla="*/ 729 h 759"/>
                <a:gd name="T16" fmla="*/ 233 w 525"/>
                <a:gd name="T17" fmla="*/ 671 h 759"/>
                <a:gd name="T18" fmla="*/ 291 w 525"/>
                <a:gd name="T19" fmla="*/ 612 h 759"/>
                <a:gd name="T20" fmla="*/ 438 w 525"/>
                <a:gd name="T21" fmla="*/ 467 h 759"/>
                <a:gd name="T22" fmla="*/ 524 w 525"/>
                <a:gd name="T23" fmla="*/ 262 h 759"/>
                <a:gd name="T24" fmla="*/ 524 w 525"/>
                <a:gd name="T25" fmla="*/ 58 h 759"/>
                <a:gd name="T26" fmla="*/ 467 w 525"/>
                <a:gd name="T27" fmla="*/ 29 h 759"/>
                <a:gd name="T28" fmla="*/ 438 w 525"/>
                <a:gd name="T29" fmla="*/ 58 h 759"/>
                <a:gd name="T30" fmla="*/ 438 w 525"/>
                <a:gd name="T31" fmla="*/ 233 h 759"/>
                <a:gd name="T32" fmla="*/ 379 w 525"/>
                <a:gd name="T33" fmla="*/ 438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59">
                  <a:moveTo>
                    <a:pt x="379" y="438"/>
                  </a:moveTo>
                  <a:lnTo>
                    <a:pt x="379" y="438"/>
                  </a:lnTo>
                  <a:cubicBezTo>
                    <a:pt x="321" y="467"/>
                    <a:pt x="291" y="524"/>
                    <a:pt x="262" y="554"/>
                  </a:cubicBezTo>
                  <a:cubicBezTo>
                    <a:pt x="233" y="583"/>
                    <a:pt x="204" y="612"/>
                    <a:pt x="175" y="612"/>
                  </a:cubicBezTo>
                  <a:cubicBezTo>
                    <a:pt x="146" y="641"/>
                    <a:pt x="117" y="641"/>
                    <a:pt x="87" y="641"/>
                  </a:cubicBezTo>
                  <a:cubicBezTo>
                    <a:pt x="58" y="641"/>
                    <a:pt x="58" y="641"/>
                    <a:pt x="58" y="641"/>
                  </a:cubicBezTo>
                  <a:cubicBezTo>
                    <a:pt x="29" y="671"/>
                    <a:pt x="0" y="700"/>
                    <a:pt x="29" y="700"/>
                  </a:cubicBezTo>
                  <a:cubicBezTo>
                    <a:pt x="58" y="758"/>
                    <a:pt x="87" y="758"/>
                    <a:pt x="117" y="729"/>
                  </a:cubicBezTo>
                  <a:cubicBezTo>
                    <a:pt x="146" y="700"/>
                    <a:pt x="175" y="700"/>
                    <a:pt x="233" y="671"/>
                  </a:cubicBezTo>
                  <a:cubicBezTo>
                    <a:pt x="233" y="671"/>
                    <a:pt x="262" y="641"/>
                    <a:pt x="291" y="612"/>
                  </a:cubicBezTo>
                  <a:cubicBezTo>
                    <a:pt x="350" y="554"/>
                    <a:pt x="379" y="524"/>
                    <a:pt x="438" y="467"/>
                  </a:cubicBezTo>
                  <a:cubicBezTo>
                    <a:pt x="467" y="379"/>
                    <a:pt x="496" y="321"/>
                    <a:pt x="524" y="262"/>
                  </a:cubicBezTo>
                  <a:cubicBezTo>
                    <a:pt x="524" y="204"/>
                    <a:pt x="524" y="117"/>
                    <a:pt x="524" y="58"/>
                  </a:cubicBezTo>
                  <a:cubicBezTo>
                    <a:pt x="496" y="29"/>
                    <a:pt x="467" y="0"/>
                    <a:pt x="467" y="29"/>
                  </a:cubicBezTo>
                  <a:cubicBezTo>
                    <a:pt x="438" y="29"/>
                    <a:pt x="438" y="58"/>
                    <a:pt x="438" y="58"/>
                  </a:cubicBezTo>
                  <a:cubicBezTo>
                    <a:pt x="467" y="146"/>
                    <a:pt x="467" y="204"/>
                    <a:pt x="438" y="233"/>
                  </a:cubicBezTo>
                  <a:cubicBezTo>
                    <a:pt x="438" y="321"/>
                    <a:pt x="408" y="379"/>
                    <a:pt x="379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6" name="Freeform 21"/>
            <p:cNvSpPr>
              <a:spLocks noChangeArrowheads="1"/>
            </p:cNvSpPr>
            <p:nvPr/>
          </p:nvSpPr>
          <p:spPr bwMode="auto">
            <a:xfrm>
              <a:off x="4699000" y="787400"/>
              <a:ext cx="147638" cy="293688"/>
            </a:xfrm>
            <a:custGeom>
              <a:avLst/>
              <a:gdLst>
                <a:gd name="T0" fmla="*/ 58 w 409"/>
                <a:gd name="T1" fmla="*/ 466 h 817"/>
                <a:gd name="T2" fmla="*/ 58 w 409"/>
                <a:gd name="T3" fmla="*/ 466 h 817"/>
                <a:gd name="T4" fmla="*/ 174 w 409"/>
                <a:gd name="T5" fmla="*/ 641 h 817"/>
                <a:gd name="T6" fmla="*/ 321 w 409"/>
                <a:gd name="T7" fmla="*/ 786 h 817"/>
                <a:gd name="T8" fmla="*/ 350 w 409"/>
                <a:gd name="T9" fmla="*/ 786 h 817"/>
                <a:gd name="T10" fmla="*/ 408 w 409"/>
                <a:gd name="T11" fmla="*/ 786 h 817"/>
                <a:gd name="T12" fmla="*/ 379 w 409"/>
                <a:gd name="T13" fmla="*/ 729 h 817"/>
                <a:gd name="T14" fmla="*/ 204 w 409"/>
                <a:gd name="T15" fmla="*/ 612 h 817"/>
                <a:gd name="T16" fmla="*/ 117 w 409"/>
                <a:gd name="T17" fmla="*/ 466 h 817"/>
                <a:gd name="T18" fmla="*/ 88 w 409"/>
                <a:gd name="T19" fmla="*/ 262 h 817"/>
                <a:gd name="T20" fmla="*/ 117 w 409"/>
                <a:gd name="T21" fmla="*/ 174 h 817"/>
                <a:gd name="T22" fmla="*/ 146 w 409"/>
                <a:gd name="T23" fmla="*/ 116 h 817"/>
                <a:gd name="T24" fmla="*/ 174 w 409"/>
                <a:gd name="T25" fmla="*/ 58 h 817"/>
                <a:gd name="T26" fmla="*/ 117 w 409"/>
                <a:gd name="T27" fmla="*/ 29 h 817"/>
                <a:gd name="T28" fmla="*/ 58 w 409"/>
                <a:gd name="T29" fmla="*/ 58 h 817"/>
                <a:gd name="T30" fmla="*/ 29 w 409"/>
                <a:gd name="T31" fmla="*/ 174 h 817"/>
                <a:gd name="T32" fmla="*/ 29 w 409"/>
                <a:gd name="T33" fmla="*/ 262 h 817"/>
                <a:gd name="T34" fmla="*/ 58 w 409"/>
                <a:gd name="T35" fmla="*/ 46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817">
                  <a:moveTo>
                    <a:pt x="58" y="466"/>
                  </a:moveTo>
                  <a:lnTo>
                    <a:pt x="58" y="466"/>
                  </a:lnTo>
                  <a:cubicBezTo>
                    <a:pt x="88" y="553"/>
                    <a:pt x="117" y="612"/>
                    <a:pt x="174" y="641"/>
                  </a:cubicBezTo>
                  <a:cubicBezTo>
                    <a:pt x="204" y="700"/>
                    <a:pt x="262" y="757"/>
                    <a:pt x="321" y="786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379" y="816"/>
                    <a:pt x="379" y="786"/>
                    <a:pt x="408" y="786"/>
                  </a:cubicBezTo>
                  <a:cubicBezTo>
                    <a:pt x="408" y="757"/>
                    <a:pt x="408" y="729"/>
                    <a:pt x="379" y="729"/>
                  </a:cubicBezTo>
                  <a:cubicBezTo>
                    <a:pt x="321" y="700"/>
                    <a:pt x="262" y="670"/>
                    <a:pt x="204" y="612"/>
                  </a:cubicBezTo>
                  <a:cubicBezTo>
                    <a:pt x="174" y="583"/>
                    <a:pt x="146" y="524"/>
                    <a:pt x="117" y="466"/>
                  </a:cubicBezTo>
                  <a:cubicBezTo>
                    <a:pt x="117" y="407"/>
                    <a:pt x="117" y="320"/>
                    <a:pt x="88" y="262"/>
                  </a:cubicBezTo>
                  <a:cubicBezTo>
                    <a:pt x="88" y="233"/>
                    <a:pt x="88" y="203"/>
                    <a:pt x="117" y="174"/>
                  </a:cubicBezTo>
                  <a:cubicBezTo>
                    <a:pt x="117" y="145"/>
                    <a:pt x="117" y="116"/>
                    <a:pt x="146" y="116"/>
                  </a:cubicBezTo>
                  <a:cubicBezTo>
                    <a:pt x="146" y="86"/>
                    <a:pt x="174" y="86"/>
                    <a:pt x="174" y="58"/>
                  </a:cubicBezTo>
                  <a:cubicBezTo>
                    <a:pt x="174" y="58"/>
                    <a:pt x="146" y="29"/>
                    <a:pt x="117" y="29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6"/>
                    <a:pt x="29" y="116"/>
                    <a:pt x="29" y="174"/>
                  </a:cubicBezTo>
                  <a:cubicBezTo>
                    <a:pt x="29" y="203"/>
                    <a:pt x="0" y="233"/>
                    <a:pt x="29" y="262"/>
                  </a:cubicBezTo>
                  <a:cubicBezTo>
                    <a:pt x="29" y="350"/>
                    <a:pt x="58" y="407"/>
                    <a:pt x="58" y="46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7" name="Freeform 22"/>
            <p:cNvSpPr>
              <a:spLocks noChangeArrowheads="1"/>
            </p:cNvSpPr>
            <p:nvPr/>
          </p:nvSpPr>
          <p:spPr bwMode="auto">
            <a:xfrm>
              <a:off x="4929188" y="1049338"/>
              <a:ext cx="136525" cy="284162"/>
            </a:xfrm>
            <a:custGeom>
              <a:avLst/>
              <a:gdLst>
                <a:gd name="T0" fmla="*/ 263 w 381"/>
                <a:gd name="T1" fmla="*/ 700 h 788"/>
                <a:gd name="T2" fmla="*/ 263 w 381"/>
                <a:gd name="T3" fmla="*/ 700 h 788"/>
                <a:gd name="T4" fmla="*/ 263 w 381"/>
                <a:gd name="T5" fmla="*/ 728 h 788"/>
                <a:gd name="T6" fmla="*/ 321 w 381"/>
                <a:gd name="T7" fmla="*/ 757 h 788"/>
                <a:gd name="T8" fmla="*/ 380 w 381"/>
                <a:gd name="T9" fmla="*/ 728 h 788"/>
                <a:gd name="T10" fmla="*/ 380 w 381"/>
                <a:gd name="T11" fmla="*/ 641 h 788"/>
                <a:gd name="T12" fmla="*/ 380 w 381"/>
                <a:gd name="T13" fmla="*/ 524 h 788"/>
                <a:gd name="T14" fmla="*/ 321 w 381"/>
                <a:gd name="T15" fmla="*/ 321 h 788"/>
                <a:gd name="T16" fmla="*/ 204 w 381"/>
                <a:gd name="T17" fmla="*/ 145 h 788"/>
                <a:gd name="T18" fmla="*/ 59 w 381"/>
                <a:gd name="T19" fmla="*/ 28 h 788"/>
                <a:gd name="T20" fmla="*/ 0 w 381"/>
                <a:gd name="T21" fmla="*/ 57 h 788"/>
                <a:gd name="T22" fmla="*/ 0 w 381"/>
                <a:gd name="T23" fmla="*/ 87 h 788"/>
                <a:gd name="T24" fmla="*/ 175 w 381"/>
                <a:gd name="T25" fmla="*/ 174 h 788"/>
                <a:gd name="T26" fmla="*/ 263 w 381"/>
                <a:gd name="T27" fmla="*/ 350 h 788"/>
                <a:gd name="T28" fmla="*/ 321 w 381"/>
                <a:gd name="T29" fmla="*/ 524 h 788"/>
                <a:gd name="T30" fmla="*/ 321 w 381"/>
                <a:gd name="T31" fmla="*/ 612 h 788"/>
                <a:gd name="T32" fmla="*/ 263 w 381"/>
                <a:gd name="T33" fmla="*/ 70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88">
                  <a:moveTo>
                    <a:pt x="263" y="700"/>
                  </a:moveTo>
                  <a:lnTo>
                    <a:pt x="263" y="700"/>
                  </a:lnTo>
                  <a:cubicBezTo>
                    <a:pt x="263" y="728"/>
                    <a:pt x="263" y="728"/>
                    <a:pt x="263" y="728"/>
                  </a:cubicBezTo>
                  <a:cubicBezTo>
                    <a:pt x="263" y="757"/>
                    <a:pt x="263" y="757"/>
                    <a:pt x="321" y="757"/>
                  </a:cubicBezTo>
                  <a:cubicBezTo>
                    <a:pt x="321" y="787"/>
                    <a:pt x="380" y="757"/>
                    <a:pt x="380" y="728"/>
                  </a:cubicBezTo>
                  <a:cubicBezTo>
                    <a:pt x="380" y="700"/>
                    <a:pt x="380" y="671"/>
                    <a:pt x="380" y="641"/>
                  </a:cubicBezTo>
                  <a:cubicBezTo>
                    <a:pt x="380" y="583"/>
                    <a:pt x="380" y="554"/>
                    <a:pt x="380" y="524"/>
                  </a:cubicBezTo>
                  <a:cubicBezTo>
                    <a:pt x="380" y="437"/>
                    <a:pt x="350" y="378"/>
                    <a:pt x="321" y="321"/>
                  </a:cubicBezTo>
                  <a:cubicBezTo>
                    <a:pt x="292" y="262"/>
                    <a:pt x="263" y="204"/>
                    <a:pt x="204" y="145"/>
                  </a:cubicBezTo>
                  <a:cubicBezTo>
                    <a:pt x="175" y="87"/>
                    <a:pt x="117" y="57"/>
                    <a:pt x="59" y="28"/>
                  </a:cubicBezTo>
                  <a:cubicBezTo>
                    <a:pt x="0" y="0"/>
                    <a:pt x="0" y="28"/>
                    <a:pt x="0" y="57"/>
                  </a:cubicBezTo>
                  <a:lnTo>
                    <a:pt x="0" y="87"/>
                  </a:lnTo>
                  <a:cubicBezTo>
                    <a:pt x="88" y="116"/>
                    <a:pt x="146" y="145"/>
                    <a:pt x="175" y="174"/>
                  </a:cubicBezTo>
                  <a:cubicBezTo>
                    <a:pt x="204" y="233"/>
                    <a:pt x="233" y="291"/>
                    <a:pt x="263" y="350"/>
                  </a:cubicBezTo>
                  <a:cubicBezTo>
                    <a:pt x="292" y="407"/>
                    <a:pt x="321" y="466"/>
                    <a:pt x="321" y="524"/>
                  </a:cubicBezTo>
                  <a:cubicBezTo>
                    <a:pt x="321" y="554"/>
                    <a:pt x="321" y="583"/>
                    <a:pt x="321" y="612"/>
                  </a:cubicBezTo>
                  <a:cubicBezTo>
                    <a:pt x="321" y="641"/>
                    <a:pt x="292" y="671"/>
                    <a:pt x="263" y="7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" name="Freeform 23"/>
            <p:cNvSpPr>
              <a:spLocks noChangeArrowheads="1"/>
            </p:cNvSpPr>
            <p:nvPr/>
          </p:nvSpPr>
          <p:spPr bwMode="auto">
            <a:xfrm>
              <a:off x="4762500" y="1417638"/>
              <a:ext cx="252413" cy="168275"/>
            </a:xfrm>
            <a:custGeom>
              <a:avLst/>
              <a:gdLst>
                <a:gd name="T0" fmla="*/ 88 w 701"/>
                <a:gd name="T1" fmla="*/ 234 h 468"/>
                <a:gd name="T2" fmla="*/ 88 w 701"/>
                <a:gd name="T3" fmla="*/ 234 h 468"/>
                <a:gd name="T4" fmla="*/ 0 w 701"/>
                <a:gd name="T5" fmla="*/ 408 h 468"/>
                <a:gd name="T6" fmla="*/ 0 w 701"/>
                <a:gd name="T7" fmla="*/ 408 h 468"/>
                <a:gd name="T8" fmla="*/ 30 w 701"/>
                <a:gd name="T9" fmla="*/ 437 h 468"/>
                <a:gd name="T10" fmla="*/ 88 w 701"/>
                <a:gd name="T11" fmla="*/ 408 h 468"/>
                <a:gd name="T12" fmla="*/ 147 w 701"/>
                <a:gd name="T13" fmla="*/ 263 h 468"/>
                <a:gd name="T14" fmla="*/ 264 w 701"/>
                <a:gd name="T15" fmla="*/ 146 h 468"/>
                <a:gd name="T16" fmla="*/ 438 w 701"/>
                <a:gd name="T17" fmla="*/ 58 h 468"/>
                <a:gd name="T18" fmla="*/ 526 w 701"/>
                <a:gd name="T19" fmla="*/ 58 h 468"/>
                <a:gd name="T20" fmla="*/ 613 w 701"/>
                <a:gd name="T21" fmla="*/ 87 h 468"/>
                <a:gd name="T22" fmla="*/ 642 w 701"/>
                <a:gd name="T23" fmla="*/ 87 h 468"/>
                <a:gd name="T24" fmla="*/ 700 w 701"/>
                <a:gd name="T25" fmla="*/ 29 h 468"/>
                <a:gd name="T26" fmla="*/ 642 w 701"/>
                <a:gd name="T27" fmla="*/ 0 h 468"/>
                <a:gd name="T28" fmla="*/ 526 w 701"/>
                <a:gd name="T29" fmla="*/ 0 h 468"/>
                <a:gd name="T30" fmla="*/ 438 w 701"/>
                <a:gd name="T31" fmla="*/ 29 h 468"/>
                <a:gd name="T32" fmla="*/ 264 w 701"/>
                <a:gd name="T33" fmla="*/ 87 h 468"/>
                <a:gd name="T34" fmla="*/ 88 w 701"/>
                <a:gd name="T35" fmla="*/ 23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88" y="234"/>
                  </a:moveTo>
                  <a:lnTo>
                    <a:pt x="88" y="234"/>
                  </a:lnTo>
                  <a:cubicBezTo>
                    <a:pt x="59" y="263"/>
                    <a:pt x="30" y="351"/>
                    <a:pt x="0" y="408"/>
                  </a:cubicBezTo>
                  <a:lnTo>
                    <a:pt x="0" y="408"/>
                  </a:lnTo>
                  <a:cubicBezTo>
                    <a:pt x="0" y="437"/>
                    <a:pt x="0" y="437"/>
                    <a:pt x="30" y="437"/>
                  </a:cubicBezTo>
                  <a:cubicBezTo>
                    <a:pt x="59" y="467"/>
                    <a:pt x="88" y="437"/>
                    <a:pt x="88" y="408"/>
                  </a:cubicBezTo>
                  <a:cubicBezTo>
                    <a:pt x="88" y="351"/>
                    <a:pt x="88" y="321"/>
                    <a:pt x="147" y="263"/>
                  </a:cubicBezTo>
                  <a:cubicBezTo>
                    <a:pt x="176" y="204"/>
                    <a:pt x="234" y="175"/>
                    <a:pt x="264" y="146"/>
                  </a:cubicBezTo>
                  <a:cubicBezTo>
                    <a:pt x="321" y="117"/>
                    <a:pt x="409" y="87"/>
                    <a:pt x="438" y="58"/>
                  </a:cubicBezTo>
                  <a:cubicBezTo>
                    <a:pt x="496" y="58"/>
                    <a:pt x="496" y="58"/>
                    <a:pt x="526" y="58"/>
                  </a:cubicBezTo>
                  <a:cubicBezTo>
                    <a:pt x="584" y="58"/>
                    <a:pt x="584" y="58"/>
                    <a:pt x="613" y="87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71" y="87"/>
                    <a:pt x="700" y="58"/>
                    <a:pt x="700" y="29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29"/>
                    <a:pt x="321" y="58"/>
                    <a:pt x="264" y="87"/>
                  </a:cubicBezTo>
                  <a:cubicBezTo>
                    <a:pt x="176" y="146"/>
                    <a:pt x="147" y="175"/>
                    <a:pt x="88" y="2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" name="Freeform 24"/>
            <p:cNvSpPr>
              <a:spLocks noChangeArrowheads="1"/>
            </p:cNvSpPr>
            <p:nvPr/>
          </p:nvSpPr>
          <p:spPr bwMode="auto">
            <a:xfrm>
              <a:off x="4824413" y="1995488"/>
              <a:ext cx="252412" cy="188912"/>
            </a:xfrm>
            <a:custGeom>
              <a:avLst/>
              <a:gdLst>
                <a:gd name="T0" fmla="*/ 612 w 701"/>
                <a:gd name="T1" fmla="*/ 496 h 526"/>
                <a:gd name="T2" fmla="*/ 612 w 701"/>
                <a:gd name="T3" fmla="*/ 496 h 526"/>
                <a:gd name="T4" fmla="*/ 671 w 701"/>
                <a:gd name="T5" fmla="*/ 525 h 526"/>
                <a:gd name="T6" fmla="*/ 700 w 701"/>
                <a:gd name="T7" fmla="*/ 467 h 526"/>
                <a:gd name="T8" fmla="*/ 671 w 701"/>
                <a:gd name="T9" fmla="*/ 350 h 526"/>
                <a:gd name="T10" fmla="*/ 612 w 701"/>
                <a:gd name="T11" fmla="*/ 263 h 526"/>
                <a:gd name="T12" fmla="*/ 466 w 701"/>
                <a:gd name="T13" fmla="*/ 117 h 526"/>
                <a:gd name="T14" fmla="*/ 262 w 701"/>
                <a:gd name="T15" fmla="*/ 0 h 526"/>
                <a:gd name="T16" fmla="*/ 58 w 701"/>
                <a:gd name="T17" fmla="*/ 0 h 526"/>
                <a:gd name="T18" fmla="*/ 0 w 701"/>
                <a:gd name="T19" fmla="*/ 30 h 526"/>
                <a:gd name="T20" fmla="*/ 58 w 701"/>
                <a:gd name="T21" fmla="*/ 59 h 526"/>
                <a:gd name="T22" fmla="*/ 262 w 701"/>
                <a:gd name="T23" fmla="*/ 59 h 526"/>
                <a:gd name="T24" fmla="*/ 408 w 701"/>
                <a:gd name="T25" fmla="*/ 146 h 526"/>
                <a:gd name="T26" fmla="*/ 554 w 701"/>
                <a:gd name="T27" fmla="*/ 292 h 526"/>
                <a:gd name="T28" fmla="*/ 612 w 701"/>
                <a:gd name="T29" fmla="*/ 379 h 526"/>
                <a:gd name="T30" fmla="*/ 612 w 701"/>
                <a:gd name="T31" fmla="*/ 467 h 526"/>
                <a:gd name="T32" fmla="*/ 612 w 701"/>
                <a:gd name="T33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526">
                  <a:moveTo>
                    <a:pt x="612" y="496"/>
                  </a:moveTo>
                  <a:lnTo>
                    <a:pt x="612" y="496"/>
                  </a:lnTo>
                  <a:cubicBezTo>
                    <a:pt x="612" y="525"/>
                    <a:pt x="671" y="525"/>
                    <a:pt x="671" y="525"/>
                  </a:cubicBezTo>
                  <a:cubicBezTo>
                    <a:pt x="700" y="525"/>
                    <a:pt x="700" y="467"/>
                    <a:pt x="700" y="467"/>
                  </a:cubicBezTo>
                  <a:cubicBezTo>
                    <a:pt x="700" y="438"/>
                    <a:pt x="671" y="379"/>
                    <a:pt x="671" y="350"/>
                  </a:cubicBezTo>
                  <a:cubicBezTo>
                    <a:pt x="641" y="321"/>
                    <a:pt x="612" y="292"/>
                    <a:pt x="612" y="263"/>
                  </a:cubicBezTo>
                  <a:cubicBezTo>
                    <a:pt x="554" y="175"/>
                    <a:pt x="524" y="146"/>
                    <a:pt x="466" y="117"/>
                  </a:cubicBezTo>
                  <a:cubicBezTo>
                    <a:pt x="408" y="59"/>
                    <a:pt x="350" y="30"/>
                    <a:pt x="262" y="0"/>
                  </a:cubicBezTo>
                  <a:cubicBezTo>
                    <a:pt x="204" y="0"/>
                    <a:pt x="116" y="0"/>
                    <a:pt x="58" y="0"/>
                  </a:cubicBezTo>
                  <a:cubicBezTo>
                    <a:pt x="29" y="0"/>
                    <a:pt x="0" y="0"/>
                    <a:pt x="0" y="30"/>
                  </a:cubicBezTo>
                  <a:cubicBezTo>
                    <a:pt x="29" y="59"/>
                    <a:pt x="58" y="59"/>
                    <a:pt x="58" y="59"/>
                  </a:cubicBezTo>
                  <a:cubicBezTo>
                    <a:pt x="116" y="59"/>
                    <a:pt x="204" y="59"/>
                    <a:pt x="262" y="59"/>
                  </a:cubicBezTo>
                  <a:cubicBezTo>
                    <a:pt x="320" y="88"/>
                    <a:pt x="350" y="117"/>
                    <a:pt x="408" y="146"/>
                  </a:cubicBezTo>
                  <a:cubicBezTo>
                    <a:pt x="466" y="204"/>
                    <a:pt x="524" y="233"/>
                    <a:pt x="554" y="292"/>
                  </a:cubicBezTo>
                  <a:cubicBezTo>
                    <a:pt x="554" y="321"/>
                    <a:pt x="583" y="350"/>
                    <a:pt x="612" y="379"/>
                  </a:cubicBezTo>
                  <a:cubicBezTo>
                    <a:pt x="612" y="409"/>
                    <a:pt x="612" y="438"/>
                    <a:pt x="612" y="467"/>
                  </a:cubicBezTo>
                  <a:cubicBezTo>
                    <a:pt x="612" y="467"/>
                    <a:pt x="612" y="467"/>
                    <a:pt x="612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0" name="Freeform 25"/>
            <p:cNvSpPr>
              <a:spLocks noChangeArrowheads="1"/>
            </p:cNvSpPr>
            <p:nvPr/>
          </p:nvSpPr>
          <p:spPr bwMode="auto">
            <a:xfrm>
              <a:off x="4983163" y="1670050"/>
              <a:ext cx="157162" cy="42863"/>
            </a:xfrm>
            <a:custGeom>
              <a:avLst/>
              <a:gdLst>
                <a:gd name="T0" fmla="*/ 437 w 438"/>
                <a:gd name="T1" fmla="*/ 116 h 117"/>
                <a:gd name="T2" fmla="*/ 437 w 438"/>
                <a:gd name="T3" fmla="*/ 116 h 117"/>
                <a:gd name="T4" fmla="*/ 437 w 438"/>
                <a:gd name="T5" fmla="*/ 57 h 117"/>
                <a:gd name="T6" fmla="*/ 234 w 438"/>
                <a:gd name="T7" fmla="*/ 0 h 117"/>
                <a:gd name="T8" fmla="*/ 29 w 438"/>
                <a:gd name="T9" fmla="*/ 28 h 117"/>
                <a:gd name="T10" fmla="*/ 29 w 438"/>
                <a:gd name="T11" fmla="*/ 28 h 117"/>
                <a:gd name="T12" fmla="*/ 0 w 438"/>
                <a:gd name="T13" fmla="*/ 86 h 117"/>
                <a:gd name="T14" fmla="*/ 58 w 438"/>
                <a:gd name="T15" fmla="*/ 86 h 117"/>
                <a:gd name="T16" fmla="*/ 234 w 438"/>
                <a:gd name="T17" fmla="*/ 57 h 117"/>
                <a:gd name="T18" fmla="*/ 408 w 438"/>
                <a:gd name="T19" fmla="*/ 86 h 117"/>
                <a:gd name="T20" fmla="*/ 437 w 438"/>
                <a:gd name="T21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17">
                  <a:moveTo>
                    <a:pt x="437" y="116"/>
                  </a:moveTo>
                  <a:lnTo>
                    <a:pt x="437" y="116"/>
                  </a:lnTo>
                  <a:cubicBezTo>
                    <a:pt x="437" y="57"/>
                    <a:pt x="437" y="57"/>
                    <a:pt x="437" y="57"/>
                  </a:cubicBezTo>
                  <a:cubicBezTo>
                    <a:pt x="379" y="28"/>
                    <a:pt x="320" y="0"/>
                    <a:pt x="234" y="0"/>
                  </a:cubicBezTo>
                  <a:cubicBezTo>
                    <a:pt x="175" y="0"/>
                    <a:pt x="87" y="28"/>
                    <a:pt x="29" y="28"/>
                  </a:cubicBezTo>
                  <a:lnTo>
                    <a:pt x="29" y="28"/>
                  </a:lnTo>
                  <a:cubicBezTo>
                    <a:pt x="0" y="28"/>
                    <a:pt x="0" y="57"/>
                    <a:pt x="0" y="86"/>
                  </a:cubicBezTo>
                  <a:cubicBezTo>
                    <a:pt x="29" y="86"/>
                    <a:pt x="29" y="86"/>
                    <a:pt x="58" y="86"/>
                  </a:cubicBezTo>
                  <a:cubicBezTo>
                    <a:pt x="117" y="57"/>
                    <a:pt x="175" y="57"/>
                    <a:pt x="234" y="57"/>
                  </a:cubicBezTo>
                  <a:cubicBezTo>
                    <a:pt x="320" y="57"/>
                    <a:pt x="350" y="86"/>
                    <a:pt x="408" y="86"/>
                  </a:cubicBezTo>
                  <a:cubicBezTo>
                    <a:pt x="408" y="86"/>
                    <a:pt x="437" y="86"/>
                    <a:pt x="437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1" name="Freeform 26"/>
            <p:cNvSpPr>
              <a:spLocks noChangeArrowheads="1"/>
            </p:cNvSpPr>
            <p:nvPr/>
          </p:nvSpPr>
          <p:spPr bwMode="auto">
            <a:xfrm>
              <a:off x="4248150" y="2078038"/>
              <a:ext cx="63500" cy="136525"/>
            </a:xfrm>
            <a:custGeom>
              <a:avLst/>
              <a:gdLst>
                <a:gd name="T0" fmla="*/ 88 w 176"/>
                <a:gd name="T1" fmla="*/ 146 h 381"/>
                <a:gd name="T2" fmla="*/ 88 w 176"/>
                <a:gd name="T3" fmla="*/ 146 h 381"/>
                <a:gd name="T4" fmla="*/ 146 w 176"/>
                <a:gd name="T5" fmla="*/ 88 h 381"/>
                <a:gd name="T6" fmla="*/ 146 w 176"/>
                <a:gd name="T7" fmla="*/ 59 h 381"/>
                <a:gd name="T8" fmla="*/ 146 w 176"/>
                <a:gd name="T9" fmla="*/ 0 h 381"/>
                <a:gd name="T10" fmla="*/ 58 w 176"/>
                <a:gd name="T11" fmla="*/ 30 h 381"/>
                <a:gd name="T12" fmla="*/ 0 w 176"/>
                <a:gd name="T13" fmla="*/ 117 h 381"/>
                <a:gd name="T14" fmla="*/ 0 w 176"/>
                <a:gd name="T15" fmla="*/ 380 h 381"/>
                <a:gd name="T16" fmla="*/ 29 w 176"/>
                <a:gd name="T17" fmla="*/ 234 h 381"/>
                <a:gd name="T18" fmla="*/ 88 w 176"/>
                <a:gd name="T19" fmla="*/ 146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81">
                  <a:moveTo>
                    <a:pt x="88" y="146"/>
                  </a:moveTo>
                  <a:lnTo>
                    <a:pt x="88" y="146"/>
                  </a:lnTo>
                  <a:cubicBezTo>
                    <a:pt x="88" y="117"/>
                    <a:pt x="117" y="117"/>
                    <a:pt x="146" y="88"/>
                  </a:cubicBezTo>
                  <a:lnTo>
                    <a:pt x="146" y="59"/>
                  </a:lnTo>
                  <a:cubicBezTo>
                    <a:pt x="175" y="30"/>
                    <a:pt x="175" y="30"/>
                    <a:pt x="146" y="0"/>
                  </a:cubicBezTo>
                  <a:cubicBezTo>
                    <a:pt x="117" y="0"/>
                    <a:pt x="88" y="0"/>
                    <a:pt x="58" y="30"/>
                  </a:cubicBezTo>
                  <a:cubicBezTo>
                    <a:pt x="29" y="59"/>
                    <a:pt x="29" y="88"/>
                    <a:pt x="0" y="117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21"/>
                    <a:pt x="29" y="263"/>
                    <a:pt x="29" y="234"/>
                  </a:cubicBezTo>
                  <a:cubicBezTo>
                    <a:pt x="29" y="176"/>
                    <a:pt x="58" y="176"/>
                    <a:pt x="88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2" name="Freeform 27"/>
            <p:cNvSpPr>
              <a:spLocks noChangeArrowheads="1"/>
            </p:cNvSpPr>
            <p:nvPr/>
          </p:nvSpPr>
          <p:spPr bwMode="auto">
            <a:xfrm>
              <a:off x="4248150" y="3611563"/>
              <a:ext cx="95250" cy="115887"/>
            </a:xfrm>
            <a:custGeom>
              <a:avLst/>
              <a:gdLst>
                <a:gd name="T0" fmla="*/ 233 w 263"/>
                <a:gd name="T1" fmla="*/ 58 h 322"/>
                <a:gd name="T2" fmla="*/ 233 w 263"/>
                <a:gd name="T3" fmla="*/ 58 h 322"/>
                <a:gd name="T4" fmla="*/ 233 w 263"/>
                <a:gd name="T5" fmla="*/ 0 h 322"/>
                <a:gd name="T6" fmla="*/ 175 w 263"/>
                <a:gd name="T7" fmla="*/ 29 h 322"/>
                <a:gd name="T8" fmla="*/ 88 w 263"/>
                <a:gd name="T9" fmla="*/ 204 h 322"/>
                <a:gd name="T10" fmla="*/ 0 w 263"/>
                <a:gd name="T11" fmla="*/ 233 h 322"/>
                <a:gd name="T12" fmla="*/ 0 w 263"/>
                <a:gd name="T13" fmla="*/ 321 h 322"/>
                <a:gd name="T14" fmla="*/ 117 w 263"/>
                <a:gd name="T15" fmla="*/ 233 h 322"/>
                <a:gd name="T16" fmla="*/ 233 w 263"/>
                <a:gd name="T17" fmla="*/ 5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22">
                  <a:moveTo>
                    <a:pt x="233" y="58"/>
                  </a:moveTo>
                  <a:lnTo>
                    <a:pt x="233" y="58"/>
                  </a:lnTo>
                  <a:cubicBezTo>
                    <a:pt x="262" y="29"/>
                    <a:pt x="233" y="0"/>
                    <a:pt x="233" y="0"/>
                  </a:cubicBezTo>
                  <a:cubicBezTo>
                    <a:pt x="204" y="0"/>
                    <a:pt x="175" y="0"/>
                    <a:pt x="175" y="29"/>
                  </a:cubicBezTo>
                  <a:cubicBezTo>
                    <a:pt x="146" y="88"/>
                    <a:pt x="117" y="145"/>
                    <a:pt x="88" y="204"/>
                  </a:cubicBezTo>
                  <a:cubicBezTo>
                    <a:pt x="58" y="204"/>
                    <a:pt x="29" y="233"/>
                    <a:pt x="0" y="233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58" y="291"/>
                    <a:pt x="88" y="262"/>
                    <a:pt x="117" y="233"/>
                  </a:cubicBezTo>
                  <a:cubicBezTo>
                    <a:pt x="175" y="174"/>
                    <a:pt x="233" y="117"/>
                    <a:pt x="233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3" name="Freeform 28"/>
            <p:cNvSpPr>
              <a:spLocks noChangeArrowheads="1"/>
            </p:cNvSpPr>
            <p:nvPr/>
          </p:nvSpPr>
          <p:spPr bwMode="auto">
            <a:xfrm>
              <a:off x="4300538" y="3475038"/>
              <a:ext cx="273050" cy="136525"/>
            </a:xfrm>
            <a:custGeom>
              <a:avLst/>
              <a:gdLst>
                <a:gd name="T0" fmla="*/ 29 w 759"/>
                <a:gd name="T1" fmla="*/ 29 h 380"/>
                <a:gd name="T2" fmla="*/ 29 w 759"/>
                <a:gd name="T3" fmla="*/ 29 h 380"/>
                <a:gd name="T4" fmla="*/ 0 w 759"/>
                <a:gd name="T5" fmla="*/ 58 h 380"/>
                <a:gd name="T6" fmla="*/ 58 w 759"/>
                <a:gd name="T7" fmla="*/ 87 h 380"/>
                <a:gd name="T8" fmla="*/ 233 w 759"/>
                <a:gd name="T9" fmla="*/ 58 h 380"/>
                <a:gd name="T10" fmla="*/ 408 w 759"/>
                <a:gd name="T11" fmla="*/ 87 h 380"/>
                <a:gd name="T12" fmla="*/ 583 w 759"/>
                <a:gd name="T13" fmla="*/ 203 h 380"/>
                <a:gd name="T14" fmla="*/ 613 w 759"/>
                <a:gd name="T15" fmla="*/ 262 h 380"/>
                <a:gd name="T16" fmla="*/ 670 w 759"/>
                <a:gd name="T17" fmla="*/ 350 h 380"/>
                <a:gd name="T18" fmla="*/ 670 w 759"/>
                <a:gd name="T19" fmla="*/ 379 h 380"/>
                <a:gd name="T20" fmla="*/ 729 w 759"/>
                <a:gd name="T21" fmla="*/ 379 h 380"/>
                <a:gd name="T22" fmla="*/ 758 w 759"/>
                <a:gd name="T23" fmla="*/ 320 h 380"/>
                <a:gd name="T24" fmla="*/ 758 w 759"/>
                <a:gd name="T25" fmla="*/ 291 h 380"/>
                <a:gd name="T26" fmla="*/ 699 w 759"/>
                <a:gd name="T27" fmla="*/ 233 h 380"/>
                <a:gd name="T28" fmla="*/ 613 w 759"/>
                <a:gd name="T29" fmla="*/ 146 h 380"/>
                <a:gd name="T30" fmla="*/ 437 w 759"/>
                <a:gd name="T31" fmla="*/ 58 h 380"/>
                <a:gd name="T32" fmla="*/ 233 w 759"/>
                <a:gd name="T33" fmla="*/ 0 h 380"/>
                <a:gd name="T34" fmla="*/ 29 w 759"/>
                <a:gd name="T35" fmla="*/ 2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9" h="380">
                  <a:moveTo>
                    <a:pt x="29" y="29"/>
                  </a:moveTo>
                  <a:lnTo>
                    <a:pt x="29" y="29"/>
                  </a:lnTo>
                  <a:cubicBezTo>
                    <a:pt x="0" y="29"/>
                    <a:pt x="0" y="58"/>
                    <a:pt x="0" y="58"/>
                  </a:cubicBezTo>
                  <a:cubicBezTo>
                    <a:pt x="0" y="87"/>
                    <a:pt x="29" y="87"/>
                    <a:pt x="58" y="8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87"/>
                  </a:cubicBezTo>
                  <a:cubicBezTo>
                    <a:pt x="466" y="146"/>
                    <a:pt x="525" y="174"/>
                    <a:pt x="583" y="203"/>
                  </a:cubicBezTo>
                  <a:cubicBezTo>
                    <a:pt x="583" y="233"/>
                    <a:pt x="613" y="233"/>
                    <a:pt x="613" y="262"/>
                  </a:cubicBezTo>
                  <a:cubicBezTo>
                    <a:pt x="641" y="291"/>
                    <a:pt x="670" y="320"/>
                    <a:pt x="670" y="350"/>
                  </a:cubicBezTo>
                  <a:cubicBezTo>
                    <a:pt x="670" y="350"/>
                    <a:pt x="670" y="350"/>
                    <a:pt x="670" y="379"/>
                  </a:cubicBezTo>
                  <a:lnTo>
                    <a:pt x="729" y="379"/>
                  </a:lnTo>
                  <a:cubicBezTo>
                    <a:pt x="758" y="379"/>
                    <a:pt x="758" y="350"/>
                    <a:pt x="758" y="320"/>
                  </a:cubicBezTo>
                  <a:cubicBezTo>
                    <a:pt x="758" y="291"/>
                    <a:pt x="758" y="291"/>
                    <a:pt x="758" y="291"/>
                  </a:cubicBezTo>
                  <a:cubicBezTo>
                    <a:pt x="729" y="291"/>
                    <a:pt x="729" y="262"/>
                    <a:pt x="699" y="233"/>
                  </a:cubicBezTo>
                  <a:cubicBezTo>
                    <a:pt x="670" y="203"/>
                    <a:pt x="641" y="174"/>
                    <a:pt x="613" y="146"/>
                  </a:cubicBezTo>
                  <a:cubicBezTo>
                    <a:pt x="583" y="87"/>
                    <a:pt x="495" y="87"/>
                    <a:pt x="437" y="58"/>
                  </a:cubicBezTo>
                  <a:cubicBezTo>
                    <a:pt x="379" y="29"/>
                    <a:pt x="321" y="0"/>
                    <a:pt x="233" y="0"/>
                  </a:cubicBezTo>
                  <a:cubicBezTo>
                    <a:pt x="175" y="0"/>
                    <a:pt x="116" y="0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4" name="Freeform 29"/>
            <p:cNvSpPr>
              <a:spLocks noChangeArrowheads="1"/>
            </p:cNvSpPr>
            <p:nvPr/>
          </p:nvSpPr>
          <p:spPr bwMode="auto">
            <a:xfrm>
              <a:off x="4248150" y="2687638"/>
              <a:ext cx="136525" cy="42862"/>
            </a:xfrm>
            <a:custGeom>
              <a:avLst/>
              <a:gdLst>
                <a:gd name="T0" fmla="*/ 350 w 380"/>
                <a:gd name="T1" fmla="*/ 88 h 118"/>
                <a:gd name="T2" fmla="*/ 350 w 380"/>
                <a:gd name="T3" fmla="*/ 88 h 118"/>
                <a:gd name="T4" fmla="*/ 350 w 380"/>
                <a:gd name="T5" fmla="*/ 88 h 118"/>
                <a:gd name="T6" fmla="*/ 379 w 380"/>
                <a:gd name="T7" fmla="*/ 29 h 118"/>
                <a:gd name="T8" fmla="*/ 321 w 380"/>
                <a:gd name="T9" fmla="*/ 0 h 118"/>
                <a:gd name="T10" fmla="*/ 146 w 380"/>
                <a:gd name="T11" fmla="*/ 58 h 118"/>
                <a:gd name="T12" fmla="*/ 0 w 380"/>
                <a:gd name="T13" fmla="*/ 29 h 118"/>
                <a:gd name="T14" fmla="*/ 0 w 380"/>
                <a:gd name="T15" fmla="*/ 117 h 118"/>
                <a:gd name="T16" fmla="*/ 117 w 380"/>
                <a:gd name="T17" fmla="*/ 117 h 118"/>
                <a:gd name="T18" fmla="*/ 350 w 380"/>
                <a:gd name="T1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118">
                  <a:moveTo>
                    <a:pt x="350" y="88"/>
                  </a:moveTo>
                  <a:lnTo>
                    <a:pt x="350" y="88"/>
                  </a:lnTo>
                  <a:lnTo>
                    <a:pt x="350" y="88"/>
                  </a:lnTo>
                  <a:cubicBezTo>
                    <a:pt x="379" y="88"/>
                    <a:pt x="379" y="58"/>
                    <a:pt x="379" y="29"/>
                  </a:cubicBezTo>
                  <a:cubicBezTo>
                    <a:pt x="350" y="0"/>
                    <a:pt x="350" y="0"/>
                    <a:pt x="321" y="0"/>
                  </a:cubicBezTo>
                  <a:cubicBezTo>
                    <a:pt x="262" y="58"/>
                    <a:pt x="204" y="58"/>
                    <a:pt x="146" y="58"/>
                  </a:cubicBezTo>
                  <a:cubicBezTo>
                    <a:pt x="88" y="58"/>
                    <a:pt x="29" y="29"/>
                    <a:pt x="0" y="2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58" y="117"/>
                    <a:pt x="88" y="117"/>
                    <a:pt x="117" y="117"/>
                  </a:cubicBezTo>
                  <a:cubicBezTo>
                    <a:pt x="204" y="117"/>
                    <a:pt x="262" y="117"/>
                    <a:pt x="35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5" name="Freeform 30"/>
            <p:cNvSpPr>
              <a:spLocks noChangeArrowheads="1"/>
            </p:cNvSpPr>
            <p:nvPr/>
          </p:nvSpPr>
          <p:spPr bwMode="auto">
            <a:xfrm>
              <a:off x="4248150" y="2844800"/>
              <a:ext cx="136525" cy="42863"/>
            </a:xfrm>
            <a:custGeom>
              <a:avLst/>
              <a:gdLst>
                <a:gd name="T0" fmla="*/ 204 w 380"/>
                <a:gd name="T1" fmla="*/ 59 h 119"/>
                <a:gd name="T2" fmla="*/ 204 w 380"/>
                <a:gd name="T3" fmla="*/ 59 h 119"/>
                <a:gd name="T4" fmla="*/ 292 w 380"/>
                <a:gd name="T5" fmla="*/ 88 h 119"/>
                <a:gd name="T6" fmla="*/ 321 w 380"/>
                <a:gd name="T7" fmla="*/ 88 h 119"/>
                <a:gd name="T8" fmla="*/ 379 w 380"/>
                <a:gd name="T9" fmla="*/ 59 h 119"/>
                <a:gd name="T10" fmla="*/ 321 w 380"/>
                <a:gd name="T11" fmla="*/ 0 h 119"/>
                <a:gd name="T12" fmla="*/ 204 w 380"/>
                <a:gd name="T13" fmla="*/ 0 h 119"/>
                <a:gd name="T14" fmla="*/ 88 w 380"/>
                <a:gd name="T15" fmla="*/ 30 h 119"/>
                <a:gd name="T16" fmla="*/ 0 w 380"/>
                <a:gd name="T17" fmla="*/ 59 h 119"/>
                <a:gd name="T18" fmla="*/ 0 w 380"/>
                <a:gd name="T19" fmla="*/ 118 h 119"/>
                <a:gd name="T20" fmla="*/ 117 w 380"/>
                <a:gd name="T21" fmla="*/ 88 h 119"/>
                <a:gd name="T22" fmla="*/ 204 w 380"/>
                <a:gd name="T23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9">
                  <a:moveTo>
                    <a:pt x="204" y="59"/>
                  </a:moveTo>
                  <a:lnTo>
                    <a:pt x="204" y="59"/>
                  </a:lnTo>
                  <a:cubicBezTo>
                    <a:pt x="233" y="59"/>
                    <a:pt x="262" y="59"/>
                    <a:pt x="292" y="88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50" y="88"/>
                    <a:pt x="379" y="59"/>
                    <a:pt x="379" y="59"/>
                  </a:cubicBezTo>
                  <a:cubicBezTo>
                    <a:pt x="379" y="30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0"/>
                    <a:pt x="146" y="0"/>
                    <a:pt x="88" y="30"/>
                  </a:cubicBezTo>
                  <a:cubicBezTo>
                    <a:pt x="58" y="30"/>
                    <a:pt x="29" y="30"/>
                    <a:pt x="0" y="5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9" y="118"/>
                    <a:pt x="88" y="88"/>
                    <a:pt x="117" y="88"/>
                  </a:cubicBezTo>
                  <a:cubicBezTo>
                    <a:pt x="146" y="59"/>
                    <a:pt x="175" y="59"/>
                    <a:pt x="204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6" name="Freeform 31"/>
            <p:cNvSpPr>
              <a:spLocks noChangeArrowheads="1"/>
            </p:cNvSpPr>
            <p:nvPr/>
          </p:nvSpPr>
          <p:spPr bwMode="auto">
            <a:xfrm>
              <a:off x="4268788" y="2373313"/>
              <a:ext cx="220662" cy="220662"/>
            </a:xfrm>
            <a:custGeom>
              <a:avLst/>
              <a:gdLst>
                <a:gd name="T0" fmla="*/ 321 w 614"/>
                <a:gd name="T1" fmla="*/ 88 h 613"/>
                <a:gd name="T2" fmla="*/ 321 w 614"/>
                <a:gd name="T3" fmla="*/ 88 h 613"/>
                <a:gd name="T4" fmla="*/ 175 w 614"/>
                <a:gd name="T5" fmla="*/ 204 h 613"/>
                <a:gd name="T6" fmla="*/ 59 w 614"/>
                <a:gd name="T7" fmla="*/ 350 h 613"/>
                <a:gd name="T8" fmla="*/ 0 w 614"/>
                <a:gd name="T9" fmla="*/ 583 h 613"/>
                <a:gd name="T10" fmla="*/ 30 w 614"/>
                <a:gd name="T11" fmla="*/ 612 h 613"/>
                <a:gd name="T12" fmla="*/ 88 w 614"/>
                <a:gd name="T13" fmla="*/ 583 h 613"/>
                <a:gd name="T14" fmla="*/ 117 w 614"/>
                <a:gd name="T15" fmla="*/ 409 h 613"/>
                <a:gd name="T16" fmla="*/ 234 w 614"/>
                <a:gd name="T17" fmla="*/ 233 h 613"/>
                <a:gd name="T18" fmla="*/ 380 w 614"/>
                <a:gd name="T19" fmla="*/ 146 h 613"/>
                <a:gd name="T20" fmla="*/ 467 w 614"/>
                <a:gd name="T21" fmla="*/ 88 h 613"/>
                <a:gd name="T22" fmla="*/ 554 w 614"/>
                <a:gd name="T23" fmla="*/ 88 h 613"/>
                <a:gd name="T24" fmla="*/ 583 w 614"/>
                <a:gd name="T25" fmla="*/ 88 h 613"/>
                <a:gd name="T26" fmla="*/ 613 w 614"/>
                <a:gd name="T27" fmla="*/ 30 h 613"/>
                <a:gd name="T28" fmla="*/ 554 w 614"/>
                <a:gd name="T29" fmla="*/ 0 h 613"/>
                <a:gd name="T30" fmla="*/ 437 w 614"/>
                <a:gd name="T31" fmla="*/ 30 h 613"/>
                <a:gd name="T32" fmla="*/ 321 w 614"/>
                <a:gd name="T33" fmla="*/ 8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4" h="613">
                  <a:moveTo>
                    <a:pt x="321" y="88"/>
                  </a:moveTo>
                  <a:lnTo>
                    <a:pt x="321" y="88"/>
                  </a:lnTo>
                  <a:cubicBezTo>
                    <a:pt x="292" y="88"/>
                    <a:pt x="234" y="146"/>
                    <a:pt x="175" y="204"/>
                  </a:cubicBezTo>
                  <a:cubicBezTo>
                    <a:pt x="146" y="263"/>
                    <a:pt x="88" y="321"/>
                    <a:pt x="59" y="350"/>
                  </a:cubicBezTo>
                  <a:cubicBezTo>
                    <a:pt x="30" y="438"/>
                    <a:pt x="0" y="496"/>
                    <a:pt x="0" y="583"/>
                  </a:cubicBezTo>
                  <a:lnTo>
                    <a:pt x="30" y="612"/>
                  </a:lnTo>
                  <a:cubicBezTo>
                    <a:pt x="88" y="612"/>
                    <a:pt x="88" y="583"/>
                    <a:pt x="88" y="583"/>
                  </a:cubicBezTo>
                  <a:cubicBezTo>
                    <a:pt x="88" y="496"/>
                    <a:pt x="88" y="438"/>
                    <a:pt x="117" y="409"/>
                  </a:cubicBezTo>
                  <a:cubicBezTo>
                    <a:pt x="146" y="321"/>
                    <a:pt x="175" y="292"/>
                    <a:pt x="234" y="233"/>
                  </a:cubicBezTo>
                  <a:cubicBezTo>
                    <a:pt x="263" y="204"/>
                    <a:pt x="321" y="175"/>
                    <a:pt x="380" y="146"/>
                  </a:cubicBezTo>
                  <a:cubicBezTo>
                    <a:pt x="409" y="117"/>
                    <a:pt x="437" y="88"/>
                    <a:pt x="467" y="88"/>
                  </a:cubicBezTo>
                  <a:cubicBezTo>
                    <a:pt x="467" y="88"/>
                    <a:pt x="525" y="88"/>
                    <a:pt x="554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613" y="88"/>
                    <a:pt x="613" y="59"/>
                    <a:pt x="613" y="30"/>
                  </a:cubicBezTo>
                  <a:cubicBezTo>
                    <a:pt x="613" y="0"/>
                    <a:pt x="583" y="0"/>
                    <a:pt x="554" y="0"/>
                  </a:cubicBezTo>
                  <a:cubicBezTo>
                    <a:pt x="525" y="0"/>
                    <a:pt x="467" y="30"/>
                    <a:pt x="437" y="30"/>
                  </a:cubicBezTo>
                  <a:cubicBezTo>
                    <a:pt x="409" y="30"/>
                    <a:pt x="380" y="59"/>
                    <a:pt x="321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7" name="Freeform 32"/>
            <p:cNvSpPr>
              <a:spLocks noChangeArrowheads="1"/>
            </p:cNvSpPr>
            <p:nvPr/>
          </p:nvSpPr>
          <p:spPr bwMode="auto">
            <a:xfrm>
              <a:off x="4248150" y="4114800"/>
              <a:ext cx="104775" cy="273050"/>
            </a:xfrm>
            <a:custGeom>
              <a:avLst/>
              <a:gdLst>
                <a:gd name="T0" fmla="*/ 175 w 293"/>
                <a:gd name="T1" fmla="*/ 321 h 759"/>
                <a:gd name="T2" fmla="*/ 175 w 293"/>
                <a:gd name="T3" fmla="*/ 321 h 759"/>
                <a:gd name="T4" fmla="*/ 233 w 293"/>
                <a:gd name="T5" fmla="*/ 495 h 759"/>
                <a:gd name="T6" fmla="*/ 233 w 293"/>
                <a:gd name="T7" fmla="*/ 583 h 759"/>
                <a:gd name="T8" fmla="*/ 175 w 293"/>
                <a:gd name="T9" fmla="*/ 671 h 759"/>
                <a:gd name="T10" fmla="*/ 175 w 293"/>
                <a:gd name="T11" fmla="*/ 671 h 759"/>
                <a:gd name="T12" fmla="*/ 233 w 293"/>
                <a:gd name="T13" fmla="*/ 729 h 759"/>
                <a:gd name="T14" fmla="*/ 292 w 293"/>
                <a:gd name="T15" fmla="*/ 700 h 759"/>
                <a:gd name="T16" fmla="*/ 292 w 293"/>
                <a:gd name="T17" fmla="*/ 583 h 759"/>
                <a:gd name="T18" fmla="*/ 292 w 293"/>
                <a:gd name="T19" fmla="*/ 495 h 759"/>
                <a:gd name="T20" fmla="*/ 233 w 293"/>
                <a:gd name="T21" fmla="*/ 291 h 759"/>
                <a:gd name="T22" fmla="*/ 146 w 293"/>
                <a:gd name="T23" fmla="*/ 116 h 759"/>
                <a:gd name="T24" fmla="*/ 0 w 293"/>
                <a:gd name="T25" fmla="*/ 0 h 759"/>
                <a:gd name="T26" fmla="*/ 0 w 293"/>
                <a:gd name="T27" fmla="*/ 88 h 759"/>
                <a:gd name="T28" fmla="*/ 88 w 293"/>
                <a:gd name="T29" fmla="*/ 145 h 759"/>
                <a:gd name="T30" fmla="*/ 175 w 293"/>
                <a:gd name="T31" fmla="*/ 32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321"/>
                  </a:moveTo>
                  <a:lnTo>
                    <a:pt x="175" y="321"/>
                  </a:lnTo>
                  <a:cubicBezTo>
                    <a:pt x="204" y="350"/>
                    <a:pt x="233" y="438"/>
                    <a:pt x="233" y="495"/>
                  </a:cubicBezTo>
                  <a:cubicBezTo>
                    <a:pt x="233" y="524"/>
                    <a:pt x="233" y="524"/>
                    <a:pt x="233" y="583"/>
                  </a:cubicBezTo>
                  <a:cubicBezTo>
                    <a:pt x="233" y="612"/>
                    <a:pt x="204" y="612"/>
                    <a:pt x="175" y="671"/>
                  </a:cubicBezTo>
                  <a:lnTo>
                    <a:pt x="175" y="671"/>
                  </a:lnTo>
                  <a:cubicBezTo>
                    <a:pt x="175" y="700"/>
                    <a:pt x="175" y="729"/>
                    <a:pt x="233" y="729"/>
                  </a:cubicBezTo>
                  <a:cubicBezTo>
                    <a:pt x="233" y="758"/>
                    <a:pt x="292" y="700"/>
                    <a:pt x="292" y="700"/>
                  </a:cubicBezTo>
                  <a:cubicBezTo>
                    <a:pt x="292" y="671"/>
                    <a:pt x="292" y="612"/>
                    <a:pt x="292" y="583"/>
                  </a:cubicBezTo>
                  <a:cubicBezTo>
                    <a:pt x="292" y="554"/>
                    <a:pt x="292" y="524"/>
                    <a:pt x="292" y="495"/>
                  </a:cubicBezTo>
                  <a:cubicBezTo>
                    <a:pt x="292" y="408"/>
                    <a:pt x="292" y="350"/>
                    <a:pt x="233" y="291"/>
                  </a:cubicBezTo>
                  <a:cubicBezTo>
                    <a:pt x="233" y="204"/>
                    <a:pt x="175" y="174"/>
                    <a:pt x="146" y="116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9" y="116"/>
                    <a:pt x="58" y="116"/>
                    <a:pt x="88" y="145"/>
                  </a:cubicBezTo>
                  <a:cubicBezTo>
                    <a:pt x="146" y="204"/>
                    <a:pt x="175" y="262"/>
                    <a:pt x="175" y="3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8" name="Freeform 33"/>
            <p:cNvSpPr>
              <a:spLocks noChangeArrowheads="1"/>
            </p:cNvSpPr>
            <p:nvPr/>
          </p:nvSpPr>
          <p:spPr bwMode="auto">
            <a:xfrm>
              <a:off x="4248150" y="3224213"/>
              <a:ext cx="200025" cy="115887"/>
            </a:xfrm>
            <a:custGeom>
              <a:avLst/>
              <a:gdLst>
                <a:gd name="T0" fmla="*/ 175 w 555"/>
                <a:gd name="T1" fmla="*/ 146 h 321"/>
                <a:gd name="T2" fmla="*/ 175 w 555"/>
                <a:gd name="T3" fmla="*/ 146 h 321"/>
                <a:gd name="T4" fmla="*/ 321 w 555"/>
                <a:gd name="T5" fmla="*/ 87 h 321"/>
                <a:gd name="T6" fmla="*/ 409 w 555"/>
                <a:gd name="T7" fmla="*/ 58 h 321"/>
                <a:gd name="T8" fmla="*/ 495 w 555"/>
                <a:gd name="T9" fmla="*/ 117 h 321"/>
                <a:gd name="T10" fmla="*/ 525 w 555"/>
                <a:gd name="T11" fmla="*/ 117 h 321"/>
                <a:gd name="T12" fmla="*/ 554 w 555"/>
                <a:gd name="T13" fmla="*/ 58 h 321"/>
                <a:gd name="T14" fmla="*/ 525 w 555"/>
                <a:gd name="T15" fmla="*/ 0 h 321"/>
                <a:gd name="T16" fmla="*/ 409 w 555"/>
                <a:gd name="T17" fmla="*/ 29 h 321"/>
                <a:gd name="T18" fmla="*/ 292 w 555"/>
                <a:gd name="T19" fmla="*/ 29 h 321"/>
                <a:gd name="T20" fmla="*/ 117 w 555"/>
                <a:gd name="T21" fmla="*/ 117 h 321"/>
                <a:gd name="T22" fmla="*/ 0 w 555"/>
                <a:gd name="T23" fmla="*/ 203 h 321"/>
                <a:gd name="T24" fmla="*/ 0 w 555"/>
                <a:gd name="T25" fmla="*/ 320 h 321"/>
                <a:gd name="T26" fmla="*/ 29 w 555"/>
                <a:gd name="T27" fmla="*/ 262 h 321"/>
                <a:gd name="T28" fmla="*/ 175 w 555"/>
                <a:gd name="T29" fmla="*/ 1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321">
                  <a:moveTo>
                    <a:pt x="175" y="146"/>
                  </a:moveTo>
                  <a:lnTo>
                    <a:pt x="175" y="146"/>
                  </a:lnTo>
                  <a:cubicBezTo>
                    <a:pt x="204" y="117"/>
                    <a:pt x="262" y="117"/>
                    <a:pt x="321" y="87"/>
                  </a:cubicBezTo>
                  <a:cubicBezTo>
                    <a:pt x="350" y="87"/>
                    <a:pt x="379" y="58"/>
                    <a:pt x="409" y="58"/>
                  </a:cubicBezTo>
                  <a:cubicBezTo>
                    <a:pt x="438" y="58"/>
                    <a:pt x="467" y="87"/>
                    <a:pt x="495" y="117"/>
                  </a:cubicBezTo>
                  <a:lnTo>
                    <a:pt x="525" y="117"/>
                  </a:lnTo>
                  <a:cubicBezTo>
                    <a:pt x="554" y="117"/>
                    <a:pt x="554" y="87"/>
                    <a:pt x="554" y="58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29"/>
                  </a:cubicBezTo>
                  <a:cubicBezTo>
                    <a:pt x="379" y="29"/>
                    <a:pt x="350" y="29"/>
                    <a:pt x="292" y="29"/>
                  </a:cubicBezTo>
                  <a:cubicBezTo>
                    <a:pt x="233" y="29"/>
                    <a:pt x="175" y="58"/>
                    <a:pt x="117" y="117"/>
                  </a:cubicBezTo>
                  <a:cubicBezTo>
                    <a:pt x="88" y="117"/>
                    <a:pt x="58" y="175"/>
                    <a:pt x="0" y="20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5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9" name="Freeform 34"/>
            <p:cNvSpPr>
              <a:spLocks noChangeArrowheads="1"/>
            </p:cNvSpPr>
            <p:nvPr/>
          </p:nvSpPr>
          <p:spPr bwMode="auto">
            <a:xfrm>
              <a:off x="4279900" y="2960688"/>
              <a:ext cx="284163" cy="104775"/>
            </a:xfrm>
            <a:custGeom>
              <a:avLst/>
              <a:gdLst>
                <a:gd name="T0" fmla="*/ 174 w 788"/>
                <a:gd name="T1" fmla="*/ 233 h 293"/>
                <a:gd name="T2" fmla="*/ 174 w 788"/>
                <a:gd name="T3" fmla="*/ 233 h 293"/>
                <a:gd name="T4" fmla="*/ 87 w 788"/>
                <a:gd name="T5" fmla="*/ 176 h 293"/>
                <a:gd name="T6" fmla="*/ 87 w 788"/>
                <a:gd name="T7" fmla="*/ 176 h 293"/>
                <a:gd name="T8" fmla="*/ 0 w 788"/>
                <a:gd name="T9" fmla="*/ 205 h 293"/>
                <a:gd name="T10" fmla="*/ 58 w 788"/>
                <a:gd name="T11" fmla="*/ 263 h 293"/>
                <a:gd name="T12" fmla="*/ 58 w 788"/>
                <a:gd name="T13" fmla="*/ 263 h 293"/>
                <a:gd name="T14" fmla="*/ 145 w 788"/>
                <a:gd name="T15" fmla="*/ 292 h 293"/>
                <a:gd name="T16" fmla="*/ 262 w 788"/>
                <a:gd name="T17" fmla="*/ 292 h 293"/>
                <a:gd name="T18" fmla="*/ 466 w 788"/>
                <a:gd name="T19" fmla="*/ 292 h 293"/>
                <a:gd name="T20" fmla="*/ 641 w 788"/>
                <a:gd name="T21" fmla="*/ 205 h 293"/>
                <a:gd name="T22" fmla="*/ 787 w 788"/>
                <a:gd name="T23" fmla="*/ 59 h 293"/>
                <a:gd name="T24" fmla="*/ 787 w 788"/>
                <a:gd name="T25" fmla="*/ 30 h 293"/>
                <a:gd name="T26" fmla="*/ 787 w 788"/>
                <a:gd name="T27" fmla="*/ 0 h 293"/>
                <a:gd name="T28" fmla="*/ 728 w 788"/>
                <a:gd name="T29" fmla="*/ 0 h 293"/>
                <a:gd name="T30" fmla="*/ 612 w 788"/>
                <a:gd name="T31" fmla="*/ 147 h 293"/>
                <a:gd name="T32" fmla="*/ 437 w 788"/>
                <a:gd name="T33" fmla="*/ 205 h 293"/>
                <a:gd name="T34" fmla="*/ 262 w 788"/>
                <a:gd name="T35" fmla="*/ 233 h 293"/>
                <a:gd name="T36" fmla="*/ 174 w 788"/>
                <a:gd name="T37" fmla="*/ 23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293">
                  <a:moveTo>
                    <a:pt x="174" y="233"/>
                  </a:moveTo>
                  <a:lnTo>
                    <a:pt x="174" y="233"/>
                  </a:lnTo>
                  <a:cubicBezTo>
                    <a:pt x="145" y="205"/>
                    <a:pt x="116" y="205"/>
                    <a:pt x="87" y="176"/>
                  </a:cubicBezTo>
                  <a:lnTo>
                    <a:pt x="87" y="176"/>
                  </a:lnTo>
                  <a:cubicBezTo>
                    <a:pt x="58" y="176"/>
                    <a:pt x="29" y="176"/>
                    <a:pt x="0" y="205"/>
                  </a:cubicBezTo>
                  <a:cubicBezTo>
                    <a:pt x="0" y="233"/>
                    <a:pt x="29" y="263"/>
                    <a:pt x="58" y="263"/>
                  </a:cubicBezTo>
                  <a:lnTo>
                    <a:pt x="58" y="263"/>
                  </a:lnTo>
                  <a:cubicBezTo>
                    <a:pt x="87" y="263"/>
                    <a:pt x="145" y="292"/>
                    <a:pt x="145" y="292"/>
                  </a:cubicBezTo>
                  <a:cubicBezTo>
                    <a:pt x="174" y="292"/>
                    <a:pt x="233" y="292"/>
                    <a:pt x="262" y="292"/>
                  </a:cubicBezTo>
                  <a:cubicBezTo>
                    <a:pt x="321" y="292"/>
                    <a:pt x="407" y="292"/>
                    <a:pt x="466" y="292"/>
                  </a:cubicBezTo>
                  <a:cubicBezTo>
                    <a:pt x="524" y="263"/>
                    <a:pt x="583" y="233"/>
                    <a:pt x="641" y="205"/>
                  </a:cubicBezTo>
                  <a:cubicBezTo>
                    <a:pt x="699" y="176"/>
                    <a:pt x="728" y="117"/>
                    <a:pt x="787" y="59"/>
                  </a:cubicBezTo>
                  <a:cubicBezTo>
                    <a:pt x="787" y="30"/>
                    <a:pt x="787" y="30"/>
                    <a:pt x="787" y="30"/>
                  </a:cubicBezTo>
                  <a:lnTo>
                    <a:pt x="787" y="0"/>
                  </a:lnTo>
                  <a:cubicBezTo>
                    <a:pt x="728" y="0"/>
                    <a:pt x="728" y="0"/>
                    <a:pt x="728" y="0"/>
                  </a:cubicBezTo>
                  <a:cubicBezTo>
                    <a:pt x="699" y="59"/>
                    <a:pt x="641" y="117"/>
                    <a:pt x="612" y="147"/>
                  </a:cubicBezTo>
                  <a:cubicBezTo>
                    <a:pt x="553" y="176"/>
                    <a:pt x="495" y="205"/>
                    <a:pt x="437" y="205"/>
                  </a:cubicBezTo>
                  <a:cubicBezTo>
                    <a:pt x="379" y="233"/>
                    <a:pt x="321" y="233"/>
                    <a:pt x="262" y="233"/>
                  </a:cubicBezTo>
                  <a:cubicBezTo>
                    <a:pt x="233" y="233"/>
                    <a:pt x="204" y="233"/>
                    <a:pt x="174" y="2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0" name="Freeform 35"/>
            <p:cNvSpPr>
              <a:spLocks noChangeArrowheads="1"/>
            </p:cNvSpPr>
            <p:nvPr/>
          </p:nvSpPr>
          <p:spPr bwMode="auto">
            <a:xfrm>
              <a:off x="4248150" y="3925888"/>
              <a:ext cx="115888" cy="74612"/>
            </a:xfrm>
            <a:custGeom>
              <a:avLst/>
              <a:gdLst>
                <a:gd name="T0" fmla="*/ 175 w 322"/>
                <a:gd name="T1" fmla="*/ 117 h 206"/>
                <a:gd name="T2" fmla="*/ 175 w 322"/>
                <a:gd name="T3" fmla="*/ 117 h 206"/>
                <a:gd name="T4" fmla="*/ 233 w 322"/>
                <a:gd name="T5" fmla="*/ 176 h 206"/>
                <a:gd name="T6" fmla="*/ 262 w 322"/>
                <a:gd name="T7" fmla="*/ 176 h 206"/>
                <a:gd name="T8" fmla="*/ 321 w 322"/>
                <a:gd name="T9" fmla="*/ 176 h 206"/>
                <a:gd name="T10" fmla="*/ 292 w 322"/>
                <a:gd name="T11" fmla="*/ 88 h 206"/>
                <a:gd name="T12" fmla="*/ 175 w 322"/>
                <a:gd name="T13" fmla="*/ 59 h 206"/>
                <a:gd name="T14" fmla="*/ 88 w 322"/>
                <a:gd name="T15" fmla="*/ 0 h 206"/>
                <a:gd name="T16" fmla="*/ 0 w 322"/>
                <a:gd name="T17" fmla="*/ 0 h 206"/>
                <a:gd name="T18" fmla="*/ 0 w 322"/>
                <a:gd name="T19" fmla="*/ 59 h 206"/>
                <a:gd name="T20" fmla="*/ 88 w 322"/>
                <a:gd name="T21" fmla="*/ 59 h 206"/>
                <a:gd name="T22" fmla="*/ 175 w 322"/>
                <a:gd name="T23" fmla="*/ 11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06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6"/>
                  </a:cubicBezTo>
                  <a:cubicBezTo>
                    <a:pt x="233" y="176"/>
                    <a:pt x="233" y="176"/>
                    <a:pt x="262" y="176"/>
                  </a:cubicBezTo>
                  <a:cubicBezTo>
                    <a:pt x="292" y="205"/>
                    <a:pt x="321" y="176"/>
                    <a:pt x="321" y="176"/>
                  </a:cubicBezTo>
                  <a:cubicBezTo>
                    <a:pt x="321" y="147"/>
                    <a:pt x="321" y="117"/>
                    <a:pt x="292" y="88"/>
                  </a:cubicBezTo>
                  <a:cubicBezTo>
                    <a:pt x="262" y="59"/>
                    <a:pt x="233" y="59"/>
                    <a:pt x="175" y="59"/>
                  </a:cubicBezTo>
                  <a:cubicBezTo>
                    <a:pt x="146" y="30"/>
                    <a:pt x="146" y="0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58" y="59"/>
                    <a:pt x="88" y="59"/>
                  </a:cubicBezTo>
                  <a:cubicBezTo>
                    <a:pt x="117" y="88"/>
                    <a:pt x="146" y="88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1" name="Freeform 36"/>
            <p:cNvSpPr>
              <a:spLocks noChangeArrowheads="1"/>
            </p:cNvSpPr>
            <p:nvPr/>
          </p:nvSpPr>
          <p:spPr bwMode="auto">
            <a:xfrm>
              <a:off x="4248150" y="4494213"/>
              <a:ext cx="220663" cy="63500"/>
            </a:xfrm>
            <a:custGeom>
              <a:avLst/>
              <a:gdLst>
                <a:gd name="T0" fmla="*/ 379 w 613"/>
                <a:gd name="T1" fmla="*/ 174 h 175"/>
                <a:gd name="T2" fmla="*/ 379 w 613"/>
                <a:gd name="T3" fmla="*/ 174 h 175"/>
                <a:gd name="T4" fmla="*/ 583 w 613"/>
                <a:gd name="T5" fmla="*/ 88 h 175"/>
                <a:gd name="T6" fmla="*/ 583 w 613"/>
                <a:gd name="T7" fmla="*/ 88 h 175"/>
                <a:gd name="T8" fmla="*/ 583 w 613"/>
                <a:gd name="T9" fmla="*/ 29 h 175"/>
                <a:gd name="T10" fmla="*/ 525 w 613"/>
                <a:gd name="T11" fmla="*/ 29 h 175"/>
                <a:gd name="T12" fmla="*/ 379 w 613"/>
                <a:gd name="T13" fmla="*/ 88 h 175"/>
                <a:gd name="T14" fmla="*/ 204 w 613"/>
                <a:gd name="T15" fmla="*/ 88 h 175"/>
                <a:gd name="T16" fmla="*/ 29 w 613"/>
                <a:gd name="T17" fmla="*/ 58 h 175"/>
                <a:gd name="T18" fmla="*/ 0 w 613"/>
                <a:gd name="T19" fmla="*/ 58 h 175"/>
                <a:gd name="T20" fmla="*/ 0 w 613"/>
                <a:gd name="T21" fmla="*/ 116 h 175"/>
                <a:gd name="T22" fmla="*/ 175 w 613"/>
                <a:gd name="T23" fmla="*/ 174 h 175"/>
                <a:gd name="T24" fmla="*/ 379 w 613"/>
                <a:gd name="T25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" h="175">
                  <a:moveTo>
                    <a:pt x="379" y="174"/>
                  </a:moveTo>
                  <a:lnTo>
                    <a:pt x="379" y="174"/>
                  </a:lnTo>
                  <a:cubicBezTo>
                    <a:pt x="438" y="145"/>
                    <a:pt x="525" y="116"/>
                    <a:pt x="583" y="88"/>
                  </a:cubicBezTo>
                  <a:lnTo>
                    <a:pt x="583" y="88"/>
                  </a:lnTo>
                  <a:cubicBezTo>
                    <a:pt x="612" y="58"/>
                    <a:pt x="612" y="58"/>
                    <a:pt x="583" y="29"/>
                  </a:cubicBezTo>
                  <a:cubicBezTo>
                    <a:pt x="583" y="0"/>
                    <a:pt x="554" y="0"/>
                    <a:pt x="525" y="29"/>
                  </a:cubicBezTo>
                  <a:cubicBezTo>
                    <a:pt x="495" y="58"/>
                    <a:pt x="438" y="88"/>
                    <a:pt x="379" y="88"/>
                  </a:cubicBezTo>
                  <a:cubicBezTo>
                    <a:pt x="292" y="116"/>
                    <a:pt x="262" y="116"/>
                    <a:pt x="204" y="88"/>
                  </a:cubicBezTo>
                  <a:cubicBezTo>
                    <a:pt x="117" y="88"/>
                    <a:pt x="88" y="88"/>
                    <a:pt x="29" y="58"/>
                  </a:cubicBezTo>
                  <a:lnTo>
                    <a:pt x="0" y="58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58" y="145"/>
                    <a:pt x="117" y="145"/>
                    <a:pt x="175" y="174"/>
                  </a:cubicBezTo>
                  <a:cubicBezTo>
                    <a:pt x="262" y="174"/>
                    <a:pt x="321" y="174"/>
                    <a:pt x="379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2" name="Freeform 37"/>
            <p:cNvSpPr>
              <a:spLocks noChangeArrowheads="1"/>
            </p:cNvSpPr>
            <p:nvPr/>
          </p:nvSpPr>
          <p:spPr bwMode="auto">
            <a:xfrm>
              <a:off x="4437063" y="3727450"/>
              <a:ext cx="168275" cy="252413"/>
            </a:xfrm>
            <a:custGeom>
              <a:avLst/>
              <a:gdLst>
                <a:gd name="T0" fmla="*/ 29 w 468"/>
                <a:gd name="T1" fmla="*/ 87 h 700"/>
                <a:gd name="T2" fmla="*/ 29 w 468"/>
                <a:gd name="T3" fmla="*/ 87 h 700"/>
                <a:gd name="T4" fmla="*/ 204 w 468"/>
                <a:gd name="T5" fmla="*/ 146 h 700"/>
                <a:gd name="T6" fmla="*/ 320 w 468"/>
                <a:gd name="T7" fmla="*/ 290 h 700"/>
                <a:gd name="T8" fmla="*/ 379 w 468"/>
                <a:gd name="T9" fmla="*/ 466 h 700"/>
                <a:gd name="T10" fmla="*/ 408 w 468"/>
                <a:gd name="T11" fmla="*/ 552 h 700"/>
                <a:gd name="T12" fmla="*/ 379 w 468"/>
                <a:gd name="T13" fmla="*/ 611 h 700"/>
                <a:gd name="T14" fmla="*/ 350 w 468"/>
                <a:gd name="T15" fmla="*/ 640 h 700"/>
                <a:gd name="T16" fmla="*/ 408 w 468"/>
                <a:gd name="T17" fmla="*/ 699 h 700"/>
                <a:gd name="T18" fmla="*/ 467 w 468"/>
                <a:gd name="T19" fmla="*/ 640 h 700"/>
                <a:gd name="T20" fmla="*/ 467 w 468"/>
                <a:gd name="T21" fmla="*/ 523 h 700"/>
                <a:gd name="T22" fmla="*/ 437 w 468"/>
                <a:gd name="T23" fmla="*/ 436 h 700"/>
                <a:gd name="T24" fmla="*/ 350 w 468"/>
                <a:gd name="T25" fmla="*/ 261 h 700"/>
                <a:gd name="T26" fmla="*/ 234 w 468"/>
                <a:gd name="T27" fmla="*/ 117 h 700"/>
                <a:gd name="T28" fmla="*/ 58 w 468"/>
                <a:gd name="T29" fmla="*/ 29 h 700"/>
                <a:gd name="T30" fmla="*/ 29 w 468"/>
                <a:gd name="T31" fmla="*/ 0 h 700"/>
                <a:gd name="T32" fmla="*/ 0 w 468"/>
                <a:gd name="T33" fmla="*/ 29 h 700"/>
                <a:gd name="T34" fmla="*/ 29 w 468"/>
                <a:gd name="T35" fmla="*/ 87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0">
                  <a:moveTo>
                    <a:pt x="29" y="87"/>
                  </a:moveTo>
                  <a:lnTo>
                    <a:pt x="29" y="87"/>
                  </a:lnTo>
                  <a:cubicBezTo>
                    <a:pt x="87" y="87"/>
                    <a:pt x="146" y="117"/>
                    <a:pt x="204" y="146"/>
                  </a:cubicBezTo>
                  <a:cubicBezTo>
                    <a:pt x="262" y="173"/>
                    <a:pt x="291" y="232"/>
                    <a:pt x="320" y="290"/>
                  </a:cubicBezTo>
                  <a:cubicBezTo>
                    <a:pt x="350" y="349"/>
                    <a:pt x="350" y="378"/>
                    <a:pt x="379" y="466"/>
                  </a:cubicBezTo>
                  <a:cubicBezTo>
                    <a:pt x="408" y="466"/>
                    <a:pt x="408" y="523"/>
                    <a:pt x="408" y="552"/>
                  </a:cubicBezTo>
                  <a:cubicBezTo>
                    <a:pt x="408" y="552"/>
                    <a:pt x="408" y="582"/>
                    <a:pt x="379" y="611"/>
                  </a:cubicBezTo>
                  <a:cubicBezTo>
                    <a:pt x="350" y="640"/>
                    <a:pt x="350" y="640"/>
                    <a:pt x="350" y="640"/>
                  </a:cubicBezTo>
                  <a:cubicBezTo>
                    <a:pt x="350" y="669"/>
                    <a:pt x="379" y="699"/>
                    <a:pt x="408" y="699"/>
                  </a:cubicBezTo>
                  <a:cubicBezTo>
                    <a:pt x="437" y="699"/>
                    <a:pt x="467" y="669"/>
                    <a:pt x="467" y="640"/>
                  </a:cubicBezTo>
                  <a:cubicBezTo>
                    <a:pt x="467" y="582"/>
                    <a:pt x="467" y="552"/>
                    <a:pt x="467" y="52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8"/>
                    <a:pt x="408" y="319"/>
                    <a:pt x="350" y="261"/>
                  </a:cubicBezTo>
                  <a:cubicBezTo>
                    <a:pt x="320" y="202"/>
                    <a:pt x="291" y="146"/>
                    <a:pt x="234" y="117"/>
                  </a:cubicBezTo>
                  <a:cubicBezTo>
                    <a:pt x="175" y="58"/>
                    <a:pt x="116" y="29"/>
                    <a:pt x="58" y="29"/>
                  </a:cubicBezTo>
                  <a:cubicBezTo>
                    <a:pt x="29" y="29"/>
                    <a:pt x="29" y="29"/>
                    <a:pt x="29" y="0"/>
                  </a:cubicBezTo>
                  <a:lnTo>
                    <a:pt x="0" y="29"/>
                  </a:lnTo>
                  <a:cubicBezTo>
                    <a:pt x="0" y="58"/>
                    <a:pt x="0" y="87"/>
                    <a:pt x="2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3" name="Freeform 38"/>
            <p:cNvSpPr>
              <a:spLocks noChangeArrowheads="1"/>
            </p:cNvSpPr>
            <p:nvPr/>
          </p:nvSpPr>
          <p:spPr bwMode="auto">
            <a:xfrm>
              <a:off x="4530725" y="3140075"/>
              <a:ext cx="127000" cy="282575"/>
            </a:xfrm>
            <a:custGeom>
              <a:avLst/>
              <a:gdLst>
                <a:gd name="T0" fmla="*/ 29 w 351"/>
                <a:gd name="T1" fmla="*/ 700 h 787"/>
                <a:gd name="T2" fmla="*/ 29 w 351"/>
                <a:gd name="T3" fmla="*/ 700 h 787"/>
                <a:gd name="T4" fmla="*/ 29 w 351"/>
                <a:gd name="T5" fmla="*/ 758 h 787"/>
                <a:gd name="T6" fmla="*/ 117 w 351"/>
                <a:gd name="T7" fmla="*/ 758 h 787"/>
                <a:gd name="T8" fmla="*/ 175 w 351"/>
                <a:gd name="T9" fmla="*/ 700 h 787"/>
                <a:gd name="T10" fmla="*/ 263 w 351"/>
                <a:gd name="T11" fmla="*/ 612 h 787"/>
                <a:gd name="T12" fmla="*/ 321 w 351"/>
                <a:gd name="T13" fmla="*/ 408 h 787"/>
                <a:gd name="T14" fmla="*/ 350 w 351"/>
                <a:gd name="T15" fmla="*/ 233 h 787"/>
                <a:gd name="T16" fmla="*/ 321 w 351"/>
                <a:gd name="T17" fmla="*/ 29 h 787"/>
                <a:gd name="T18" fmla="*/ 321 w 351"/>
                <a:gd name="T19" fmla="*/ 29 h 787"/>
                <a:gd name="T20" fmla="*/ 234 w 351"/>
                <a:gd name="T21" fmla="*/ 29 h 787"/>
                <a:gd name="T22" fmla="*/ 234 w 351"/>
                <a:gd name="T23" fmla="*/ 58 h 787"/>
                <a:gd name="T24" fmla="*/ 292 w 351"/>
                <a:gd name="T25" fmla="*/ 233 h 787"/>
                <a:gd name="T26" fmla="*/ 263 w 351"/>
                <a:gd name="T27" fmla="*/ 408 h 787"/>
                <a:gd name="T28" fmla="*/ 205 w 351"/>
                <a:gd name="T29" fmla="*/ 583 h 787"/>
                <a:gd name="T30" fmla="*/ 146 w 351"/>
                <a:gd name="T31" fmla="*/ 641 h 787"/>
                <a:gd name="T32" fmla="*/ 58 w 351"/>
                <a:gd name="T33" fmla="*/ 670 h 787"/>
                <a:gd name="T34" fmla="*/ 29 w 351"/>
                <a:gd name="T35" fmla="*/ 70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787">
                  <a:moveTo>
                    <a:pt x="29" y="700"/>
                  </a:moveTo>
                  <a:lnTo>
                    <a:pt x="29" y="700"/>
                  </a:lnTo>
                  <a:cubicBezTo>
                    <a:pt x="0" y="700"/>
                    <a:pt x="0" y="729"/>
                    <a:pt x="29" y="758"/>
                  </a:cubicBezTo>
                  <a:cubicBezTo>
                    <a:pt x="58" y="786"/>
                    <a:pt x="88" y="786"/>
                    <a:pt x="117" y="758"/>
                  </a:cubicBezTo>
                  <a:cubicBezTo>
                    <a:pt x="117" y="729"/>
                    <a:pt x="146" y="700"/>
                    <a:pt x="175" y="700"/>
                  </a:cubicBezTo>
                  <a:cubicBezTo>
                    <a:pt x="205" y="670"/>
                    <a:pt x="234" y="641"/>
                    <a:pt x="263" y="612"/>
                  </a:cubicBezTo>
                  <a:cubicBezTo>
                    <a:pt x="292" y="553"/>
                    <a:pt x="321" y="495"/>
                    <a:pt x="321" y="408"/>
                  </a:cubicBezTo>
                  <a:cubicBezTo>
                    <a:pt x="350" y="350"/>
                    <a:pt x="350" y="291"/>
                    <a:pt x="350" y="233"/>
                  </a:cubicBezTo>
                  <a:cubicBezTo>
                    <a:pt x="350" y="145"/>
                    <a:pt x="321" y="86"/>
                    <a:pt x="321" y="29"/>
                  </a:cubicBezTo>
                  <a:lnTo>
                    <a:pt x="321" y="29"/>
                  </a:lnTo>
                  <a:cubicBezTo>
                    <a:pt x="292" y="0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6"/>
                    <a:pt x="292" y="174"/>
                    <a:pt x="292" y="233"/>
                  </a:cubicBezTo>
                  <a:cubicBezTo>
                    <a:pt x="321" y="291"/>
                    <a:pt x="292" y="350"/>
                    <a:pt x="263" y="408"/>
                  </a:cubicBezTo>
                  <a:cubicBezTo>
                    <a:pt x="263" y="466"/>
                    <a:pt x="234" y="524"/>
                    <a:pt x="205" y="583"/>
                  </a:cubicBezTo>
                  <a:cubicBezTo>
                    <a:pt x="175" y="583"/>
                    <a:pt x="146" y="612"/>
                    <a:pt x="146" y="641"/>
                  </a:cubicBezTo>
                  <a:cubicBezTo>
                    <a:pt x="117" y="670"/>
                    <a:pt x="88" y="670"/>
                    <a:pt x="58" y="67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4" name="Freeform 39"/>
            <p:cNvSpPr>
              <a:spLocks noChangeArrowheads="1"/>
            </p:cNvSpPr>
            <p:nvPr/>
          </p:nvSpPr>
          <p:spPr bwMode="auto">
            <a:xfrm>
              <a:off x="4468813" y="2562225"/>
              <a:ext cx="168275" cy="252413"/>
            </a:xfrm>
            <a:custGeom>
              <a:avLst/>
              <a:gdLst>
                <a:gd name="T0" fmla="*/ 0 w 468"/>
                <a:gd name="T1" fmla="*/ 58 h 701"/>
                <a:gd name="T2" fmla="*/ 0 w 468"/>
                <a:gd name="T3" fmla="*/ 58 h 701"/>
                <a:gd name="T4" fmla="*/ 29 w 468"/>
                <a:gd name="T5" fmla="*/ 87 h 701"/>
                <a:gd name="T6" fmla="*/ 204 w 468"/>
                <a:gd name="T7" fmla="*/ 146 h 701"/>
                <a:gd name="T8" fmla="*/ 292 w 468"/>
                <a:gd name="T9" fmla="*/ 292 h 701"/>
                <a:gd name="T10" fmla="*/ 380 w 468"/>
                <a:gd name="T11" fmla="*/ 467 h 701"/>
                <a:gd name="T12" fmla="*/ 380 w 468"/>
                <a:gd name="T13" fmla="*/ 555 h 701"/>
                <a:gd name="T14" fmla="*/ 380 w 468"/>
                <a:gd name="T15" fmla="*/ 642 h 701"/>
                <a:gd name="T16" fmla="*/ 350 w 468"/>
                <a:gd name="T17" fmla="*/ 642 h 701"/>
                <a:gd name="T18" fmla="*/ 409 w 468"/>
                <a:gd name="T19" fmla="*/ 700 h 701"/>
                <a:gd name="T20" fmla="*/ 467 w 468"/>
                <a:gd name="T21" fmla="*/ 642 h 701"/>
                <a:gd name="T22" fmla="*/ 467 w 468"/>
                <a:gd name="T23" fmla="*/ 555 h 701"/>
                <a:gd name="T24" fmla="*/ 438 w 468"/>
                <a:gd name="T25" fmla="*/ 438 h 701"/>
                <a:gd name="T26" fmla="*/ 350 w 468"/>
                <a:gd name="T27" fmla="*/ 263 h 701"/>
                <a:gd name="T28" fmla="*/ 233 w 468"/>
                <a:gd name="T29" fmla="*/ 117 h 701"/>
                <a:gd name="T30" fmla="*/ 59 w 468"/>
                <a:gd name="T31" fmla="*/ 0 h 701"/>
                <a:gd name="T32" fmla="*/ 0 w 468"/>
                <a:gd name="T33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701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87"/>
                    <a:pt x="29" y="87"/>
                  </a:cubicBezTo>
                  <a:cubicBezTo>
                    <a:pt x="88" y="87"/>
                    <a:pt x="147" y="117"/>
                    <a:pt x="204" y="146"/>
                  </a:cubicBezTo>
                  <a:cubicBezTo>
                    <a:pt x="233" y="175"/>
                    <a:pt x="292" y="234"/>
                    <a:pt x="292" y="292"/>
                  </a:cubicBezTo>
                  <a:cubicBezTo>
                    <a:pt x="350" y="350"/>
                    <a:pt x="350" y="408"/>
                    <a:pt x="380" y="467"/>
                  </a:cubicBezTo>
                  <a:cubicBezTo>
                    <a:pt x="380" y="496"/>
                    <a:pt x="380" y="525"/>
                    <a:pt x="380" y="555"/>
                  </a:cubicBezTo>
                  <a:cubicBezTo>
                    <a:pt x="380" y="555"/>
                    <a:pt x="380" y="613"/>
                    <a:pt x="380" y="642"/>
                  </a:cubicBezTo>
                  <a:cubicBezTo>
                    <a:pt x="350" y="642"/>
                    <a:pt x="350" y="642"/>
                    <a:pt x="350" y="642"/>
                  </a:cubicBezTo>
                  <a:cubicBezTo>
                    <a:pt x="350" y="700"/>
                    <a:pt x="380" y="700"/>
                    <a:pt x="409" y="700"/>
                  </a:cubicBezTo>
                  <a:cubicBezTo>
                    <a:pt x="438" y="700"/>
                    <a:pt x="467" y="700"/>
                    <a:pt x="467" y="642"/>
                  </a:cubicBezTo>
                  <a:cubicBezTo>
                    <a:pt x="467" y="613"/>
                    <a:pt x="467" y="584"/>
                    <a:pt x="467" y="555"/>
                  </a:cubicBezTo>
                  <a:cubicBezTo>
                    <a:pt x="467" y="525"/>
                    <a:pt x="438" y="496"/>
                    <a:pt x="438" y="438"/>
                  </a:cubicBezTo>
                  <a:cubicBezTo>
                    <a:pt x="438" y="379"/>
                    <a:pt x="380" y="321"/>
                    <a:pt x="350" y="263"/>
                  </a:cubicBezTo>
                  <a:cubicBezTo>
                    <a:pt x="321" y="205"/>
                    <a:pt x="292" y="146"/>
                    <a:pt x="233" y="117"/>
                  </a:cubicBezTo>
                  <a:cubicBezTo>
                    <a:pt x="175" y="58"/>
                    <a:pt x="117" y="29"/>
                    <a:pt x="59" y="0"/>
                  </a:cubicBez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5" name="Freeform 40"/>
            <p:cNvSpPr>
              <a:spLocks noChangeArrowheads="1"/>
            </p:cNvSpPr>
            <p:nvPr/>
          </p:nvSpPr>
          <p:spPr bwMode="auto">
            <a:xfrm>
              <a:off x="4521200" y="2382838"/>
              <a:ext cx="293688" cy="115887"/>
            </a:xfrm>
            <a:custGeom>
              <a:avLst/>
              <a:gdLst>
                <a:gd name="T0" fmla="*/ 785 w 816"/>
                <a:gd name="T1" fmla="*/ 58 h 321"/>
                <a:gd name="T2" fmla="*/ 785 w 816"/>
                <a:gd name="T3" fmla="*/ 58 h 321"/>
                <a:gd name="T4" fmla="*/ 785 w 816"/>
                <a:gd name="T5" fmla="*/ 0 h 321"/>
                <a:gd name="T6" fmla="*/ 727 w 816"/>
                <a:gd name="T7" fmla="*/ 29 h 321"/>
                <a:gd name="T8" fmla="*/ 611 w 816"/>
                <a:gd name="T9" fmla="*/ 145 h 321"/>
                <a:gd name="T10" fmla="*/ 436 w 816"/>
                <a:gd name="T11" fmla="*/ 233 h 321"/>
                <a:gd name="T12" fmla="*/ 262 w 816"/>
                <a:gd name="T13" fmla="*/ 233 h 321"/>
                <a:gd name="T14" fmla="*/ 174 w 816"/>
                <a:gd name="T15" fmla="*/ 233 h 321"/>
                <a:gd name="T16" fmla="*/ 116 w 816"/>
                <a:gd name="T17" fmla="*/ 174 h 321"/>
                <a:gd name="T18" fmla="*/ 86 w 816"/>
                <a:gd name="T19" fmla="*/ 145 h 321"/>
                <a:gd name="T20" fmla="*/ 28 w 816"/>
                <a:gd name="T21" fmla="*/ 203 h 321"/>
                <a:gd name="T22" fmla="*/ 57 w 816"/>
                <a:gd name="T23" fmla="*/ 262 h 321"/>
                <a:gd name="T24" fmla="*/ 174 w 816"/>
                <a:gd name="T25" fmla="*/ 262 h 321"/>
                <a:gd name="T26" fmla="*/ 262 w 816"/>
                <a:gd name="T27" fmla="*/ 291 h 321"/>
                <a:gd name="T28" fmla="*/ 466 w 816"/>
                <a:gd name="T29" fmla="*/ 262 h 321"/>
                <a:gd name="T30" fmla="*/ 668 w 816"/>
                <a:gd name="T31" fmla="*/ 203 h 321"/>
                <a:gd name="T32" fmla="*/ 785 w 816"/>
                <a:gd name="T33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6" h="321">
                  <a:moveTo>
                    <a:pt x="785" y="58"/>
                  </a:moveTo>
                  <a:lnTo>
                    <a:pt x="785" y="58"/>
                  </a:lnTo>
                  <a:cubicBezTo>
                    <a:pt x="815" y="29"/>
                    <a:pt x="785" y="29"/>
                    <a:pt x="785" y="0"/>
                  </a:cubicBezTo>
                  <a:cubicBezTo>
                    <a:pt x="756" y="0"/>
                    <a:pt x="756" y="0"/>
                    <a:pt x="727" y="29"/>
                  </a:cubicBezTo>
                  <a:cubicBezTo>
                    <a:pt x="698" y="58"/>
                    <a:pt x="668" y="116"/>
                    <a:pt x="611" y="145"/>
                  </a:cubicBezTo>
                  <a:cubicBezTo>
                    <a:pt x="582" y="203"/>
                    <a:pt x="523" y="203"/>
                    <a:pt x="436" y="233"/>
                  </a:cubicBezTo>
                  <a:cubicBezTo>
                    <a:pt x="407" y="233"/>
                    <a:pt x="320" y="233"/>
                    <a:pt x="262" y="233"/>
                  </a:cubicBezTo>
                  <a:cubicBezTo>
                    <a:pt x="233" y="233"/>
                    <a:pt x="203" y="233"/>
                    <a:pt x="174" y="233"/>
                  </a:cubicBezTo>
                  <a:cubicBezTo>
                    <a:pt x="145" y="203"/>
                    <a:pt x="116" y="203"/>
                    <a:pt x="116" y="174"/>
                  </a:cubicBezTo>
                  <a:cubicBezTo>
                    <a:pt x="86" y="174"/>
                    <a:pt x="86" y="145"/>
                    <a:pt x="86" y="145"/>
                  </a:cubicBezTo>
                  <a:cubicBezTo>
                    <a:pt x="57" y="145"/>
                    <a:pt x="28" y="145"/>
                    <a:pt x="28" y="203"/>
                  </a:cubicBezTo>
                  <a:cubicBezTo>
                    <a:pt x="0" y="203"/>
                    <a:pt x="28" y="233"/>
                    <a:pt x="57" y="262"/>
                  </a:cubicBezTo>
                  <a:cubicBezTo>
                    <a:pt x="86" y="262"/>
                    <a:pt x="116" y="262"/>
                    <a:pt x="174" y="262"/>
                  </a:cubicBezTo>
                  <a:cubicBezTo>
                    <a:pt x="203" y="291"/>
                    <a:pt x="233" y="291"/>
                    <a:pt x="262" y="291"/>
                  </a:cubicBezTo>
                  <a:cubicBezTo>
                    <a:pt x="320" y="320"/>
                    <a:pt x="407" y="291"/>
                    <a:pt x="466" y="262"/>
                  </a:cubicBezTo>
                  <a:cubicBezTo>
                    <a:pt x="523" y="262"/>
                    <a:pt x="582" y="233"/>
                    <a:pt x="668" y="203"/>
                  </a:cubicBezTo>
                  <a:cubicBezTo>
                    <a:pt x="698" y="145"/>
                    <a:pt x="756" y="116"/>
                    <a:pt x="78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6" name="Freeform 41"/>
            <p:cNvSpPr>
              <a:spLocks noChangeArrowheads="1"/>
            </p:cNvSpPr>
            <p:nvPr/>
          </p:nvSpPr>
          <p:spPr bwMode="auto">
            <a:xfrm>
              <a:off x="4741863" y="2603500"/>
              <a:ext cx="284162" cy="158750"/>
            </a:xfrm>
            <a:custGeom>
              <a:avLst/>
              <a:gdLst>
                <a:gd name="T0" fmla="*/ 757 w 788"/>
                <a:gd name="T1" fmla="*/ 408 h 439"/>
                <a:gd name="T2" fmla="*/ 757 w 788"/>
                <a:gd name="T3" fmla="*/ 408 h 439"/>
                <a:gd name="T4" fmla="*/ 787 w 788"/>
                <a:gd name="T5" fmla="*/ 350 h 439"/>
                <a:gd name="T6" fmla="*/ 728 w 788"/>
                <a:gd name="T7" fmla="*/ 350 h 439"/>
                <a:gd name="T8" fmla="*/ 553 w 788"/>
                <a:gd name="T9" fmla="*/ 379 h 439"/>
                <a:gd name="T10" fmla="*/ 378 w 788"/>
                <a:gd name="T11" fmla="*/ 321 h 439"/>
                <a:gd name="T12" fmla="*/ 204 w 788"/>
                <a:gd name="T13" fmla="*/ 204 h 439"/>
                <a:gd name="T14" fmla="*/ 145 w 788"/>
                <a:gd name="T15" fmla="*/ 146 h 439"/>
                <a:gd name="T16" fmla="*/ 116 w 788"/>
                <a:gd name="T17" fmla="*/ 58 h 439"/>
                <a:gd name="T18" fmla="*/ 116 w 788"/>
                <a:gd name="T19" fmla="*/ 58 h 439"/>
                <a:gd name="T20" fmla="*/ 57 w 788"/>
                <a:gd name="T21" fmla="*/ 29 h 439"/>
                <a:gd name="T22" fmla="*/ 29 w 788"/>
                <a:gd name="T23" fmla="*/ 117 h 439"/>
                <a:gd name="T24" fmla="*/ 116 w 788"/>
                <a:gd name="T25" fmla="*/ 204 h 439"/>
                <a:gd name="T26" fmla="*/ 174 w 788"/>
                <a:gd name="T27" fmla="*/ 262 h 439"/>
                <a:gd name="T28" fmla="*/ 349 w 788"/>
                <a:gd name="T29" fmla="*/ 379 h 439"/>
                <a:gd name="T30" fmla="*/ 553 w 788"/>
                <a:gd name="T31" fmla="*/ 438 h 439"/>
                <a:gd name="T32" fmla="*/ 757 w 788"/>
                <a:gd name="T33" fmla="*/ 40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8" h="439">
                  <a:moveTo>
                    <a:pt x="757" y="408"/>
                  </a:moveTo>
                  <a:lnTo>
                    <a:pt x="757" y="408"/>
                  </a:lnTo>
                  <a:cubicBezTo>
                    <a:pt x="787" y="408"/>
                    <a:pt x="787" y="379"/>
                    <a:pt x="787" y="350"/>
                  </a:cubicBezTo>
                  <a:cubicBezTo>
                    <a:pt x="757" y="321"/>
                    <a:pt x="757" y="321"/>
                    <a:pt x="728" y="350"/>
                  </a:cubicBezTo>
                  <a:cubicBezTo>
                    <a:pt x="670" y="350"/>
                    <a:pt x="612" y="379"/>
                    <a:pt x="553" y="379"/>
                  </a:cubicBezTo>
                  <a:cubicBezTo>
                    <a:pt x="495" y="350"/>
                    <a:pt x="437" y="350"/>
                    <a:pt x="378" y="321"/>
                  </a:cubicBezTo>
                  <a:cubicBezTo>
                    <a:pt x="321" y="291"/>
                    <a:pt x="262" y="262"/>
                    <a:pt x="204" y="204"/>
                  </a:cubicBezTo>
                  <a:cubicBezTo>
                    <a:pt x="204" y="204"/>
                    <a:pt x="174" y="175"/>
                    <a:pt x="145" y="146"/>
                  </a:cubicBezTo>
                  <a:cubicBezTo>
                    <a:pt x="145" y="117"/>
                    <a:pt x="116" y="117"/>
                    <a:pt x="116" y="58"/>
                  </a:cubicBezTo>
                  <a:lnTo>
                    <a:pt x="116" y="58"/>
                  </a:lnTo>
                  <a:cubicBezTo>
                    <a:pt x="116" y="0"/>
                    <a:pt x="57" y="0"/>
                    <a:pt x="57" y="29"/>
                  </a:cubicBezTo>
                  <a:cubicBezTo>
                    <a:pt x="0" y="58"/>
                    <a:pt x="0" y="88"/>
                    <a:pt x="29" y="117"/>
                  </a:cubicBezTo>
                  <a:cubicBezTo>
                    <a:pt x="57" y="146"/>
                    <a:pt x="57" y="146"/>
                    <a:pt x="116" y="204"/>
                  </a:cubicBezTo>
                  <a:cubicBezTo>
                    <a:pt x="116" y="233"/>
                    <a:pt x="145" y="262"/>
                    <a:pt x="174" y="262"/>
                  </a:cubicBezTo>
                  <a:cubicBezTo>
                    <a:pt x="233" y="321"/>
                    <a:pt x="291" y="350"/>
                    <a:pt x="349" y="379"/>
                  </a:cubicBezTo>
                  <a:cubicBezTo>
                    <a:pt x="407" y="408"/>
                    <a:pt x="495" y="438"/>
                    <a:pt x="553" y="438"/>
                  </a:cubicBezTo>
                  <a:cubicBezTo>
                    <a:pt x="641" y="438"/>
                    <a:pt x="699" y="438"/>
                    <a:pt x="757" y="4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7" name="Freeform 42"/>
            <p:cNvSpPr>
              <a:spLocks noChangeArrowheads="1"/>
            </p:cNvSpPr>
            <p:nvPr/>
          </p:nvSpPr>
          <p:spPr bwMode="auto">
            <a:xfrm>
              <a:off x="4908550" y="2309813"/>
              <a:ext cx="127000" cy="284162"/>
            </a:xfrm>
            <a:custGeom>
              <a:avLst/>
              <a:gdLst>
                <a:gd name="T0" fmla="*/ 350 w 351"/>
                <a:gd name="T1" fmla="*/ 555 h 788"/>
                <a:gd name="T2" fmla="*/ 350 w 351"/>
                <a:gd name="T3" fmla="*/ 555 h 788"/>
                <a:gd name="T4" fmla="*/ 321 w 351"/>
                <a:gd name="T5" fmla="*/ 350 h 788"/>
                <a:gd name="T6" fmla="*/ 233 w 351"/>
                <a:gd name="T7" fmla="*/ 175 h 788"/>
                <a:gd name="T8" fmla="*/ 87 w 351"/>
                <a:gd name="T9" fmla="*/ 0 h 788"/>
                <a:gd name="T10" fmla="*/ 58 w 351"/>
                <a:gd name="T11" fmla="*/ 0 h 788"/>
                <a:gd name="T12" fmla="*/ 0 w 351"/>
                <a:gd name="T13" fmla="*/ 29 h 788"/>
                <a:gd name="T14" fmla="*/ 29 w 351"/>
                <a:gd name="T15" fmla="*/ 88 h 788"/>
                <a:gd name="T16" fmla="*/ 175 w 351"/>
                <a:gd name="T17" fmla="*/ 205 h 788"/>
                <a:gd name="T18" fmla="*/ 262 w 351"/>
                <a:gd name="T19" fmla="*/ 350 h 788"/>
                <a:gd name="T20" fmla="*/ 262 w 351"/>
                <a:gd name="T21" fmla="*/ 525 h 788"/>
                <a:gd name="T22" fmla="*/ 262 w 351"/>
                <a:gd name="T23" fmla="*/ 613 h 788"/>
                <a:gd name="T24" fmla="*/ 204 w 351"/>
                <a:gd name="T25" fmla="*/ 700 h 788"/>
                <a:gd name="T26" fmla="*/ 204 w 351"/>
                <a:gd name="T27" fmla="*/ 729 h 788"/>
                <a:gd name="T28" fmla="*/ 233 w 351"/>
                <a:gd name="T29" fmla="*/ 787 h 788"/>
                <a:gd name="T30" fmla="*/ 321 w 351"/>
                <a:gd name="T31" fmla="*/ 758 h 788"/>
                <a:gd name="T32" fmla="*/ 321 w 351"/>
                <a:gd name="T33" fmla="*/ 729 h 788"/>
                <a:gd name="T34" fmla="*/ 321 w 351"/>
                <a:gd name="T35" fmla="*/ 642 h 788"/>
                <a:gd name="T36" fmla="*/ 350 w 351"/>
                <a:gd name="T37" fmla="*/ 555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788">
                  <a:moveTo>
                    <a:pt x="350" y="555"/>
                  </a:moveTo>
                  <a:lnTo>
                    <a:pt x="350" y="555"/>
                  </a:lnTo>
                  <a:cubicBezTo>
                    <a:pt x="350" y="467"/>
                    <a:pt x="350" y="408"/>
                    <a:pt x="321" y="350"/>
                  </a:cubicBezTo>
                  <a:cubicBezTo>
                    <a:pt x="321" y="292"/>
                    <a:pt x="262" y="205"/>
                    <a:pt x="233" y="175"/>
                  </a:cubicBezTo>
                  <a:cubicBezTo>
                    <a:pt x="204" y="117"/>
                    <a:pt x="146" y="58"/>
                    <a:pt x="8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29" y="0"/>
                    <a:pt x="0" y="29"/>
                  </a:cubicBezTo>
                  <a:cubicBezTo>
                    <a:pt x="0" y="29"/>
                    <a:pt x="0" y="88"/>
                    <a:pt x="29" y="88"/>
                  </a:cubicBezTo>
                  <a:cubicBezTo>
                    <a:pt x="87" y="117"/>
                    <a:pt x="146" y="146"/>
                    <a:pt x="175" y="205"/>
                  </a:cubicBezTo>
                  <a:cubicBezTo>
                    <a:pt x="204" y="234"/>
                    <a:pt x="262" y="292"/>
                    <a:pt x="262" y="350"/>
                  </a:cubicBezTo>
                  <a:cubicBezTo>
                    <a:pt x="262" y="438"/>
                    <a:pt x="262" y="467"/>
                    <a:pt x="262" y="525"/>
                  </a:cubicBezTo>
                  <a:cubicBezTo>
                    <a:pt x="262" y="555"/>
                    <a:pt x="262" y="584"/>
                    <a:pt x="262" y="613"/>
                  </a:cubicBezTo>
                  <a:cubicBezTo>
                    <a:pt x="262" y="642"/>
                    <a:pt x="262" y="671"/>
                    <a:pt x="204" y="700"/>
                  </a:cubicBezTo>
                  <a:lnTo>
                    <a:pt x="204" y="729"/>
                  </a:lnTo>
                  <a:cubicBezTo>
                    <a:pt x="204" y="758"/>
                    <a:pt x="204" y="758"/>
                    <a:pt x="233" y="787"/>
                  </a:cubicBezTo>
                  <a:cubicBezTo>
                    <a:pt x="262" y="787"/>
                    <a:pt x="291" y="758"/>
                    <a:pt x="321" y="758"/>
                  </a:cubicBezTo>
                  <a:cubicBezTo>
                    <a:pt x="321" y="729"/>
                    <a:pt x="321" y="729"/>
                    <a:pt x="321" y="729"/>
                  </a:cubicBezTo>
                  <a:cubicBezTo>
                    <a:pt x="321" y="700"/>
                    <a:pt x="321" y="671"/>
                    <a:pt x="321" y="642"/>
                  </a:cubicBezTo>
                  <a:cubicBezTo>
                    <a:pt x="350" y="584"/>
                    <a:pt x="350" y="584"/>
                    <a:pt x="350" y="5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8" name="Freeform 43"/>
            <p:cNvSpPr>
              <a:spLocks noChangeArrowheads="1"/>
            </p:cNvSpPr>
            <p:nvPr/>
          </p:nvSpPr>
          <p:spPr bwMode="auto">
            <a:xfrm>
              <a:off x="4478338" y="4241800"/>
              <a:ext cx="200025" cy="241300"/>
            </a:xfrm>
            <a:custGeom>
              <a:avLst/>
              <a:gdLst>
                <a:gd name="T0" fmla="*/ 0 w 555"/>
                <a:gd name="T1" fmla="*/ 58 h 672"/>
                <a:gd name="T2" fmla="*/ 0 w 555"/>
                <a:gd name="T3" fmla="*/ 58 h 672"/>
                <a:gd name="T4" fmla="*/ 59 w 555"/>
                <a:gd name="T5" fmla="*/ 88 h 672"/>
                <a:gd name="T6" fmla="*/ 204 w 555"/>
                <a:gd name="T7" fmla="*/ 145 h 672"/>
                <a:gd name="T8" fmla="*/ 351 w 555"/>
                <a:gd name="T9" fmla="*/ 262 h 672"/>
                <a:gd name="T10" fmla="*/ 438 w 555"/>
                <a:gd name="T11" fmla="*/ 408 h 672"/>
                <a:gd name="T12" fmla="*/ 467 w 555"/>
                <a:gd name="T13" fmla="*/ 495 h 672"/>
                <a:gd name="T14" fmla="*/ 438 w 555"/>
                <a:gd name="T15" fmla="*/ 583 h 672"/>
                <a:gd name="T16" fmla="*/ 438 w 555"/>
                <a:gd name="T17" fmla="*/ 612 h 672"/>
                <a:gd name="T18" fmla="*/ 496 w 555"/>
                <a:gd name="T19" fmla="*/ 641 h 672"/>
                <a:gd name="T20" fmla="*/ 525 w 555"/>
                <a:gd name="T21" fmla="*/ 612 h 672"/>
                <a:gd name="T22" fmla="*/ 525 w 555"/>
                <a:gd name="T23" fmla="*/ 495 h 672"/>
                <a:gd name="T24" fmla="*/ 496 w 555"/>
                <a:gd name="T25" fmla="*/ 379 h 672"/>
                <a:gd name="T26" fmla="*/ 409 w 555"/>
                <a:gd name="T27" fmla="*/ 233 h 672"/>
                <a:gd name="T28" fmla="*/ 234 w 555"/>
                <a:gd name="T29" fmla="*/ 88 h 672"/>
                <a:gd name="T30" fmla="*/ 59 w 555"/>
                <a:gd name="T31" fmla="*/ 0 h 672"/>
                <a:gd name="T32" fmla="*/ 0 w 555"/>
                <a:gd name="T33" fmla="*/ 5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5" h="672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30" y="88"/>
                    <a:pt x="59" y="88"/>
                  </a:cubicBezTo>
                  <a:cubicBezTo>
                    <a:pt x="118" y="88"/>
                    <a:pt x="146" y="88"/>
                    <a:pt x="204" y="145"/>
                  </a:cubicBezTo>
                  <a:cubicBezTo>
                    <a:pt x="263" y="174"/>
                    <a:pt x="321" y="204"/>
                    <a:pt x="351" y="262"/>
                  </a:cubicBezTo>
                  <a:cubicBezTo>
                    <a:pt x="380" y="321"/>
                    <a:pt x="409" y="379"/>
                    <a:pt x="438" y="408"/>
                  </a:cubicBezTo>
                  <a:cubicBezTo>
                    <a:pt x="438" y="438"/>
                    <a:pt x="438" y="466"/>
                    <a:pt x="467" y="495"/>
                  </a:cubicBezTo>
                  <a:cubicBezTo>
                    <a:pt x="467" y="524"/>
                    <a:pt x="467" y="554"/>
                    <a:pt x="438" y="583"/>
                  </a:cubicBezTo>
                  <a:cubicBezTo>
                    <a:pt x="438" y="612"/>
                    <a:pt x="438" y="612"/>
                    <a:pt x="438" y="612"/>
                  </a:cubicBezTo>
                  <a:cubicBezTo>
                    <a:pt x="438" y="641"/>
                    <a:pt x="467" y="671"/>
                    <a:pt x="496" y="641"/>
                  </a:cubicBezTo>
                  <a:cubicBezTo>
                    <a:pt x="525" y="641"/>
                    <a:pt x="554" y="641"/>
                    <a:pt x="525" y="612"/>
                  </a:cubicBezTo>
                  <a:cubicBezTo>
                    <a:pt x="525" y="554"/>
                    <a:pt x="525" y="524"/>
                    <a:pt x="525" y="495"/>
                  </a:cubicBezTo>
                  <a:cubicBezTo>
                    <a:pt x="525" y="466"/>
                    <a:pt x="525" y="408"/>
                    <a:pt x="496" y="379"/>
                  </a:cubicBezTo>
                  <a:cubicBezTo>
                    <a:pt x="467" y="321"/>
                    <a:pt x="438" y="262"/>
                    <a:pt x="409" y="233"/>
                  </a:cubicBezTo>
                  <a:cubicBezTo>
                    <a:pt x="351" y="174"/>
                    <a:pt x="292" y="116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9" name="Freeform 44"/>
            <p:cNvSpPr>
              <a:spLocks noChangeArrowheads="1"/>
            </p:cNvSpPr>
            <p:nvPr/>
          </p:nvSpPr>
          <p:spPr bwMode="auto">
            <a:xfrm>
              <a:off x="4530725" y="4010025"/>
              <a:ext cx="273050" cy="168275"/>
            </a:xfrm>
            <a:custGeom>
              <a:avLst/>
              <a:gdLst>
                <a:gd name="T0" fmla="*/ 88 w 758"/>
                <a:gd name="T1" fmla="*/ 350 h 467"/>
                <a:gd name="T2" fmla="*/ 88 w 758"/>
                <a:gd name="T3" fmla="*/ 350 h 467"/>
                <a:gd name="T4" fmla="*/ 58 w 758"/>
                <a:gd name="T5" fmla="*/ 350 h 467"/>
                <a:gd name="T6" fmla="*/ 0 w 758"/>
                <a:gd name="T7" fmla="*/ 408 h 467"/>
                <a:gd name="T8" fmla="*/ 58 w 758"/>
                <a:gd name="T9" fmla="*/ 466 h 467"/>
                <a:gd name="T10" fmla="*/ 175 w 758"/>
                <a:gd name="T11" fmla="*/ 466 h 467"/>
                <a:gd name="T12" fmla="*/ 292 w 758"/>
                <a:gd name="T13" fmla="*/ 437 h 467"/>
                <a:gd name="T14" fmla="*/ 466 w 758"/>
                <a:gd name="T15" fmla="*/ 350 h 467"/>
                <a:gd name="T16" fmla="*/ 640 w 758"/>
                <a:gd name="T17" fmla="*/ 233 h 467"/>
                <a:gd name="T18" fmla="*/ 728 w 758"/>
                <a:gd name="T19" fmla="*/ 59 h 467"/>
                <a:gd name="T20" fmla="*/ 728 w 758"/>
                <a:gd name="T21" fmla="*/ 0 h 467"/>
                <a:gd name="T22" fmla="*/ 670 w 758"/>
                <a:gd name="T23" fmla="*/ 30 h 467"/>
                <a:gd name="T24" fmla="*/ 583 w 758"/>
                <a:gd name="T25" fmla="*/ 204 h 467"/>
                <a:gd name="T26" fmla="*/ 438 w 758"/>
                <a:gd name="T27" fmla="*/ 321 h 467"/>
                <a:gd name="T28" fmla="*/ 263 w 758"/>
                <a:gd name="T29" fmla="*/ 350 h 467"/>
                <a:gd name="T30" fmla="*/ 175 w 758"/>
                <a:gd name="T31" fmla="*/ 380 h 467"/>
                <a:gd name="T32" fmla="*/ 88 w 758"/>
                <a:gd name="T33" fmla="*/ 35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7">
                  <a:moveTo>
                    <a:pt x="88" y="350"/>
                  </a:moveTo>
                  <a:lnTo>
                    <a:pt x="88" y="350"/>
                  </a:ln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50"/>
                    <a:pt x="0" y="408"/>
                  </a:cubicBezTo>
                  <a:cubicBezTo>
                    <a:pt x="0" y="408"/>
                    <a:pt x="29" y="466"/>
                    <a:pt x="58" y="466"/>
                  </a:cubicBezTo>
                  <a:cubicBezTo>
                    <a:pt x="88" y="466"/>
                    <a:pt x="146" y="466"/>
                    <a:pt x="175" y="466"/>
                  </a:cubicBezTo>
                  <a:cubicBezTo>
                    <a:pt x="205" y="466"/>
                    <a:pt x="234" y="466"/>
                    <a:pt x="292" y="437"/>
                  </a:cubicBezTo>
                  <a:cubicBezTo>
                    <a:pt x="350" y="437"/>
                    <a:pt x="408" y="408"/>
                    <a:pt x="466" y="350"/>
                  </a:cubicBezTo>
                  <a:cubicBezTo>
                    <a:pt x="524" y="321"/>
                    <a:pt x="583" y="292"/>
                    <a:pt x="640" y="233"/>
                  </a:cubicBezTo>
                  <a:cubicBezTo>
                    <a:pt x="670" y="175"/>
                    <a:pt x="728" y="116"/>
                    <a:pt x="728" y="59"/>
                  </a:cubicBezTo>
                  <a:cubicBezTo>
                    <a:pt x="757" y="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87"/>
                    <a:pt x="640" y="146"/>
                    <a:pt x="583" y="204"/>
                  </a:cubicBezTo>
                  <a:cubicBezTo>
                    <a:pt x="554" y="233"/>
                    <a:pt x="495" y="263"/>
                    <a:pt x="438" y="321"/>
                  </a:cubicBezTo>
                  <a:cubicBezTo>
                    <a:pt x="379" y="350"/>
                    <a:pt x="321" y="350"/>
                    <a:pt x="263" y="350"/>
                  </a:cubicBezTo>
                  <a:cubicBezTo>
                    <a:pt x="234" y="380"/>
                    <a:pt x="205" y="380"/>
                    <a:pt x="175" y="380"/>
                  </a:cubicBezTo>
                  <a:cubicBezTo>
                    <a:pt x="146" y="380"/>
                    <a:pt x="117" y="350"/>
                    <a:pt x="88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0" name="Freeform 45"/>
            <p:cNvSpPr>
              <a:spLocks noChangeArrowheads="1"/>
            </p:cNvSpPr>
            <p:nvPr/>
          </p:nvSpPr>
          <p:spPr bwMode="auto">
            <a:xfrm>
              <a:off x="4248150" y="4692650"/>
              <a:ext cx="104775" cy="42863"/>
            </a:xfrm>
            <a:custGeom>
              <a:avLst/>
              <a:gdLst>
                <a:gd name="T0" fmla="*/ 146 w 293"/>
                <a:gd name="T1" fmla="*/ 58 h 118"/>
                <a:gd name="T2" fmla="*/ 146 w 293"/>
                <a:gd name="T3" fmla="*/ 58 h 118"/>
                <a:gd name="T4" fmla="*/ 233 w 293"/>
                <a:gd name="T5" fmla="*/ 87 h 118"/>
                <a:gd name="T6" fmla="*/ 262 w 293"/>
                <a:gd name="T7" fmla="*/ 117 h 118"/>
                <a:gd name="T8" fmla="*/ 292 w 293"/>
                <a:gd name="T9" fmla="*/ 58 h 118"/>
                <a:gd name="T10" fmla="*/ 233 w 293"/>
                <a:gd name="T11" fmla="*/ 0 h 118"/>
                <a:gd name="T12" fmla="*/ 146 w 293"/>
                <a:gd name="T13" fmla="*/ 0 h 118"/>
                <a:gd name="T14" fmla="*/ 29 w 293"/>
                <a:gd name="T15" fmla="*/ 29 h 118"/>
                <a:gd name="T16" fmla="*/ 0 w 293"/>
                <a:gd name="T17" fmla="*/ 29 h 118"/>
                <a:gd name="T18" fmla="*/ 0 w 293"/>
                <a:gd name="T19" fmla="*/ 117 h 118"/>
                <a:gd name="T20" fmla="*/ 58 w 293"/>
                <a:gd name="T21" fmla="*/ 87 h 118"/>
                <a:gd name="T22" fmla="*/ 146 w 293"/>
                <a:gd name="T23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8">
                  <a:moveTo>
                    <a:pt x="146" y="58"/>
                  </a:moveTo>
                  <a:lnTo>
                    <a:pt x="146" y="58"/>
                  </a:lnTo>
                  <a:cubicBezTo>
                    <a:pt x="175" y="58"/>
                    <a:pt x="204" y="87"/>
                    <a:pt x="233" y="87"/>
                  </a:cubicBezTo>
                  <a:cubicBezTo>
                    <a:pt x="233" y="117"/>
                    <a:pt x="233" y="117"/>
                    <a:pt x="262" y="117"/>
                  </a:cubicBezTo>
                  <a:cubicBezTo>
                    <a:pt x="292" y="11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  <a:cubicBezTo>
                    <a:pt x="204" y="0"/>
                    <a:pt x="175" y="0"/>
                    <a:pt x="146" y="0"/>
                  </a:cubicBezTo>
                  <a:cubicBezTo>
                    <a:pt x="88" y="29"/>
                    <a:pt x="58" y="29"/>
                    <a:pt x="29" y="29"/>
                  </a:cubicBezTo>
                  <a:lnTo>
                    <a:pt x="0" y="29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88" y="87"/>
                    <a:pt x="117" y="58"/>
                    <a:pt x="146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1" name="Freeform 46"/>
            <p:cNvSpPr>
              <a:spLocks noChangeArrowheads="1"/>
            </p:cNvSpPr>
            <p:nvPr/>
          </p:nvSpPr>
          <p:spPr bwMode="auto">
            <a:xfrm>
              <a:off x="4437063" y="4724400"/>
              <a:ext cx="282575" cy="95250"/>
            </a:xfrm>
            <a:custGeom>
              <a:avLst/>
              <a:gdLst>
                <a:gd name="T0" fmla="*/ 29 w 787"/>
                <a:gd name="T1" fmla="*/ 117 h 264"/>
                <a:gd name="T2" fmla="*/ 29 w 787"/>
                <a:gd name="T3" fmla="*/ 117 h 264"/>
                <a:gd name="T4" fmla="*/ 29 w 787"/>
                <a:gd name="T5" fmla="*/ 175 h 264"/>
                <a:gd name="T6" fmla="*/ 146 w 787"/>
                <a:gd name="T7" fmla="*/ 233 h 264"/>
                <a:gd name="T8" fmla="*/ 234 w 787"/>
                <a:gd name="T9" fmla="*/ 233 h 264"/>
                <a:gd name="T10" fmla="*/ 437 w 787"/>
                <a:gd name="T11" fmla="*/ 233 h 264"/>
                <a:gd name="T12" fmla="*/ 612 w 787"/>
                <a:gd name="T13" fmla="*/ 204 h 264"/>
                <a:gd name="T14" fmla="*/ 786 w 787"/>
                <a:gd name="T15" fmla="*/ 59 h 264"/>
                <a:gd name="T16" fmla="*/ 786 w 787"/>
                <a:gd name="T17" fmla="*/ 59 h 264"/>
                <a:gd name="T18" fmla="*/ 757 w 787"/>
                <a:gd name="T19" fmla="*/ 0 h 264"/>
                <a:gd name="T20" fmla="*/ 700 w 787"/>
                <a:gd name="T21" fmla="*/ 0 h 264"/>
                <a:gd name="T22" fmla="*/ 583 w 787"/>
                <a:gd name="T23" fmla="*/ 146 h 264"/>
                <a:gd name="T24" fmla="*/ 437 w 787"/>
                <a:gd name="T25" fmla="*/ 204 h 264"/>
                <a:gd name="T26" fmla="*/ 234 w 787"/>
                <a:gd name="T27" fmla="*/ 204 h 264"/>
                <a:gd name="T28" fmla="*/ 175 w 787"/>
                <a:gd name="T29" fmla="*/ 146 h 264"/>
                <a:gd name="T30" fmla="*/ 116 w 787"/>
                <a:gd name="T31" fmla="*/ 88 h 264"/>
                <a:gd name="T32" fmla="*/ 58 w 787"/>
                <a:gd name="T33" fmla="*/ 88 h 264"/>
                <a:gd name="T34" fmla="*/ 29 w 787"/>
                <a:gd name="T35" fmla="*/ 11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264">
                  <a:moveTo>
                    <a:pt x="29" y="117"/>
                  </a:moveTo>
                  <a:lnTo>
                    <a:pt x="29" y="117"/>
                  </a:lnTo>
                  <a:cubicBezTo>
                    <a:pt x="0" y="146"/>
                    <a:pt x="29" y="175"/>
                    <a:pt x="29" y="175"/>
                  </a:cubicBezTo>
                  <a:cubicBezTo>
                    <a:pt x="58" y="204"/>
                    <a:pt x="116" y="204"/>
                    <a:pt x="146" y="233"/>
                  </a:cubicBezTo>
                  <a:cubicBezTo>
                    <a:pt x="175" y="233"/>
                    <a:pt x="204" y="233"/>
                    <a:pt x="234" y="233"/>
                  </a:cubicBezTo>
                  <a:cubicBezTo>
                    <a:pt x="320" y="263"/>
                    <a:pt x="379" y="263"/>
                    <a:pt x="437" y="233"/>
                  </a:cubicBezTo>
                  <a:cubicBezTo>
                    <a:pt x="496" y="233"/>
                    <a:pt x="554" y="233"/>
                    <a:pt x="612" y="204"/>
                  </a:cubicBezTo>
                  <a:cubicBezTo>
                    <a:pt x="670" y="146"/>
                    <a:pt x="728" y="88"/>
                    <a:pt x="786" y="59"/>
                  </a:cubicBezTo>
                  <a:lnTo>
                    <a:pt x="786" y="59"/>
                  </a:lnTo>
                  <a:cubicBezTo>
                    <a:pt x="786" y="30"/>
                    <a:pt x="786" y="0"/>
                    <a:pt x="757" y="0"/>
                  </a:cubicBezTo>
                  <a:cubicBezTo>
                    <a:pt x="757" y="0"/>
                    <a:pt x="728" y="0"/>
                    <a:pt x="700" y="0"/>
                  </a:cubicBezTo>
                  <a:cubicBezTo>
                    <a:pt x="670" y="59"/>
                    <a:pt x="641" y="88"/>
                    <a:pt x="583" y="146"/>
                  </a:cubicBezTo>
                  <a:cubicBezTo>
                    <a:pt x="554" y="175"/>
                    <a:pt x="467" y="175"/>
                    <a:pt x="437" y="204"/>
                  </a:cubicBezTo>
                  <a:cubicBezTo>
                    <a:pt x="350" y="204"/>
                    <a:pt x="320" y="204"/>
                    <a:pt x="234" y="204"/>
                  </a:cubicBezTo>
                  <a:cubicBezTo>
                    <a:pt x="234" y="175"/>
                    <a:pt x="204" y="175"/>
                    <a:pt x="175" y="146"/>
                  </a:cubicBezTo>
                  <a:cubicBezTo>
                    <a:pt x="146" y="146"/>
                    <a:pt x="116" y="146"/>
                    <a:pt x="116" y="88"/>
                  </a:cubicBezTo>
                  <a:cubicBezTo>
                    <a:pt x="87" y="88"/>
                    <a:pt x="87" y="88"/>
                    <a:pt x="58" y="88"/>
                  </a:cubicBezTo>
                  <a:cubicBezTo>
                    <a:pt x="58" y="88"/>
                    <a:pt x="29" y="88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2" name="Freeform 47"/>
            <p:cNvSpPr>
              <a:spLocks noChangeArrowheads="1"/>
            </p:cNvSpPr>
            <p:nvPr/>
          </p:nvSpPr>
          <p:spPr bwMode="auto">
            <a:xfrm>
              <a:off x="4605338" y="4556125"/>
              <a:ext cx="293687" cy="84138"/>
            </a:xfrm>
            <a:custGeom>
              <a:avLst/>
              <a:gdLst>
                <a:gd name="T0" fmla="*/ 785 w 816"/>
                <a:gd name="T1" fmla="*/ 117 h 235"/>
                <a:gd name="T2" fmla="*/ 785 w 816"/>
                <a:gd name="T3" fmla="*/ 117 h 235"/>
                <a:gd name="T4" fmla="*/ 815 w 816"/>
                <a:gd name="T5" fmla="*/ 117 h 235"/>
                <a:gd name="T6" fmla="*/ 815 w 816"/>
                <a:gd name="T7" fmla="*/ 59 h 235"/>
                <a:gd name="T8" fmla="*/ 756 w 816"/>
                <a:gd name="T9" fmla="*/ 59 h 235"/>
                <a:gd name="T10" fmla="*/ 611 w 816"/>
                <a:gd name="T11" fmla="*/ 147 h 235"/>
                <a:gd name="T12" fmla="*/ 407 w 816"/>
                <a:gd name="T13" fmla="*/ 176 h 235"/>
                <a:gd name="T14" fmla="*/ 233 w 816"/>
                <a:gd name="T15" fmla="*/ 117 h 235"/>
                <a:gd name="T16" fmla="*/ 174 w 816"/>
                <a:gd name="T17" fmla="*/ 88 h 235"/>
                <a:gd name="T18" fmla="*/ 116 w 816"/>
                <a:gd name="T19" fmla="*/ 30 h 235"/>
                <a:gd name="T20" fmla="*/ 87 w 816"/>
                <a:gd name="T21" fmla="*/ 0 h 235"/>
                <a:gd name="T22" fmla="*/ 29 w 816"/>
                <a:gd name="T23" fmla="*/ 30 h 235"/>
                <a:gd name="T24" fmla="*/ 29 w 816"/>
                <a:gd name="T25" fmla="*/ 88 h 235"/>
                <a:gd name="T26" fmla="*/ 116 w 816"/>
                <a:gd name="T27" fmla="*/ 117 h 235"/>
                <a:gd name="T28" fmla="*/ 203 w 816"/>
                <a:gd name="T29" fmla="*/ 176 h 235"/>
                <a:gd name="T30" fmla="*/ 407 w 816"/>
                <a:gd name="T31" fmla="*/ 205 h 235"/>
                <a:gd name="T32" fmla="*/ 611 w 816"/>
                <a:gd name="T33" fmla="*/ 205 h 235"/>
                <a:gd name="T34" fmla="*/ 785 w 816"/>
                <a:gd name="T35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35">
                  <a:moveTo>
                    <a:pt x="785" y="117"/>
                  </a:moveTo>
                  <a:lnTo>
                    <a:pt x="785" y="117"/>
                  </a:lnTo>
                  <a:cubicBezTo>
                    <a:pt x="785" y="117"/>
                    <a:pt x="785" y="117"/>
                    <a:pt x="815" y="117"/>
                  </a:cubicBezTo>
                  <a:cubicBezTo>
                    <a:pt x="815" y="88"/>
                    <a:pt x="815" y="88"/>
                    <a:pt x="815" y="59"/>
                  </a:cubicBezTo>
                  <a:cubicBezTo>
                    <a:pt x="785" y="59"/>
                    <a:pt x="756" y="59"/>
                    <a:pt x="756" y="59"/>
                  </a:cubicBezTo>
                  <a:cubicBezTo>
                    <a:pt x="699" y="117"/>
                    <a:pt x="669" y="117"/>
                    <a:pt x="611" y="147"/>
                  </a:cubicBezTo>
                  <a:cubicBezTo>
                    <a:pt x="523" y="176"/>
                    <a:pt x="494" y="176"/>
                    <a:pt x="407" y="176"/>
                  </a:cubicBezTo>
                  <a:cubicBezTo>
                    <a:pt x="349" y="176"/>
                    <a:pt x="290" y="147"/>
                    <a:pt x="233" y="117"/>
                  </a:cubicBezTo>
                  <a:cubicBezTo>
                    <a:pt x="203" y="117"/>
                    <a:pt x="174" y="88"/>
                    <a:pt x="174" y="88"/>
                  </a:cubicBezTo>
                  <a:cubicBezTo>
                    <a:pt x="145" y="59"/>
                    <a:pt x="116" y="59"/>
                    <a:pt x="116" y="3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8" y="0"/>
                    <a:pt x="29" y="0"/>
                    <a:pt x="29" y="30"/>
                  </a:cubicBezTo>
                  <a:cubicBezTo>
                    <a:pt x="0" y="30"/>
                    <a:pt x="0" y="59"/>
                    <a:pt x="29" y="88"/>
                  </a:cubicBezTo>
                  <a:cubicBezTo>
                    <a:pt x="58" y="88"/>
                    <a:pt x="87" y="117"/>
                    <a:pt x="116" y="117"/>
                  </a:cubicBezTo>
                  <a:cubicBezTo>
                    <a:pt x="145" y="147"/>
                    <a:pt x="174" y="176"/>
                    <a:pt x="203" y="176"/>
                  </a:cubicBezTo>
                  <a:cubicBezTo>
                    <a:pt x="261" y="205"/>
                    <a:pt x="349" y="205"/>
                    <a:pt x="407" y="205"/>
                  </a:cubicBezTo>
                  <a:cubicBezTo>
                    <a:pt x="494" y="234"/>
                    <a:pt x="552" y="234"/>
                    <a:pt x="611" y="205"/>
                  </a:cubicBezTo>
                  <a:cubicBezTo>
                    <a:pt x="669" y="205"/>
                    <a:pt x="756" y="176"/>
                    <a:pt x="78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3" name="Freeform 48"/>
            <p:cNvSpPr>
              <a:spLocks noChangeArrowheads="1"/>
            </p:cNvSpPr>
            <p:nvPr/>
          </p:nvSpPr>
          <p:spPr bwMode="auto">
            <a:xfrm>
              <a:off x="4719638" y="2876550"/>
              <a:ext cx="252412" cy="168275"/>
            </a:xfrm>
            <a:custGeom>
              <a:avLst/>
              <a:gdLst>
                <a:gd name="T0" fmla="*/ 671 w 701"/>
                <a:gd name="T1" fmla="*/ 88 h 467"/>
                <a:gd name="T2" fmla="*/ 671 w 701"/>
                <a:gd name="T3" fmla="*/ 88 h 467"/>
                <a:gd name="T4" fmla="*/ 700 w 701"/>
                <a:gd name="T5" fmla="*/ 30 h 467"/>
                <a:gd name="T6" fmla="*/ 642 w 701"/>
                <a:gd name="T7" fmla="*/ 0 h 467"/>
                <a:gd name="T8" fmla="*/ 525 w 701"/>
                <a:gd name="T9" fmla="*/ 0 h 467"/>
                <a:gd name="T10" fmla="*/ 437 w 701"/>
                <a:gd name="T11" fmla="*/ 0 h 467"/>
                <a:gd name="T12" fmla="*/ 263 w 701"/>
                <a:gd name="T13" fmla="*/ 88 h 467"/>
                <a:gd name="T14" fmla="*/ 88 w 701"/>
                <a:gd name="T15" fmla="*/ 233 h 467"/>
                <a:gd name="T16" fmla="*/ 0 w 701"/>
                <a:gd name="T17" fmla="*/ 409 h 467"/>
                <a:gd name="T18" fmla="*/ 0 w 701"/>
                <a:gd name="T19" fmla="*/ 409 h 467"/>
                <a:gd name="T20" fmla="*/ 30 w 701"/>
                <a:gd name="T21" fmla="*/ 466 h 467"/>
                <a:gd name="T22" fmla="*/ 88 w 701"/>
                <a:gd name="T23" fmla="*/ 409 h 467"/>
                <a:gd name="T24" fmla="*/ 146 w 701"/>
                <a:gd name="T25" fmla="*/ 263 h 467"/>
                <a:gd name="T26" fmla="*/ 292 w 701"/>
                <a:gd name="T27" fmla="*/ 146 h 467"/>
                <a:gd name="T28" fmla="*/ 437 w 701"/>
                <a:gd name="T29" fmla="*/ 88 h 467"/>
                <a:gd name="T30" fmla="*/ 525 w 701"/>
                <a:gd name="T31" fmla="*/ 59 h 467"/>
                <a:gd name="T32" fmla="*/ 612 w 701"/>
                <a:gd name="T33" fmla="*/ 88 h 467"/>
                <a:gd name="T34" fmla="*/ 671 w 701"/>
                <a:gd name="T35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7">
                  <a:moveTo>
                    <a:pt x="671" y="88"/>
                  </a:moveTo>
                  <a:lnTo>
                    <a:pt x="671" y="88"/>
                  </a:lnTo>
                  <a:cubicBezTo>
                    <a:pt x="671" y="88"/>
                    <a:pt x="700" y="59"/>
                    <a:pt x="700" y="30"/>
                  </a:cubicBezTo>
                  <a:cubicBezTo>
                    <a:pt x="700" y="0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0"/>
                  </a:cubicBezTo>
                  <a:cubicBezTo>
                    <a:pt x="350" y="30"/>
                    <a:pt x="321" y="59"/>
                    <a:pt x="263" y="88"/>
                  </a:cubicBezTo>
                  <a:cubicBezTo>
                    <a:pt x="204" y="117"/>
                    <a:pt x="146" y="175"/>
                    <a:pt x="88" y="233"/>
                  </a:cubicBezTo>
                  <a:cubicBezTo>
                    <a:pt x="59" y="292"/>
                    <a:pt x="30" y="321"/>
                    <a:pt x="0" y="409"/>
                  </a:cubicBezTo>
                  <a:lnTo>
                    <a:pt x="0" y="409"/>
                  </a:ln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38"/>
                    <a:pt x="88" y="409"/>
                  </a:cubicBezTo>
                  <a:cubicBezTo>
                    <a:pt x="88" y="380"/>
                    <a:pt x="116" y="292"/>
                    <a:pt x="146" y="263"/>
                  </a:cubicBezTo>
                  <a:cubicBezTo>
                    <a:pt x="175" y="204"/>
                    <a:pt x="233" y="175"/>
                    <a:pt x="292" y="146"/>
                  </a:cubicBezTo>
                  <a:cubicBezTo>
                    <a:pt x="350" y="117"/>
                    <a:pt x="408" y="88"/>
                    <a:pt x="437" y="88"/>
                  </a:cubicBezTo>
                  <a:cubicBezTo>
                    <a:pt x="496" y="59"/>
                    <a:pt x="496" y="59"/>
                    <a:pt x="525" y="59"/>
                  </a:cubicBezTo>
                  <a:cubicBezTo>
                    <a:pt x="583" y="59"/>
                    <a:pt x="583" y="59"/>
                    <a:pt x="612" y="88"/>
                  </a:cubicBezTo>
                  <a:cubicBezTo>
                    <a:pt x="612" y="88"/>
                    <a:pt x="642" y="88"/>
                    <a:pt x="671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4" name="Freeform 49"/>
            <p:cNvSpPr>
              <a:spLocks noChangeArrowheads="1"/>
            </p:cNvSpPr>
            <p:nvPr/>
          </p:nvSpPr>
          <p:spPr bwMode="auto">
            <a:xfrm>
              <a:off x="4929188" y="3024188"/>
              <a:ext cx="209550" cy="115887"/>
            </a:xfrm>
            <a:custGeom>
              <a:avLst/>
              <a:gdLst>
                <a:gd name="T0" fmla="*/ 233 w 584"/>
                <a:gd name="T1" fmla="*/ 0 h 322"/>
                <a:gd name="T2" fmla="*/ 233 w 584"/>
                <a:gd name="T3" fmla="*/ 0 h 322"/>
                <a:gd name="T4" fmla="*/ 59 w 584"/>
                <a:gd name="T5" fmla="*/ 0 h 322"/>
                <a:gd name="T6" fmla="*/ 29 w 584"/>
                <a:gd name="T7" fmla="*/ 0 h 322"/>
                <a:gd name="T8" fmla="*/ 0 w 584"/>
                <a:gd name="T9" fmla="*/ 57 h 322"/>
                <a:gd name="T10" fmla="*/ 59 w 584"/>
                <a:gd name="T11" fmla="*/ 87 h 322"/>
                <a:gd name="T12" fmla="*/ 233 w 584"/>
                <a:gd name="T13" fmla="*/ 87 h 322"/>
                <a:gd name="T14" fmla="*/ 380 w 584"/>
                <a:gd name="T15" fmla="*/ 145 h 322"/>
                <a:gd name="T16" fmla="*/ 525 w 584"/>
                <a:gd name="T17" fmla="*/ 262 h 322"/>
                <a:gd name="T18" fmla="*/ 583 w 584"/>
                <a:gd name="T19" fmla="*/ 321 h 322"/>
                <a:gd name="T20" fmla="*/ 583 w 584"/>
                <a:gd name="T21" fmla="*/ 204 h 322"/>
                <a:gd name="T22" fmla="*/ 438 w 584"/>
                <a:gd name="T23" fmla="*/ 87 h 322"/>
                <a:gd name="T24" fmla="*/ 233 w 584"/>
                <a:gd name="T2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22">
                  <a:moveTo>
                    <a:pt x="233" y="0"/>
                  </a:moveTo>
                  <a:lnTo>
                    <a:pt x="233" y="0"/>
                  </a:lnTo>
                  <a:cubicBezTo>
                    <a:pt x="175" y="0"/>
                    <a:pt x="88" y="0"/>
                    <a:pt x="5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9"/>
                    <a:pt x="0" y="29"/>
                    <a:pt x="0" y="57"/>
                  </a:cubicBezTo>
                  <a:cubicBezTo>
                    <a:pt x="0" y="87"/>
                    <a:pt x="29" y="87"/>
                    <a:pt x="59" y="87"/>
                  </a:cubicBezTo>
                  <a:cubicBezTo>
                    <a:pt x="117" y="57"/>
                    <a:pt x="175" y="57"/>
                    <a:pt x="233" y="87"/>
                  </a:cubicBezTo>
                  <a:cubicBezTo>
                    <a:pt x="292" y="87"/>
                    <a:pt x="350" y="116"/>
                    <a:pt x="380" y="145"/>
                  </a:cubicBezTo>
                  <a:cubicBezTo>
                    <a:pt x="438" y="174"/>
                    <a:pt x="496" y="204"/>
                    <a:pt x="525" y="262"/>
                  </a:cubicBezTo>
                  <a:cubicBezTo>
                    <a:pt x="554" y="262"/>
                    <a:pt x="554" y="291"/>
                    <a:pt x="583" y="321"/>
                  </a:cubicBezTo>
                  <a:cubicBezTo>
                    <a:pt x="583" y="204"/>
                    <a:pt x="583" y="204"/>
                    <a:pt x="583" y="204"/>
                  </a:cubicBezTo>
                  <a:cubicBezTo>
                    <a:pt x="525" y="174"/>
                    <a:pt x="466" y="116"/>
                    <a:pt x="438" y="87"/>
                  </a:cubicBezTo>
                  <a:cubicBezTo>
                    <a:pt x="380" y="57"/>
                    <a:pt x="292" y="29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5" name="Freeform 50"/>
            <p:cNvSpPr>
              <a:spLocks noChangeArrowheads="1"/>
            </p:cNvSpPr>
            <p:nvPr/>
          </p:nvSpPr>
          <p:spPr bwMode="auto">
            <a:xfrm>
              <a:off x="4803775" y="3149600"/>
              <a:ext cx="95250" cy="293688"/>
            </a:xfrm>
            <a:custGeom>
              <a:avLst/>
              <a:gdLst>
                <a:gd name="T0" fmla="*/ 175 w 264"/>
                <a:gd name="T1" fmla="*/ 29 h 817"/>
                <a:gd name="T2" fmla="*/ 175 w 264"/>
                <a:gd name="T3" fmla="*/ 29 h 817"/>
                <a:gd name="T4" fmla="*/ 175 w 264"/>
                <a:gd name="T5" fmla="*/ 57 h 817"/>
                <a:gd name="T6" fmla="*/ 88 w 264"/>
                <a:gd name="T7" fmla="*/ 145 h 817"/>
                <a:gd name="T8" fmla="*/ 59 w 264"/>
                <a:gd name="T9" fmla="*/ 233 h 817"/>
                <a:gd name="T10" fmla="*/ 0 w 264"/>
                <a:gd name="T11" fmla="*/ 407 h 817"/>
                <a:gd name="T12" fmla="*/ 30 w 264"/>
                <a:gd name="T13" fmla="*/ 641 h 817"/>
                <a:gd name="T14" fmla="*/ 117 w 264"/>
                <a:gd name="T15" fmla="*/ 816 h 817"/>
                <a:gd name="T16" fmla="*/ 117 w 264"/>
                <a:gd name="T17" fmla="*/ 816 h 817"/>
                <a:gd name="T18" fmla="*/ 204 w 264"/>
                <a:gd name="T19" fmla="*/ 816 h 817"/>
                <a:gd name="T20" fmla="*/ 175 w 264"/>
                <a:gd name="T21" fmla="*/ 757 h 817"/>
                <a:gd name="T22" fmla="*/ 88 w 264"/>
                <a:gd name="T23" fmla="*/ 612 h 817"/>
                <a:gd name="T24" fmla="*/ 59 w 264"/>
                <a:gd name="T25" fmla="*/ 437 h 817"/>
                <a:gd name="T26" fmla="*/ 117 w 264"/>
                <a:gd name="T27" fmla="*/ 233 h 817"/>
                <a:gd name="T28" fmla="*/ 175 w 264"/>
                <a:gd name="T29" fmla="*/ 174 h 817"/>
                <a:gd name="T30" fmla="*/ 233 w 264"/>
                <a:gd name="T31" fmla="*/ 116 h 817"/>
                <a:gd name="T32" fmla="*/ 263 w 264"/>
                <a:gd name="T33" fmla="*/ 87 h 817"/>
                <a:gd name="T34" fmla="*/ 233 w 264"/>
                <a:gd name="T35" fmla="*/ 29 h 817"/>
                <a:gd name="T36" fmla="*/ 175 w 264"/>
                <a:gd name="T37" fmla="*/ 2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817">
                  <a:moveTo>
                    <a:pt x="175" y="29"/>
                  </a:moveTo>
                  <a:lnTo>
                    <a:pt x="175" y="29"/>
                  </a:lnTo>
                  <a:cubicBezTo>
                    <a:pt x="175" y="57"/>
                    <a:pt x="175" y="57"/>
                    <a:pt x="175" y="57"/>
                  </a:cubicBezTo>
                  <a:cubicBezTo>
                    <a:pt x="147" y="57"/>
                    <a:pt x="117" y="87"/>
                    <a:pt x="88" y="145"/>
                  </a:cubicBezTo>
                  <a:cubicBezTo>
                    <a:pt x="59" y="145"/>
                    <a:pt x="59" y="174"/>
                    <a:pt x="59" y="233"/>
                  </a:cubicBezTo>
                  <a:cubicBezTo>
                    <a:pt x="0" y="291"/>
                    <a:pt x="0" y="350"/>
                    <a:pt x="0" y="407"/>
                  </a:cubicBezTo>
                  <a:cubicBezTo>
                    <a:pt x="0" y="495"/>
                    <a:pt x="0" y="554"/>
                    <a:pt x="30" y="641"/>
                  </a:cubicBezTo>
                  <a:cubicBezTo>
                    <a:pt x="59" y="700"/>
                    <a:pt x="88" y="757"/>
                    <a:pt x="117" y="816"/>
                  </a:cubicBezTo>
                  <a:lnTo>
                    <a:pt x="117" y="816"/>
                  </a:lnTo>
                  <a:cubicBezTo>
                    <a:pt x="147" y="816"/>
                    <a:pt x="175" y="816"/>
                    <a:pt x="204" y="816"/>
                  </a:cubicBezTo>
                  <a:cubicBezTo>
                    <a:pt x="204" y="816"/>
                    <a:pt x="204" y="757"/>
                    <a:pt x="175" y="757"/>
                  </a:cubicBezTo>
                  <a:cubicBezTo>
                    <a:pt x="147" y="729"/>
                    <a:pt x="117" y="671"/>
                    <a:pt x="88" y="612"/>
                  </a:cubicBezTo>
                  <a:cubicBezTo>
                    <a:pt x="59" y="554"/>
                    <a:pt x="59" y="495"/>
                    <a:pt x="59" y="437"/>
                  </a:cubicBezTo>
                  <a:cubicBezTo>
                    <a:pt x="59" y="350"/>
                    <a:pt x="88" y="321"/>
                    <a:pt x="117" y="233"/>
                  </a:cubicBezTo>
                  <a:cubicBezTo>
                    <a:pt x="117" y="233"/>
                    <a:pt x="147" y="174"/>
                    <a:pt x="175" y="174"/>
                  </a:cubicBezTo>
                  <a:cubicBezTo>
                    <a:pt x="175" y="145"/>
                    <a:pt x="204" y="116"/>
                    <a:pt x="233" y="116"/>
                  </a:cubicBezTo>
                  <a:cubicBezTo>
                    <a:pt x="233" y="87"/>
                    <a:pt x="233" y="87"/>
                    <a:pt x="263" y="87"/>
                  </a:cubicBezTo>
                  <a:cubicBezTo>
                    <a:pt x="263" y="57"/>
                    <a:pt x="263" y="57"/>
                    <a:pt x="233" y="29"/>
                  </a:cubicBezTo>
                  <a:cubicBezTo>
                    <a:pt x="233" y="0"/>
                    <a:pt x="175" y="0"/>
                    <a:pt x="175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6" name="Freeform 51"/>
            <p:cNvSpPr>
              <a:spLocks noChangeArrowheads="1"/>
            </p:cNvSpPr>
            <p:nvPr/>
          </p:nvSpPr>
          <p:spPr bwMode="auto">
            <a:xfrm>
              <a:off x="4908550" y="3422650"/>
              <a:ext cx="188913" cy="252413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497 h 701"/>
                <a:gd name="T6" fmla="*/ 175 w 525"/>
                <a:gd name="T7" fmla="*/ 555 h 701"/>
                <a:gd name="T8" fmla="*/ 87 w 525"/>
                <a:gd name="T9" fmla="*/ 584 h 701"/>
                <a:gd name="T10" fmla="*/ 58 w 525"/>
                <a:gd name="T11" fmla="*/ 584 h 701"/>
                <a:gd name="T12" fmla="*/ 29 w 525"/>
                <a:gd name="T13" fmla="*/ 643 h 701"/>
                <a:gd name="T14" fmla="*/ 117 w 525"/>
                <a:gd name="T15" fmla="*/ 671 h 701"/>
                <a:gd name="T16" fmla="*/ 233 w 525"/>
                <a:gd name="T17" fmla="*/ 614 h 701"/>
                <a:gd name="T18" fmla="*/ 291 w 525"/>
                <a:gd name="T19" fmla="*/ 555 h 701"/>
                <a:gd name="T20" fmla="*/ 438 w 525"/>
                <a:gd name="T21" fmla="*/ 409 h 701"/>
                <a:gd name="T22" fmla="*/ 524 w 525"/>
                <a:gd name="T23" fmla="*/ 234 h 701"/>
                <a:gd name="T24" fmla="*/ 524 w 525"/>
                <a:gd name="T25" fmla="*/ 30 h 701"/>
                <a:gd name="T26" fmla="*/ 524 w 525"/>
                <a:gd name="T27" fmla="*/ 0 h 701"/>
                <a:gd name="T28" fmla="*/ 467 w 525"/>
                <a:gd name="T29" fmla="*/ 0 h 701"/>
                <a:gd name="T30" fmla="*/ 438 w 525"/>
                <a:gd name="T31" fmla="*/ 30 h 701"/>
                <a:gd name="T32" fmla="*/ 438 w 525"/>
                <a:gd name="T33" fmla="*/ 205 h 701"/>
                <a:gd name="T34" fmla="*/ 379 w 525"/>
                <a:gd name="T35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09"/>
                    <a:pt x="291" y="467"/>
                    <a:pt x="262" y="497"/>
                  </a:cubicBezTo>
                  <a:cubicBezTo>
                    <a:pt x="233" y="526"/>
                    <a:pt x="204" y="555"/>
                    <a:pt x="175" y="555"/>
                  </a:cubicBezTo>
                  <a:cubicBezTo>
                    <a:pt x="146" y="584"/>
                    <a:pt x="117" y="584"/>
                    <a:pt x="87" y="584"/>
                  </a:cubicBezTo>
                  <a:cubicBezTo>
                    <a:pt x="58" y="584"/>
                    <a:pt x="58" y="584"/>
                    <a:pt x="58" y="584"/>
                  </a:cubicBezTo>
                  <a:cubicBezTo>
                    <a:pt x="29" y="614"/>
                    <a:pt x="0" y="614"/>
                    <a:pt x="29" y="643"/>
                  </a:cubicBezTo>
                  <a:cubicBezTo>
                    <a:pt x="58" y="671"/>
                    <a:pt x="87" y="700"/>
                    <a:pt x="117" y="671"/>
                  </a:cubicBezTo>
                  <a:cubicBezTo>
                    <a:pt x="146" y="643"/>
                    <a:pt x="175" y="643"/>
                    <a:pt x="233" y="614"/>
                  </a:cubicBezTo>
                  <a:cubicBezTo>
                    <a:pt x="233" y="614"/>
                    <a:pt x="262" y="584"/>
                    <a:pt x="291" y="555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50"/>
                    <a:pt x="496" y="293"/>
                    <a:pt x="524" y="234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524" y="30"/>
                    <a:pt x="524" y="30"/>
                    <a:pt x="524" y="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88"/>
                    <a:pt x="467" y="176"/>
                    <a:pt x="438" y="205"/>
                  </a:cubicBezTo>
                  <a:cubicBezTo>
                    <a:pt x="438" y="264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7" name="Freeform 52"/>
            <p:cNvSpPr>
              <a:spLocks noChangeArrowheads="1"/>
            </p:cNvSpPr>
            <p:nvPr/>
          </p:nvSpPr>
          <p:spPr bwMode="auto">
            <a:xfrm>
              <a:off x="4699000" y="3570288"/>
              <a:ext cx="147638" cy="284162"/>
            </a:xfrm>
            <a:custGeom>
              <a:avLst/>
              <a:gdLst>
                <a:gd name="T0" fmla="*/ 146 w 409"/>
                <a:gd name="T1" fmla="*/ 88 h 788"/>
                <a:gd name="T2" fmla="*/ 146 w 409"/>
                <a:gd name="T3" fmla="*/ 88 h 788"/>
                <a:gd name="T4" fmla="*/ 174 w 409"/>
                <a:gd name="T5" fmla="*/ 88 h 788"/>
                <a:gd name="T6" fmla="*/ 117 w 409"/>
                <a:gd name="T7" fmla="*/ 0 h 788"/>
                <a:gd name="T8" fmla="*/ 58 w 409"/>
                <a:gd name="T9" fmla="*/ 58 h 788"/>
                <a:gd name="T10" fmla="*/ 29 w 409"/>
                <a:gd name="T11" fmla="*/ 175 h 788"/>
                <a:gd name="T12" fmla="*/ 29 w 409"/>
                <a:gd name="T13" fmla="*/ 262 h 788"/>
                <a:gd name="T14" fmla="*/ 58 w 409"/>
                <a:gd name="T15" fmla="*/ 467 h 788"/>
                <a:gd name="T16" fmla="*/ 174 w 409"/>
                <a:gd name="T17" fmla="*/ 640 h 788"/>
                <a:gd name="T18" fmla="*/ 321 w 409"/>
                <a:gd name="T19" fmla="*/ 787 h 788"/>
                <a:gd name="T20" fmla="*/ 350 w 409"/>
                <a:gd name="T21" fmla="*/ 787 h 788"/>
                <a:gd name="T22" fmla="*/ 408 w 409"/>
                <a:gd name="T23" fmla="*/ 757 h 788"/>
                <a:gd name="T24" fmla="*/ 379 w 409"/>
                <a:gd name="T25" fmla="*/ 728 h 788"/>
                <a:gd name="T26" fmla="*/ 204 w 409"/>
                <a:gd name="T27" fmla="*/ 611 h 788"/>
                <a:gd name="T28" fmla="*/ 117 w 409"/>
                <a:gd name="T29" fmla="*/ 438 h 788"/>
                <a:gd name="T30" fmla="*/ 88 w 409"/>
                <a:gd name="T31" fmla="*/ 262 h 788"/>
                <a:gd name="T32" fmla="*/ 117 w 409"/>
                <a:gd name="T33" fmla="*/ 175 h 788"/>
                <a:gd name="T34" fmla="*/ 146 w 409"/>
                <a:gd name="T35" fmla="*/ 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8">
                  <a:moveTo>
                    <a:pt x="146" y="88"/>
                  </a:moveTo>
                  <a:lnTo>
                    <a:pt x="146" y="88"/>
                  </a:lnTo>
                  <a:cubicBezTo>
                    <a:pt x="174" y="88"/>
                    <a:pt x="174" y="88"/>
                    <a:pt x="174" y="88"/>
                  </a:cubicBezTo>
                  <a:cubicBezTo>
                    <a:pt x="174" y="58"/>
                    <a:pt x="146" y="29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46"/>
                    <a:pt x="29" y="175"/>
                  </a:cubicBezTo>
                  <a:cubicBezTo>
                    <a:pt x="29" y="205"/>
                    <a:pt x="0" y="234"/>
                    <a:pt x="29" y="262"/>
                  </a:cubicBezTo>
                  <a:cubicBezTo>
                    <a:pt x="29" y="350"/>
                    <a:pt x="58" y="408"/>
                    <a:pt x="58" y="467"/>
                  </a:cubicBezTo>
                  <a:cubicBezTo>
                    <a:pt x="88" y="525"/>
                    <a:pt x="117" y="584"/>
                    <a:pt x="174" y="640"/>
                  </a:cubicBezTo>
                  <a:cubicBezTo>
                    <a:pt x="204" y="699"/>
                    <a:pt x="262" y="757"/>
                    <a:pt x="321" y="787"/>
                  </a:cubicBezTo>
                  <a:cubicBezTo>
                    <a:pt x="350" y="787"/>
                    <a:pt x="350" y="787"/>
                    <a:pt x="350" y="787"/>
                  </a:cubicBezTo>
                  <a:cubicBezTo>
                    <a:pt x="379" y="787"/>
                    <a:pt x="379" y="787"/>
                    <a:pt x="408" y="757"/>
                  </a:cubicBezTo>
                  <a:cubicBezTo>
                    <a:pt x="408" y="728"/>
                    <a:pt x="408" y="728"/>
                    <a:pt x="379" y="728"/>
                  </a:cubicBezTo>
                  <a:cubicBezTo>
                    <a:pt x="321" y="699"/>
                    <a:pt x="262" y="640"/>
                    <a:pt x="204" y="611"/>
                  </a:cubicBezTo>
                  <a:cubicBezTo>
                    <a:pt x="174" y="555"/>
                    <a:pt x="146" y="496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4"/>
                    <a:pt x="88" y="205"/>
                    <a:pt x="117" y="175"/>
                  </a:cubicBezTo>
                  <a:cubicBezTo>
                    <a:pt x="117" y="146"/>
                    <a:pt x="117" y="117"/>
                    <a:pt x="146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8" name="Freeform 53"/>
            <p:cNvSpPr>
              <a:spLocks noChangeArrowheads="1"/>
            </p:cNvSpPr>
            <p:nvPr/>
          </p:nvSpPr>
          <p:spPr bwMode="auto">
            <a:xfrm>
              <a:off x="4929188" y="3841750"/>
              <a:ext cx="136525" cy="263525"/>
            </a:xfrm>
            <a:custGeom>
              <a:avLst/>
              <a:gdLst>
                <a:gd name="T0" fmla="*/ 263 w 381"/>
                <a:gd name="T1" fmla="*/ 642 h 731"/>
                <a:gd name="T2" fmla="*/ 263 w 381"/>
                <a:gd name="T3" fmla="*/ 642 h 731"/>
                <a:gd name="T4" fmla="*/ 263 w 381"/>
                <a:gd name="T5" fmla="*/ 671 h 731"/>
                <a:gd name="T6" fmla="*/ 321 w 381"/>
                <a:gd name="T7" fmla="*/ 730 h 731"/>
                <a:gd name="T8" fmla="*/ 380 w 381"/>
                <a:gd name="T9" fmla="*/ 671 h 731"/>
                <a:gd name="T10" fmla="*/ 380 w 381"/>
                <a:gd name="T11" fmla="*/ 583 h 731"/>
                <a:gd name="T12" fmla="*/ 380 w 381"/>
                <a:gd name="T13" fmla="*/ 467 h 731"/>
                <a:gd name="T14" fmla="*/ 321 w 381"/>
                <a:gd name="T15" fmla="*/ 292 h 731"/>
                <a:gd name="T16" fmla="*/ 204 w 381"/>
                <a:gd name="T17" fmla="*/ 117 h 731"/>
                <a:gd name="T18" fmla="*/ 59 w 381"/>
                <a:gd name="T19" fmla="*/ 0 h 731"/>
                <a:gd name="T20" fmla="*/ 0 w 381"/>
                <a:gd name="T21" fmla="*/ 30 h 731"/>
                <a:gd name="T22" fmla="*/ 0 w 381"/>
                <a:gd name="T23" fmla="*/ 59 h 731"/>
                <a:gd name="T24" fmla="*/ 175 w 381"/>
                <a:gd name="T25" fmla="*/ 176 h 731"/>
                <a:gd name="T26" fmla="*/ 263 w 381"/>
                <a:gd name="T27" fmla="*/ 321 h 731"/>
                <a:gd name="T28" fmla="*/ 321 w 381"/>
                <a:gd name="T29" fmla="*/ 497 h 731"/>
                <a:gd name="T30" fmla="*/ 321 w 381"/>
                <a:gd name="T31" fmla="*/ 583 h 731"/>
                <a:gd name="T32" fmla="*/ 263 w 381"/>
                <a:gd name="T33" fmla="*/ 642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31">
                  <a:moveTo>
                    <a:pt x="263" y="642"/>
                  </a:moveTo>
                  <a:lnTo>
                    <a:pt x="263" y="642"/>
                  </a:lnTo>
                  <a:cubicBezTo>
                    <a:pt x="263" y="671"/>
                    <a:pt x="263" y="671"/>
                    <a:pt x="263" y="671"/>
                  </a:cubicBezTo>
                  <a:cubicBezTo>
                    <a:pt x="263" y="700"/>
                    <a:pt x="263" y="730"/>
                    <a:pt x="321" y="730"/>
                  </a:cubicBezTo>
                  <a:cubicBezTo>
                    <a:pt x="321" y="730"/>
                    <a:pt x="380" y="700"/>
                    <a:pt x="380" y="671"/>
                  </a:cubicBezTo>
                  <a:cubicBezTo>
                    <a:pt x="380" y="642"/>
                    <a:pt x="380" y="613"/>
                    <a:pt x="380" y="583"/>
                  </a:cubicBezTo>
                  <a:cubicBezTo>
                    <a:pt x="380" y="526"/>
                    <a:pt x="380" y="497"/>
                    <a:pt x="380" y="467"/>
                  </a:cubicBezTo>
                  <a:cubicBezTo>
                    <a:pt x="380" y="409"/>
                    <a:pt x="350" y="350"/>
                    <a:pt x="321" y="292"/>
                  </a:cubicBezTo>
                  <a:cubicBezTo>
                    <a:pt x="292" y="233"/>
                    <a:pt x="263" y="176"/>
                    <a:pt x="204" y="117"/>
                  </a:cubicBezTo>
                  <a:cubicBezTo>
                    <a:pt x="175" y="88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59"/>
                  </a:lnTo>
                  <a:cubicBezTo>
                    <a:pt x="88" y="88"/>
                    <a:pt x="146" y="117"/>
                    <a:pt x="175" y="176"/>
                  </a:cubicBezTo>
                  <a:cubicBezTo>
                    <a:pt x="204" y="204"/>
                    <a:pt x="233" y="263"/>
                    <a:pt x="263" y="321"/>
                  </a:cubicBezTo>
                  <a:cubicBezTo>
                    <a:pt x="292" y="380"/>
                    <a:pt x="321" y="409"/>
                    <a:pt x="321" y="497"/>
                  </a:cubicBezTo>
                  <a:cubicBezTo>
                    <a:pt x="321" y="497"/>
                    <a:pt x="321" y="526"/>
                    <a:pt x="321" y="583"/>
                  </a:cubicBezTo>
                  <a:cubicBezTo>
                    <a:pt x="321" y="583"/>
                    <a:pt x="292" y="613"/>
                    <a:pt x="263" y="64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9" name="Freeform 54"/>
            <p:cNvSpPr>
              <a:spLocks noChangeArrowheads="1"/>
            </p:cNvSpPr>
            <p:nvPr/>
          </p:nvSpPr>
          <p:spPr bwMode="auto">
            <a:xfrm>
              <a:off x="4762500" y="4189413"/>
              <a:ext cx="252413" cy="179387"/>
            </a:xfrm>
            <a:custGeom>
              <a:avLst/>
              <a:gdLst>
                <a:gd name="T0" fmla="*/ 264 w 701"/>
                <a:gd name="T1" fmla="*/ 117 h 497"/>
                <a:gd name="T2" fmla="*/ 264 w 701"/>
                <a:gd name="T3" fmla="*/ 117 h 497"/>
                <a:gd name="T4" fmla="*/ 88 w 701"/>
                <a:gd name="T5" fmla="*/ 262 h 497"/>
                <a:gd name="T6" fmla="*/ 0 w 701"/>
                <a:gd name="T7" fmla="*/ 437 h 497"/>
                <a:gd name="T8" fmla="*/ 30 w 701"/>
                <a:gd name="T9" fmla="*/ 496 h 497"/>
                <a:gd name="T10" fmla="*/ 88 w 701"/>
                <a:gd name="T11" fmla="*/ 467 h 497"/>
                <a:gd name="T12" fmla="*/ 147 w 701"/>
                <a:gd name="T13" fmla="*/ 291 h 497"/>
                <a:gd name="T14" fmla="*/ 264 w 701"/>
                <a:gd name="T15" fmla="*/ 175 h 497"/>
                <a:gd name="T16" fmla="*/ 438 w 701"/>
                <a:gd name="T17" fmla="*/ 87 h 497"/>
                <a:gd name="T18" fmla="*/ 526 w 701"/>
                <a:gd name="T19" fmla="*/ 87 h 497"/>
                <a:gd name="T20" fmla="*/ 613 w 701"/>
                <a:gd name="T21" fmla="*/ 87 h 497"/>
                <a:gd name="T22" fmla="*/ 642 w 701"/>
                <a:gd name="T23" fmla="*/ 117 h 497"/>
                <a:gd name="T24" fmla="*/ 700 w 701"/>
                <a:gd name="T25" fmla="*/ 58 h 497"/>
                <a:gd name="T26" fmla="*/ 642 w 701"/>
                <a:gd name="T27" fmla="*/ 0 h 497"/>
                <a:gd name="T28" fmla="*/ 526 w 701"/>
                <a:gd name="T29" fmla="*/ 0 h 497"/>
                <a:gd name="T30" fmla="*/ 438 w 701"/>
                <a:gd name="T31" fmla="*/ 29 h 497"/>
                <a:gd name="T32" fmla="*/ 264 w 701"/>
                <a:gd name="T33" fmla="*/ 11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97">
                  <a:moveTo>
                    <a:pt x="264" y="117"/>
                  </a:moveTo>
                  <a:lnTo>
                    <a:pt x="264" y="117"/>
                  </a:lnTo>
                  <a:cubicBezTo>
                    <a:pt x="176" y="146"/>
                    <a:pt x="147" y="204"/>
                    <a:pt x="88" y="262"/>
                  </a:cubicBezTo>
                  <a:cubicBezTo>
                    <a:pt x="59" y="320"/>
                    <a:pt x="30" y="379"/>
                    <a:pt x="0" y="437"/>
                  </a:cubicBezTo>
                  <a:cubicBezTo>
                    <a:pt x="0" y="496"/>
                    <a:pt x="0" y="496"/>
                    <a:pt x="30" y="496"/>
                  </a:cubicBezTo>
                  <a:cubicBezTo>
                    <a:pt x="59" y="496"/>
                    <a:pt x="88" y="496"/>
                    <a:pt x="88" y="467"/>
                  </a:cubicBezTo>
                  <a:cubicBezTo>
                    <a:pt x="88" y="408"/>
                    <a:pt x="88" y="350"/>
                    <a:pt x="147" y="291"/>
                  </a:cubicBezTo>
                  <a:cubicBezTo>
                    <a:pt x="176" y="234"/>
                    <a:pt x="234" y="204"/>
                    <a:pt x="264" y="175"/>
                  </a:cubicBezTo>
                  <a:cubicBezTo>
                    <a:pt x="321" y="117"/>
                    <a:pt x="409" y="117"/>
                    <a:pt x="438" y="87"/>
                  </a:cubicBezTo>
                  <a:cubicBezTo>
                    <a:pt x="496" y="87"/>
                    <a:pt x="496" y="87"/>
                    <a:pt x="526" y="87"/>
                  </a:cubicBezTo>
                  <a:cubicBezTo>
                    <a:pt x="584" y="87"/>
                    <a:pt x="584" y="87"/>
                    <a:pt x="613" y="87"/>
                  </a:cubicBezTo>
                  <a:cubicBezTo>
                    <a:pt x="613" y="117"/>
                    <a:pt x="642" y="117"/>
                    <a:pt x="642" y="117"/>
                  </a:cubicBezTo>
                  <a:cubicBezTo>
                    <a:pt x="671" y="117"/>
                    <a:pt x="700" y="87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29"/>
                    <a:pt x="438" y="29"/>
                  </a:cubicBezTo>
                  <a:cubicBezTo>
                    <a:pt x="350" y="29"/>
                    <a:pt x="321" y="87"/>
                    <a:pt x="264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0" name="Freeform 55"/>
            <p:cNvSpPr>
              <a:spLocks noChangeArrowheads="1"/>
            </p:cNvSpPr>
            <p:nvPr/>
          </p:nvSpPr>
          <p:spPr bwMode="auto">
            <a:xfrm>
              <a:off x="4824413" y="4765675"/>
              <a:ext cx="252412" cy="188913"/>
            </a:xfrm>
            <a:custGeom>
              <a:avLst/>
              <a:gdLst>
                <a:gd name="T0" fmla="*/ 612 w 701"/>
                <a:gd name="T1" fmla="*/ 496 h 526"/>
                <a:gd name="T2" fmla="*/ 612 w 701"/>
                <a:gd name="T3" fmla="*/ 496 h 526"/>
                <a:gd name="T4" fmla="*/ 671 w 701"/>
                <a:gd name="T5" fmla="*/ 525 h 526"/>
                <a:gd name="T6" fmla="*/ 700 w 701"/>
                <a:gd name="T7" fmla="*/ 437 h 526"/>
                <a:gd name="T8" fmla="*/ 671 w 701"/>
                <a:gd name="T9" fmla="*/ 350 h 526"/>
                <a:gd name="T10" fmla="*/ 612 w 701"/>
                <a:gd name="T11" fmla="*/ 263 h 526"/>
                <a:gd name="T12" fmla="*/ 466 w 701"/>
                <a:gd name="T13" fmla="*/ 116 h 526"/>
                <a:gd name="T14" fmla="*/ 262 w 701"/>
                <a:gd name="T15" fmla="*/ 29 h 526"/>
                <a:gd name="T16" fmla="*/ 58 w 701"/>
                <a:gd name="T17" fmla="*/ 0 h 526"/>
                <a:gd name="T18" fmla="*/ 0 w 701"/>
                <a:gd name="T19" fmla="*/ 29 h 526"/>
                <a:gd name="T20" fmla="*/ 58 w 701"/>
                <a:gd name="T21" fmla="*/ 87 h 526"/>
                <a:gd name="T22" fmla="*/ 262 w 701"/>
                <a:gd name="T23" fmla="*/ 87 h 526"/>
                <a:gd name="T24" fmla="*/ 408 w 701"/>
                <a:gd name="T25" fmla="*/ 175 h 526"/>
                <a:gd name="T26" fmla="*/ 554 w 701"/>
                <a:gd name="T27" fmla="*/ 292 h 526"/>
                <a:gd name="T28" fmla="*/ 612 w 701"/>
                <a:gd name="T29" fmla="*/ 379 h 526"/>
                <a:gd name="T30" fmla="*/ 612 w 701"/>
                <a:gd name="T31" fmla="*/ 466 h 526"/>
                <a:gd name="T32" fmla="*/ 612 w 701"/>
                <a:gd name="T33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526">
                  <a:moveTo>
                    <a:pt x="612" y="496"/>
                  </a:moveTo>
                  <a:lnTo>
                    <a:pt x="612" y="496"/>
                  </a:lnTo>
                  <a:cubicBezTo>
                    <a:pt x="612" y="525"/>
                    <a:pt x="671" y="525"/>
                    <a:pt x="671" y="525"/>
                  </a:cubicBezTo>
                  <a:cubicBezTo>
                    <a:pt x="700" y="496"/>
                    <a:pt x="700" y="496"/>
                    <a:pt x="700" y="437"/>
                  </a:cubicBezTo>
                  <a:cubicBezTo>
                    <a:pt x="700" y="408"/>
                    <a:pt x="671" y="379"/>
                    <a:pt x="671" y="350"/>
                  </a:cubicBezTo>
                  <a:cubicBezTo>
                    <a:pt x="641" y="321"/>
                    <a:pt x="612" y="292"/>
                    <a:pt x="612" y="263"/>
                  </a:cubicBezTo>
                  <a:cubicBezTo>
                    <a:pt x="554" y="204"/>
                    <a:pt x="524" y="146"/>
                    <a:pt x="466" y="116"/>
                  </a:cubicBezTo>
                  <a:cubicBezTo>
                    <a:pt x="408" y="87"/>
                    <a:pt x="350" y="29"/>
                    <a:pt x="262" y="29"/>
                  </a:cubicBezTo>
                  <a:cubicBezTo>
                    <a:pt x="204" y="0"/>
                    <a:pt x="116" y="0"/>
                    <a:pt x="58" y="0"/>
                  </a:cubicBezTo>
                  <a:cubicBezTo>
                    <a:pt x="29" y="0"/>
                    <a:pt x="0" y="29"/>
                    <a:pt x="0" y="29"/>
                  </a:cubicBezTo>
                  <a:cubicBezTo>
                    <a:pt x="29" y="58"/>
                    <a:pt x="58" y="87"/>
                    <a:pt x="58" y="87"/>
                  </a:cubicBezTo>
                  <a:cubicBezTo>
                    <a:pt x="116" y="58"/>
                    <a:pt x="204" y="58"/>
                    <a:pt x="262" y="87"/>
                  </a:cubicBezTo>
                  <a:cubicBezTo>
                    <a:pt x="320" y="87"/>
                    <a:pt x="350" y="116"/>
                    <a:pt x="408" y="175"/>
                  </a:cubicBezTo>
                  <a:cubicBezTo>
                    <a:pt x="466" y="204"/>
                    <a:pt x="524" y="263"/>
                    <a:pt x="554" y="292"/>
                  </a:cubicBezTo>
                  <a:cubicBezTo>
                    <a:pt x="554" y="321"/>
                    <a:pt x="583" y="350"/>
                    <a:pt x="612" y="379"/>
                  </a:cubicBezTo>
                  <a:cubicBezTo>
                    <a:pt x="612" y="408"/>
                    <a:pt x="612" y="437"/>
                    <a:pt x="612" y="466"/>
                  </a:cubicBezTo>
                  <a:lnTo>
                    <a:pt x="612" y="4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1" name="Freeform 56"/>
            <p:cNvSpPr>
              <a:spLocks noChangeArrowheads="1"/>
            </p:cNvSpPr>
            <p:nvPr/>
          </p:nvSpPr>
          <p:spPr bwMode="auto">
            <a:xfrm>
              <a:off x="4510088" y="2100263"/>
              <a:ext cx="188912" cy="241300"/>
            </a:xfrm>
            <a:custGeom>
              <a:avLst/>
              <a:gdLst>
                <a:gd name="T0" fmla="*/ 87 w 525"/>
                <a:gd name="T1" fmla="*/ 58 h 672"/>
                <a:gd name="T2" fmla="*/ 87 w 525"/>
                <a:gd name="T3" fmla="*/ 58 h 672"/>
                <a:gd name="T4" fmla="*/ 58 w 525"/>
                <a:gd name="T5" fmla="*/ 29 h 672"/>
                <a:gd name="T6" fmla="*/ 0 w 525"/>
                <a:gd name="T7" fmla="*/ 87 h 672"/>
                <a:gd name="T8" fmla="*/ 30 w 525"/>
                <a:gd name="T9" fmla="*/ 175 h 672"/>
                <a:gd name="T10" fmla="*/ 58 w 525"/>
                <a:gd name="T11" fmla="*/ 291 h 672"/>
                <a:gd name="T12" fmla="*/ 87 w 525"/>
                <a:gd name="T13" fmla="*/ 379 h 672"/>
                <a:gd name="T14" fmla="*/ 146 w 525"/>
                <a:gd name="T15" fmla="*/ 467 h 672"/>
                <a:gd name="T16" fmla="*/ 292 w 525"/>
                <a:gd name="T17" fmla="*/ 612 h 672"/>
                <a:gd name="T18" fmla="*/ 496 w 525"/>
                <a:gd name="T19" fmla="*/ 671 h 672"/>
                <a:gd name="T20" fmla="*/ 496 w 525"/>
                <a:gd name="T21" fmla="*/ 671 h 672"/>
                <a:gd name="T22" fmla="*/ 524 w 525"/>
                <a:gd name="T23" fmla="*/ 641 h 672"/>
                <a:gd name="T24" fmla="*/ 496 w 525"/>
                <a:gd name="T25" fmla="*/ 612 h 672"/>
                <a:gd name="T26" fmla="*/ 321 w 525"/>
                <a:gd name="T27" fmla="*/ 554 h 672"/>
                <a:gd name="T28" fmla="*/ 204 w 525"/>
                <a:gd name="T29" fmla="*/ 408 h 672"/>
                <a:gd name="T30" fmla="*/ 175 w 525"/>
                <a:gd name="T31" fmla="*/ 379 h 672"/>
                <a:gd name="T32" fmla="*/ 116 w 525"/>
                <a:gd name="T33" fmla="*/ 262 h 672"/>
                <a:gd name="T34" fmla="*/ 87 w 525"/>
                <a:gd name="T35" fmla="*/ 175 h 672"/>
                <a:gd name="T36" fmla="*/ 87 w 525"/>
                <a:gd name="T37" fmla="*/ 87 h 672"/>
                <a:gd name="T38" fmla="*/ 87 w 525"/>
                <a:gd name="T39" fmla="*/ 5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5" h="672">
                  <a:moveTo>
                    <a:pt x="87" y="58"/>
                  </a:moveTo>
                  <a:lnTo>
                    <a:pt x="87" y="58"/>
                  </a:lnTo>
                  <a:cubicBezTo>
                    <a:pt x="87" y="29"/>
                    <a:pt x="58" y="0"/>
                    <a:pt x="58" y="29"/>
                  </a:cubicBezTo>
                  <a:cubicBezTo>
                    <a:pt x="0" y="29"/>
                    <a:pt x="0" y="58"/>
                    <a:pt x="0" y="87"/>
                  </a:cubicBezTo>
                  <a:cubicBezTo>
                    <a:pt x="0" y="117"/>
                    <a:pt x="0" y="146"/>
                    <a:pt x="30" y="175"/>
                  </a:cubicBezTo>
                  <a:cubicBezTo>
                    <a:pt x="30" y="233"/>
                    <a:pt x="30" y="262"/>
                    <a:pt x="58" y="291"/>
                  </a:cubicBezTo>
                  <a:cubicBezTo>
                    <a:pt x="58" y="321"/>
                    <a:pt x="87" y="350"/>
                    <a:pt x="87" y="379"/>
                  </a:cubicBezTo>
                  <a:cubicBezTo>
                    <a:pt x="116" y="408"/>
                    <a:pt x="116" y="438"/>
                    <a:pt x="146" y="467"/>
                  </a:cubicBezTo>
                  <a:cubicBezTo>
                    <a:pt x="204" y="496"/>
                    <a:pt x="263" y="554"/>
                    <a:pt x="292" y="612"/>
                  </a:cubicBezTo>
                  <a:cubicBezTo>
                    <a:pt x="350" y="641"/>
                    <a:pt x="408" y="641"/>
                    <a:pt x="496" y="671"/>
                  </a:cubicBezTo>
                  <a:lnTo>
                    <a:pt x="496" y="671"/>
                  </a:lnTo>
                  <a:cubicBezTo>
                    <a:pt x="524" y="671"/>
                    <a:pt x="524" y="641"/>
                    <a:pt x="524" y="641"/>
                  </a:cubicBezTo>
                  <a:cubicBezTo>
                    <a:pt x="524" y="612"/>
                    <a:pt x="524" y="612"/>
                    <a:pt x="496" y="612"/>
                  </a:cubicBezTo>
                  <a:cubicBezTo>
                    <a:pt x="437" y="612"/>
                    <a:pt x="379" y="583"/>
                    <a:pt x="321" y="554"/>
                  </a:cubicBezTo>
                  <a:cubicBezTo>
                    <a:pt x="292" y="496"/>
                    <a:pt x="233" y="467"/>
                    <a:pt x="204" y="408"/>
                  </a:cubicBezTo>
                  <a:cubicBezTo>
                    <a:pt x="175" y="408"/>
                    <a:pt x="175" y="379"/>
                    <a:pt x="175" y="379"/>
                  </a:cubicBezTo>
                  <a:cubicBezTo>
                    <a:pt x="146" y="321"/>
                    <a:pt x="116" y="291"/>
                    <a:pt x="116" y="262"/>
                  </a:cubicBezTo>
                  <a:cubicBezTo>
                    <a:pt x="87" y="233"/>
                    <a:pt x="87" y="204"/>
                    <a:pt x="87" y="175"/>
                  </a:cubicBezTo>
                  <a:cubicBezTo>
                    <a:pt x="87" y="146"/>
                    <a:pt x="87" y="117"/>
                    <a:pt x="87" y="87"/>
                  </a:cubicBezTo>
                  <a:cubicBezTo>
                    <a:pt x="87" y="87"/>
                    <a:pt x="87" y="87"/>
                    <a:pt x="87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2" name="Freeform 57"/>
            <p:cNvSpPr>
              <a:spLocks noChangeArrowheads="1"/>
            </p:cNvSpPr>
            <p:nvPr/>
          </p:nvSpPr>
          <p:spPr bwMode="auto">
            <a:xfrm>
              <a:off x="4983163" y="4440238"/>
              <a:ext cx="157162" cy="42862"/>
            </a:xfrm>
            <a:custGeom>
              <a:avLst/>
              <a:gdLst>
                <a:gd name="T0" fmla="*/ 437 w 438"/>
                <a:gd name="T1" fmla="*/ 117 h 118"/>
                <a:gd name="T2" fmla="*/ 437 w 438"/>
                <a:gd name="T3" fmla="*/ 117 h 118"/>
                <a:gd name="T4" fmla="*/ 437 w 438"/>
                <a:gd name="T5" fmla="*/ 58 h 118"/>
                <a:gd name="T6" fmla="*/ 234 w 438"/>
                <a:gd name="T7" fmla="*/ 29 h 118"/>
                <a:gd name="T8" fmla="*/ 29 w 438"/>
                <a:gd name="T9" fmla="*/ 29 h 118"/>
                <a:gd name="T10" fmla="*/ 29 w 438"/>
                <a:gd name="T11" fmla="*/ 29 h 118"/>
                <a:gd name="T12" fmla="*/ 0 w 438"/>
                <a:gd name="T13" fmla="*/ 87 h 118"/>
                <a:gd name="T14" fmla="*/ 58 w 438"/>
                <a:gd name="T15" fmla="*/ 87 h 118"/>
                <a:gd name="T16" fmla="*/ 234 w 438"/>
                <a:gd name="T17" fmla="*/ 58 h 118"/>
                <a:gd name="T18" fmla="*/ 408 w 438"/>
                <a:gd name="T19" fmla="*/ 117 h 118"/>
                <a:gd name="T20" fmla="*/ 437 w 438"/>
                <a:gd name="T2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18">
                  <a:moveTo>
                    <a:pt x="437" y="117"/>
                  </a:moveTo>
                  <a:lnTo>
                    <a:pt x="437" y="117"/>
                  </a:lnTo>
                  <a:cubicBezTo>
                    <a:pt x="437" y="58"/>
                    <a:pt x="437" y="58"/>
                    <a:pt x="437" y="58"/>
                  </a:cubicBezTo>
                  <a:cubicBezTo>
                    <a:pt x="379" y="29"/>
                    <a:pt x="320" y="29"/>
                    <a:pt x="234" y="29"/>
                  </a:cubicBezTo>
                  <a:cubicBezTo>
                    <a:pt x="175" y="0"/>
                    <a:pt x="87" y="29"/>
                    <a:pt x="29" y="29"/>
                  </a:cubicBezTo>
                  <a:lnTo>
                    <a:pt x="29" y="29"/>
                  </a:lnTo>
                  <a:cubicBezTo>
                    <a:pt x="0" y="58"/>
                    <a:pt x="0" y="58"/>
                    <a:pt x="0" y="87"/>
                  </a:cubicBezTo>
                  <a:cubicBezTo>
                    <a:pt x="29" y="87"/>
                    <a:pt x="29" y="117"/>
                    <a:pt x="58" y="87"/>
                  </a:cubicBezTo>
                  <a:cubicBezTo>
                    <a:pt x="117" y="87"/>
                    <a:pt x="175" y="58"/>
                    <a:pt x="234" y="58"/>
                  </a:cubicBezTo>
                  <a:cubicBezTo>
                    <a:pt x="320" y="58"/>
                    <a:pt x="350" y="87"/>
                    <a:pt x="408" y="117"/>
                  </a:cubicBezTo>
                  <a:lnTo>
                    <a:pt x="437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3" name="Freeform 58"/>
            <p:cNvSpPr>
              <a:spLocks noChangeArrowheads="1"/>
            </p:cNvSpPr>
            <p:nvPr/>
          </p:nvSpPr>
          <p:spPr bwMode="auto">
            <a:xfrm>
              <a:off x="4248150" y="4849813"/>
              <a:ext cx="63500" cy="147637"/>
            </a:xfrm>
            <a:custGeom>
              <a:avLst/>
              <a:gdLst>
                <a:gd name="T0" fmla="*/ 88 w 176"/>
                <a:gd name="T1" fmla="*/ 146 h 410"/>
                <a:gd name="T2" fmla="*/ 88 w 176"/>
                <a:gd name="T3" fmla="*/ 146 h 410"/>
                <a:gd name="T4" fmla="*/ 146 w 176"/>
                <a:gd name="T5" fmla="*/ 88 h 410"/>
                <a:gd name="T6" fmla="*/ 146 w 176"/>
                <a:gd name="T7" fmla="*/ 59 h 410"/>
                <a:gd name="T8" fmla="*/ 146 w 176"/>
                <a:gd name="T9" fmla="*/ 0 h 410"/>
                <a:gd name="T10" fmla="*/ 58 w 176"/>
                <a:gd name="T11" fmla="*/ 30 h 410"/>
                <a:gd name="T12" fmla="*/ 0 w 176"/>
                <a:gd name="T13" fmla="*/ 117 h 410"/>
                <a:gd name="T14" fmla="*/ 0 w 176"/>
                <a:gd name="T15" fmla="*/ 409 h 410"/>
                <a:gd name="T16" fmla="*/ 29 w 176"/>
                <a:gd name="T17" fmla="*/ 233 h 410"/>
                <a:gd name="T18" fmla="*/ 88 w 176"/>
                <a:gd name="T19" fmla="*/ 14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410">
                  <a:moveTo>
                    <a:pt x="88" y="146"/>
                  </a:moveTo>
                  <a:lnTo>
                    <a:pt x="88" y="146"/>
                  </a:lnTo>
                  <a:cubicBezTo>
                    <a:pt x="88" y="146"/>
                    <a:pt x="117" y="88"/>
                    <a:pt x="146" y="88"/>
                  </a:cubicBezTo>
                  <a:cubicBezTo>
                    <a:pt x="146" y="88"/>
                    <a:pt x="146" y="88"/>
                    <a:pt x="146" y="59"/>
                  </a:cubicBezTo>
                  <a:cubicBezTo>
                    <a:pt x="175" y="59"/>
                    <a:pt x="175" y="0"/>
                    <a:pt x="146" y="0"/>
                  </a:cubicBezTo>
                  <a:cubicBezTo>
                    <a:pt x="117" y="0"/>
                    <a:pt x="88" y="0"/>
                    <a:pt x="58" y="30"/>
                  </a:cubicBezTo>
                  <a:cubicBezTo>
                    <a:pt x="29" y="59"/>
                    <a:pt x="29" y="88"/>
                    <a:pt x="0" y="117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350"/>
                    <a:pt x="29" y="292"/>
                    <a:pt x="29" y="233"/>
                  </a:cubicBezTo>
                  <a:cubicBezTo>
                    <a:pt x="29" y="204"/>
                    <a:pt x="58" y="175"/>
                    <a:pt x="88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4" name="Freeform 59"/>
            <p:cNvSpPr>
              <a:spLocks noChangeArrowheads="1"/>
            </p:cNvSpPr>
            <p:nvPr/>
          </p:nvSpPr>
          <p:spPr bwMode="auto">
            <a:xfrm>
              <a:off x="4248150" y="6383338"/>
              <a:ext cx="95250" cy="127000"/>
            </a:xfrm>
            <a:custGeom>
              <a:avLst/>
              <a:gdLst>
                <a:gd name="T0" fmla="*/ 233 w 263"/>
                <a:gd name="T1" fmla="*/ 87 h 351"/>
                <a:gd name="T2" fmla="*/ 233 w 263"/>
                <a:gd name="T3" fmla="*/ 87 h 351"/>
                <a:gd name="T4" fmla="*/ 233 w 263"/>
                <a:gd name="T5" fmla="*/ 57 h 351"/>
                <a:gd name="T6" fmla="*/ 233 w 263"/>
                <a:gd name="T7" fmla="*/ 28 h 351"/>
                <a:gd name="T8" fmla="*/ 175 w 263"/>
                <a:gd name="T9" fmla="*/ 57 h 351"/>
                <a:gd name="T10" fmla="*/ 88 w 263"/>
                <a:gd name="T11" fmla="*/ 204 h 351"/>
                <a:gd name="T12" fmla="*/ 0 w 263"/>
                <a:gd name="T13" fmla="*/ 262 h 351"/>
                <a:gd name="T14" fmla="*/ 0 w 263"/>
                <a:gd name="T15" fmla="*/ 350 h 351"/>
                <a:gd name="T16" fmla="*/ 117 w 263"/>
                <a:gd name="T17" fmla="*/ 233 h 351"/>
                <a:gd name="T18" fmla="*/ 233 w 263"/>
                <a:gd name="T19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51">
                  <a:moveTo>
                    <a:pt x="233" y="87"/>
                  </a:moveTo>
                  <a:lnTo>
                    <a:pt x="233" y="87"/>
                  </a:lnTo>
                  <a:cubicBezTo>
                    <a:pt x="233" y="57"/>
                    <a:pt x="233" y="57"/>
                    <a:pt x="233" y="57"/>
                  </a:cubicBezTo>
                  <a:cubicBezTo>
                    <a:pt x="262" y="57"/>
                    <a:pt x="233" y="28"/>
                    <a:pt x="233" y="28"/>
                  </a:cubicBezTo>
                  <a:cubicBezTo>
                    <a:pt x="204" y="0"/>
                    <a:pt x="175" y="28"/>
                    <a:pt x="175" y="57"/>
                  </a:cubicBezTo>
                  <a:cubicBezTo>
                    <a:pt x="146" y="116"/>
                    <a:pt x="117" y="174"/>
                    <a:pt x="88" y="204"/>
                  </a:cubicBezTo>
                  <a:cubicBezTo>
                    <a:pt x="58" y="233"/>
                    <a:pt x="29" y="262"/>
                    <a:pt x="0" y="2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8" y="321"/>
                    <a:pt x="88" y="291"/>
                    <a:pt x="117" y="233"/>
                  </a:cubicBezTo>
                  <a:cubicBezTo>
                    <a:pt x="175" y="204"/>
                    <a:pt x="233" y="145"/>
                    <a:pt x="233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5" name="Freeform 60"/>
            <p:cNvSpPr>
              <a:spLocks noChangeArrowheads="1"/>
            </p:cNvSpPr>
            <p:nvPr/>
          </p:nvSpPr>
          <p:spPr bwMode="auto">
            <a:xfrm>
              <a:off x="4300538" y="6246813"/>
              <a:ext cx="273050" cy="157162"/>
            </a:xfrm>
            <a:custGeom>
              <a:avLst/>
              <a:gdLst>
                <a:gd name="T0" fmla="*/ 29 w 759"/>
                <a:gd name="T1" fmla="*/ 30 h 438"/>
                <a:gd name="T2" fmla="*/ 29 w 759"/>
                <a:gd name="T3" fmla="*/ 30 h 438"/>
                <a:gd name="T4" fmla="*/ 0 w 759"/>
                <a:gd name="T5" fmla="*/ 87 h 438"/>
                <a:gd name="T6" fmla="*/ 58 w 759"/>
                <a:gd name="T7" fmla="*/ 117 h 438"/>
                <a:gd name="T8" fmla="*/ 233 w 759"/>
                <a:gd name="T9" fmla="*/ 58 h 438"/>
                <a:gd name="T10" fmla="*/ 408 w 759"/>
                <a:gd name="T11" fmla="*/ 117 h 438"/>
                <a:gd name="T12" fmla="*/ 583 w 759"/>
                <a:gd name="T13" fmla="*/ 204 h 438"/>
                <a:gd name="T14" fmla="*/ 613 w 759"/>
                <a:gd name="T15" fmla="*/ 292 h 438"/>
                <a:gd name="T16" fmla="*/ 670 w 759"/>
                <a:gd name="T17" fmla="*/ 380 h 438"/>
                <a:gd name="T18" fmla="*/ 670 w 759"/>
                <a:gd name="T19" fmla="*/ 380 h 438"/>
                <a:gd name="T20" fmla="*/ 729 w 759"/>
                <a:gd name="T21" fmla="*/ 408 h 438"/>
                <a:gd name="T22" fmla="*/ 758 w 759"/>
                <a:gd name="T23" fmla="*/ 351 h 438"/>
                <a:gd name="T24" fmla="*/ 699 w 759"/>
                <a:gd name="T25" fmla="*/ 263 h 438"/>
                <a:gd name="T26" fmla="*/ 613 w 759"/>
                <a:gd name="T27" fmla="*/ 175 h 438"/>
                <a:gd name="T28" fmla="*/ 437 w 759"/>
                <a:gd name="T29" fmla="*/ 58 h 438"/>
                <a:gd name="T30" fmla="*/ 233 w 759"/>
                <a:gd name="T31" fmla="*/ 0 h 438"/>
                <a:gd name="T32" fmla="*/ 29 w 759"/>
                <a:gd name="T33" fmla="*/ 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38">
                  <a:moveTo>
                    <a:pt x="29" y="30"/>
                  </a:moveTo>
                  <a:lnTo>
                    <a:pt x="29" y="30"/>
                  </a:lnTo>
                  <a:cubicBezTo>
                    <a:pt x="0" y="30"/>
                    <a:pt x="0" y="58"/>
                    <a:pt x="0" y="87"/>
                  </a:cubicBezTo>
                  <a:cubicBezTo>
                    <a:pt x="0" y="117"/>
                    <a:pt x="29" y="117"/>
                    <a:pt x="58" y="11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117"/>
                  </a:cubicBezTo>
                  <a:cubicBezTo>
                    <a:pt x="466" y="146"/>
                    <a:pt x="525" y="175"/>
                    <a:pt x="583" y="204"/>
                  </a:cubicBezTo>
                  <a:cubicBezTo>
                    <a:pt x="583" y="263"/>
                    <a:pt x="613" y="263"/>
                    <a:pt x="613" y="292"/>
                  </a:cubicBezTo>
                  <a:cubicBezTo>
                    <a:pt x="641" y="321"/>
                    <a:pt x="670" y="351"/>
                    <a:pt x="670" y="380"/>
                  </a:cubicBezTo>
                  <a:lnTo>
                    <a:pt x="670" y="380"/>
                  </a:lnTo>
                  <a:cubicBezTo>
                    <a:pt x="670" y="437"/>
                    <a:pt x="729" y="437"/>
                    <a:pt x="729" y="408"/>
                  </a:cubicBezTo>
                  <a:cubicBezTo>
                    <a:pt x="758" y="380"/>
                    <a:pt x="758" y="351"/>
                    <a:pt x="758" y="351"/>
                  </a:cubicBezTo>
                  <a:cubicBezTo>
                    <a:pt x="729" y="292"/>
                    <a:pt x="729" y="292"/>
                    <a:pt x="699" y="263"/>
                  </a:cubicBezTo>
                  <a:cubicBezTo>
                    <a:pt x="670" y="204"/>
                    <a:pt x="641" y="204"/>
                    <a:pt x="613" y="175"/>
                  </a:cubicBezTo>
                  <a:cubicBezTo>
                    <a:pt x="583" y="117"/>
                    <a:pt x="495" y="87"/>
                    <a:pt x="437" y="58"/>
                  </a:cubicBezTo>
                  <a:cubicBezTo>
                    <a:pt x="379" y="30"/>
                    <a:pt x="321" y="30"/>
                    <a:pt x="233" y="0"/>
                  </a:cubicBezTo>
                  <a:cubicBezTo>
                    <a:pt x="175" y="0"/>
                    <a:pt x="116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6" name="Freeform 61"/>
            <p:cNvSpPr>
              <a:spLocks noChangeArrowheads="1"/>
            </p:cNvSpPr>
            <p:nvPr/>
          </p:nvSpPr>
          <p:spPr bwMode="auto">
            <a:xfrm>
              <a:off x="4248150" y="5459413"/>
              <a:ext cx="136525" cy="42862"/>
            </a:xfrm>
            <a:custGeom>
              <a:avLst/>
              <a:gdLst>
                <a:gd name="T0" fmla="*/ 350 w 380"/>
                <a:gd name="T1" fmla="*/ 88 h 118"/>
                <a:gd name="T2" fmla="*/ 350 w 380"/>
                <a:gd name="T3" fmla="*/ 88 h 118"/>
                <a:gd name="T4" fmla="*/ 350 w 380"/>
                <a:gd name="T5" fmla="*/ 88 h 118"/>
                <a:gd name="T6" fmla="*/ 379 w 380"/>
                <a:gd name="T7" fmla="*/ 29 h 118"/>
                <a:gd name="T8" fmla="*/ 321 w 380"/>
                <a:gd name="T9" fmla="*/ 29 h 118"/>
                <a:gd name="T10" fmla="*/ 146 w 380"/>
                <a:gd name="T11" fmla="*/ 58 h 118"/>
                <a:gd name="T12" fmla="*/ 0 w 380"/>
                <a:gd name="T13" fmla="*/ 29 h 118"/>
                <a:gd name="T14" fmla="*/ 0 w 380"/>
                <a:gd name="T15" fmla="*/ 88 h 118"/>
                <a:gd name="T16" fmla="*/ 117 w 380"/>
                <a:gd name="T17" fmla="*/ 117 h 118"/>
                <a:gd name="T18" fmla="*/ 350 w 380"/>
                <a:gd name="T1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118">
                  <a:moveTo>
                    <a:pt x="350" y="88"/>
                  </a:moveTo>
                  <a:lnTo>
                    <a:pt x="350" y="88"/>
                  </a:lnTo>
                  <a:lnTo>
                    <a:pt x="350" y="88"/>
                  </a:lnTo>
                  <a:cubicBezTo>
                    <a:pt x="379" y="58"/>
                    <a:pt x="379" y="58"/>
                    <a:pt x="379" y="29"/>
                  </a:cubicBezTo>
                  <a:cubicBezTo>
                    <a:pt x="350" y="29"/>
                    <a:pt x="350" y="0"/>
                    <a:pt x="321" y="29"/>
                  </a:cubicBezTo>
                  <a:cubicBezTo>
                    <a:pt x="262" y="29"/>
                    <a:pt x="204" y="58"/>
                    <a:pt x="146" y="58"/>
                  </a:cubicBezTo>
                  <a:cubicBezTo>
                    <a:pt x="88" y="58"/>
                    <a:pt x="29" y="58"/>
                    <a:pt x="0" y="2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8" y="88"/>
                    <a:pt x="88" y="117"/>
                    <a:pt x="117" y="117"/>
                  </a:cubicBezTo>
                  <a:cubicBezTo>
                    <a:pt x="204" y="117"/>
                    <a:pt x="262" y="117"/>
                    <a:pt x="35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7" name="Freeform 62"/>
            <p:cNvSpPr>
              <a:spLocks noChangeArrowheads="1"/>
            </p:cNvSpPr>
            <p:nvPr/>
          </p:nvSpPr>
          <p:spPr bwMode="auto">
            <a:xfrm>
              <a:off x="4248150" y="5616575"/>
              <a:ext cx="136525" cy="42863"/>
            </a:xfrm>
            <a:custGeom>
              <a:avLst/>
              <a:gdLst>
                <a:gd name="T0" fmla="*/ 204 w 380"/>
                <a:gd name="T1" fmla="*/ 58 h 117"/>
                <a:gd name="T2" fmla="*/ 204 w 380"/>
                <a:gd name="T3" fmla="*/ 58 h 117"/>
                <a:gd name="T4" fmla="*/ 292 w 380"/>
                <a:gd name="T5" fmla="*/ 116 h 117"/>
                <a:gd name="T6" fmla="*/ 321 w 380"/>
                <a:gd name="T7" fmla="*/ 116 h 117"/>
                <a:gd name="T8" fmla="*/ 379 w 380"/>
                <a:gd name="T9" fmla="*/ 58 h 117"/>
                <a:gd name="T10" fmla="*/ 321 w 380"/>
                <a:gd name="T11" fmla="*/ 0 h 117"/>
                <a:gd name="T12" fmla="*/ 204 w 380"/>
                <a:gd name="T13" fmla="*/ 0 h 117"/>
                <a:gd name="T14" fmla="*/ 88 w 380"/>
                <a:gd name="T15" fmla="*/ 29 h 117"/>
                <a:gd name="T16" fmla="*/ 0 w 380"/>
                <a:gd name="T17" fmla="*/ 58 h 117"/>
                <a:gd name="T18" fmla="*/ 0 w 380"/>
                <a:gd name="T19" fmla="*/ 116 h 117"/>
                <a:gd name="T20" fmla="*/ 117 w 380"/>
                <a:gd name="T21" fmla="*/ 87 h 117"/>
                <a:gd name="T22" fmla="*/ 204 w 380"/>
                <a:gd name="T2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7">
                  <a:moveTo>
                    <a:pt x="204" y="58"/>
                  </a:moveTo>
                  <a:lnTo>
                    <a:pt x="204" y="58"/>
                  </a:lnTo>
                  <a:cubicBezTo>
                    <a:pt x="233" y="58"/>
                    <a:pt x="262" y="87"/>
                    <a:pt x="292" y="116"/>
                  </a:cubicBezTo>
                  <a:cubicBezTo>
                    <a:pt x="321" y="116"/>
                    <a:pt x="321" y="116"/>
                    <a:pt x="321" y="116"/>
                  </a:cubicBezTo>
                  <a:cubicBezTo>
                    <a:pt x="350" y="116"/>
                    <a:pt x="379" y="87"/>
                    <a:pt x="379" y="58"/>
                  </a:cubicBezTo>
                  <a:cubicBezTo>
                    <a:pt x="379" y="29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29"/>
                    <a:pt x="146" y="29"/>
                    <a:pt x="88" y="29"/>
                  </a:cubicBezTo>
                  <a:cubicBezTo>
                    <a:pt x="58" y="29"/>
                    <a:pt x="29" y="29"/>
                    <a:pt x="0" y="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88" y="87"/>
                    <a:pt x="117" y="87"/>
                  </a:cubicBezTo>
                  <a:cubicBezTo>
                    <a:pt x="146" y="87"/>
                    <a:pt x="175" y="58"/>
                    <a:pt x="20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8" name="Freeform 63"/>
            <p:cNvSpPr>
              <a:spLocks noChangeArrowheads="1"/>
            </p:cNvSpPr>
            <p:nvPr/>
          </p:nvSpPr>
          <p:spPr bwMode="auto">
            <a:xfrm>
              <a:off x="4268788" y="5154613"/>
              <a:ext cx="220662" cy="211137"/>
            </a:xfrm>
            <a:custGeom>
              <a:avLst/>
              <a:gdLst>
                <a:gd name="T0" fmla="*/ 321 w 614"/>
                <a:gd name="T1" fmla="*/ 58 h 585"/>
                <a:gd name="T2" fmla="*/ 321 w 614"/>
                <a:gd name="T3" fmla="*/ 58 h 585"/>
                <a:gd name="T4" fmla="*/ 175 w 614"/>
                <a:gd name="T5" fmla="*/ 175 h 585"/>
                <a:gd name="T6" fmla="*/ 59 w 614"/>
                <a:gd name="T7" fmla="*/ 349 h 585"/>
                <a:gd name="T8" fmla="*/ 0 w 614"/>
                <a:gd name="T9" fmla="*/ 525 h 585"/>
                <a:gd name="T10" fmla="*/ 0 w 614"/>
                <a:gd name="T11" fmla="*/ 554 h 585"/>
                <a:gd name="T12" fmla="*/ 30 w 614"/>
                <a:gd name="T13" fmla="*/ 584 h 585"/>
                <a:gd name="T14" fmla="*/ 88 w 614"/>
                <a:gd name="T15" fmla="*/ 525 h 585"/>
                <a:gd name="T16" fmla="*/ 117 w 614"/>
                <a:gd name="T17" fmla="*/ 379 h 585"/>
                <a:gd name="T18" fmla="*/ 234 w 614"/>
                <a:gd name="T19" fmla="*/ 234 h 585"/>
                <a:gd name="T20" fmla="*/ 380 w 614"/>
                <a:gd name="T21" fmla="*/ 117 h 585"/>
                <a:gd name="T22" fmla="*/ 467 w 614"/>
                <a:gd name="T23" fmla="*/ 87 h 585"/>
                <a:gd name="T24" fmla="*/ 554 w 614"/>
                <a:gd name="T25" fmla="*/ 87 h 585"/>
                <a:gd name="T26" fmla="*/ 583 w 614"/>
                <a:gd name="T27" fmla="*/ 87 h 585"/>
                <a:gd name="T28" fmla="*/ 613 w 614"/>
                <a:gd name="T29" fmla="*/ 29 h 585"/>
                <a:gd name="T30" fmla="*/ 554 w 614"/>
                <a:gd name="T31" fmla="*/ 0 h 585"/>
                <a:gd name="T32" fmla="*/ 437 w 614"/>
                <a:gd name="T33" fmla="*/ 29 h 585"/>
                <a:gd name="T34" fmla="*/ 321 w 614"/>
                <a:gd name="T35" fmla="*/ 5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4" h="585">
                  <a:moveTo>
                    <a:pt x="321" y="58"/>
                  </a:moveTo>
                  <a:lnTo>
                    <a:pt x="321" y="58"/>
                  </a:lnTo>
                  <a:cubicBezTo>
                    <a:pt x="292" y="87"/>
                    <a:pt x="234" y="146"/>
                    <a:pt x="175" y="175"/>
                  </a:cubicBezTo>
                  <a:cubicBezTo>
                    <a:pt x="146" y="234"/>
                    <a:pt x="88" y="292"/>
                    <a:pt x="59" y="349"/>
                  </a:cubicBezTo>
                  <a:cubicBezTo>
                    <a:pt x="30" y="408"/>
                    <a:pt x="0" y="466"/>
                    <a:pt x="0" y="525"/>
                  </a:cubicBezTo>
                  <a:cubicBezTo>
                    <a:pt x="0" y="554"/>
                    <a:pt x="0" y="554"/>
                    <a:pt x="0" y="554"/>
                  </a:cubicBezTo>
                  <a:lnTo>
                    <a:pt x="30" y="584"/>
                  </a:lnTo>
                  <a:cubicBezTo>
                    <a:pt x="88" y="554"/>
                    <a:pt x="88" y="554"/>
                    <a:pt x="88" y="525"/>
                  </a:cubicBezTo>
                  <a:cubicBezTo>
                    <a:pt x="88" y="496"/>
                    <a:pt x="88" y="408"/>
                    <a:pt x="117" y="379"/>
                  </a:cubicBezTo>
                  <a:cubicBezTo>
                    <a:pt x="146" y="321"/>
                    <a:pt x="175" y="263"/>
                    <a:pt x="234" y="234"/>
                  </a:cubicBezTo>
                  <a:cubicBezTo>
                    <a:pt x="263" y="175"/>
                    <a:pt x="321" y="146"/>
                    <a:pt x="380" y="117"/>
                  </a:cubicBezTo>
                  <a:cubicBezTo>
                    <a:pt x="409" y="117"/>
                    <a:pt x="437" y="87"/>
                    <a:pt x="467" y="87"/>
                  </a:cubicBezTo>
                  <a:cubicBezTo>
                    <a:pt x="467" y="87"/>
                    <a:pt x="525" y="87"/>
                    <a:pt x="554" y="87"/>
                  </a:cubicBezTo>
                  <a:cubicBezTo>
                    <a:pt x="583" y="87"/>
                    <a:pt x="583" y="87"/>
                    <a:pt x="583" y="87"/>
                  </a:cubicBezTo>
                  <a:cubicBezTo>
                    <a:pt x="613" y="87"/>
                    <a:pt x="613" y="58"/>
                    <a:pt x="613" y="29"/>
                  </a:cubicBezTo>
                  <a:cubicBezTo>
                    <a:pt x="613" y="29"/>
                    <a:pt x="583" y="0"/>
                    <a:pt x="554" y="0"/>
                  </a:cubicBezTo>
                  <a:cubicBezTo>
                    <a:pt x="525" y="29"/>
                    <a:pt x="467" y="29"/>
                    <a:pt x="437" y="29"/>
                  </a:cubicBezTo>
                  <a:cubicBezTo>
                    <a:pt x="409" y="29"/>
                    <a:pt x="380" y="58"/>
                    <a:pt x="321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9" name="Freeform 64"/>
            <p:cNvSpPr>
              <a:spLocks noChangeArrowheads="1"/>
            </p:cNvSpPr>
            <p:nvPr/>
          </p:nvSpPr>
          <p:spPr bwMode="auto">
            <a:xfrm>
              <a:off x="4248150" y="6886575"/>
              <a:ext cx="104775" cy="273050"/>
            </a:xfrm>
            <a:custGeom>
              <a:avLst/>
              <a:gdLst>
                <a:gd name="T0" fmla="*/ 175 w 293"/>
                <a:gd name="T1" fmla="*/ 292 h 759"/>
                <a:gd name="T2" fmla="*/ 175 w 293"/>
                <a:gd name="T3" fmla="*/ 292 h 759"/>
                <a:gd name="T4" fmla="*/ 233 w 293"/>
                <a:gd name="T5" fmla="*/ 496 h 759"/>
                <a:gd name="T6" fmla="*/ 233 w 293"/>
                <a:gd name="T7" fmla="*/ 584 h 759"/>
                <a:gd name="T8" fmla="*/ 175 w 293"/>
                <a:gd name="T9" fmla="*/ 672 h 759"/>
                <a:gd name="T10" fmla="*/ 175 w 293"/>
                <a:gd name="T11" fmla="*/ 700 h 759"/>
                <a:gd name="T12" fmla="*/ 233 w 293"/>
                <a:gd name="T13" fmla="*/ 758 h 759"/>
                <a:gd name="T14" fmla="*/ 292 w 293"/>
                <a:gd name="T15" fmla="*/ 700 h 759"/>
                <a:gd name="T16" fmla="*/ 292 w 293"/>
                <a:gd name="T17" fmla="*/ 584 h 759"/>
                <a:gd name="T18" fmla="*/ 292 w 293"/>
                <a:gd name="T19" fmla="*/ 467 h 759"/>
                <a:gd name="T20" fmla="*/ 233 w 293"/>
                <a:gd name="T21" fmla="*/ 292 h 759"/>
                <a:gd name="T22" fmla="*/ 146 w 293"/>
                <a:gd name="T23" fmla="*/ 88 h 759"/>
                <a:gd name="T24" fmla="*/ 0 w 293"/>
                <a:gd name="T25" fmla="*/ 0 h 759"/>
                <a:gd name="T26" fmla="*/ 0 w 293"/>
                <a:gd name="T27" fmla="*/ 58 h 759"/>
                <a:gd name="T28" fmla="*/ 88 w 293"/>
                <a:gd name="T29" fmla="*/ 146 h 759"/>
                <a:gd name="T30" fmla="*/ 175 w 293"/>
                <a:gd name="T31" fmla="*/ 29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292"/>
                  </a:moveTo>
                  <a:lnTo>
                    <a:pt x="175" y="292"/>
                  </a:lnTo>
                  <a:cubicBezTo>
                    <a:pt x="204" y="379"/>
                    <a:pt x="233" y="408"/>
                    <a:pt x="233" y="496"/>
                  </a:cubicBezTo>
                  <a:cubicBezTo>
                    <a:pt x="233" y="525"/>
                    <a:pt x="233" y="555"/>
                    <a:pt x="233" y="584"/>
                  </a:cubicBezTo>
                  <a:cubicBezTo>
                    <a:pt x="233" y="613"/>
                    <a:pt x="204" y="642"/>
                    <a:pt x="175" y="672"/>
                  </a:cubicBezTo>
                  <a:cubicBezTo>
                    <a:pt x="175" y="672"/>
                    <a:pt x="175" y="672"/>
                    <a:pt x="175" y="700"/>
                  </a:cubicBezTo>
                  <a:cubicBezTo>
                    <a:pt x="175" y="700"/>
                    <a:pt x="175" y="758"/>
                    <a:pt x="233" y="758"/>
                  </a:cubicBezTo>
                  <a:cubicBezTo>
                    <a:pt x="233" y="758"/>
                    <a:pt x="292" y="729"/>
                    <a:pt x="292" y="700"/>
                  </a:cubicBezTo>
                  <a:cubicBezTo>
                    <a:pt x="292" y="672"/>
                    <a:pt x="292" y="613"/>
                    <a:pt x="292" y="584"/>
                  </a:cubicBezTo>
                  <a:cubicBezTo>
                    <a:pt x="292" y="555"/>
                    <a:pt x="292" y="525"/>
                    <a:pt x="292" y="467"/>
                  </a:cubicBezTo>
                  <a:cubicBezTo>
                    <a:pt x="292" y="408"/>
                    <a:pt x="292" y="350"/>
                    <a:pt x="233" y="292"/>
                  </a:cubicBezTo>
                  <a:cubicBezTo>
                    <a:pt x="233" y="23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4"/>
                    <a:pt x="175" y="2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0" name="Freeform 65"/>
            <p:cNvSpPr>
              <a:spLocks noChangeArrowheads="1"/>
            </p:cNvSpPr>
            <p:nvPr/>
          </p:nvSpPr>
          <p:spPr bwMode="auto">
            <a:xfrm>
              <a:off x="4248150" y="6005513"/>
              <a:ext cx="200025" cy="104775"/>
            </a:xfrm>
            <a:custGeom>
              <a:avLst/>
              <a:gdLst>
                <a:gd name="T0" fmla="*/ 175 w 555"/>
                <a:gd name="T1" fmla="*/ 174 h 292"/>
                <a:gd name="T2" fmla="*/ 175 w 555"/>
                <a:gd name="T3" fmla="*/ 174 h 292"/>
                <a:gd name="T4" fmla="*/ 321 w 555"/>
                <a:gd name="T5" fmla="*/ 87 h 292"/>
                <a:gd name="T6" fmla="*/ 409 w 555"/>
                <a:gd name="T7" fmla="*/ 87 h 292"/>
                <a:gd name="T8" fmla="*/ 495 w 555"/>
                <a:gd name="T9" fmla="*/ 87 h 292"/>
                <a:gd name="T10" fmla="*/ 525 w 555"/>
                <a:gd name="T11" fmla="*/ 116 h 292"/>
                <a:gd name="T12" fmla="*/ 554 w 555"/>
                <a:gd name="T13" fmla="*/ 57 h 292"/>
                <a:gd name="T14" fmla="*/ 525 w 555"/>
                <a:gd name="T15" fmla="*/ 0 h 292"/>
                <a:gd name="T16" fmla="*/ 409 w 555"/>
                <a:gd name="T17" fmla="*/ 0 h 292"/>
                <a:gd name="T18" fmla="*/ 292 w 555"/>
                <a:gd name="T19" fmla="*/ 29 h 292"/>
                <a:gd name="T20" fmla="*/ 117 w 555"/>
                <a:gd name="T21" fmla="*/ 116 h 292"/>
                <a:gd name="T22" fmla="*/ 0 w 555"/>
                <a:gd name="T23" fmla="*/ 204 h 292"/>
                <a:gd name="T24" fmla="*/ 0 w 555"/>
                <a:gd name="T25" fmla="*/ 291 h 292"/>
                <a:gd name="T26" fmla="*/ 29 w 555"/>
                <a:gd name="T27" fmla="*/ 262 h 292"/>
                <a:gd name="T28" fmla="*/ 175 w 555"/>
                <a:gd name="T29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2">
                  <a:moveTo>
                    <a:pt x="175" y="174"/>
                  </a:moveTo>
                  <a:lnTo>
                    <a:pt x="175" y="174"/>
                  </a:lnTo>
                  <a:cubicBezTo>
                    <a:pt x="204" y="116"/>
                    <a:pt x="262" y="116"/>
                    <a:pt x="321" y="87"/>
                  </a:cubicBezTo>
                  <a:cubicBezTo>
                    <a:pt x="350" y="87"/>
                    <a:pt x="379" y="87"/>
                    <a:pt x="409" y="87"/>
                  </a:cubicBezTo>
                  <a:cubicBezTo>
                    <a:pt x="438" y="87"/>
                    <a:pt x="467" y="87"/>
                    <a:pt x="495" y="87"/>
                  </a:cubicBezTo>
                  <a:lnTo>
                    <a:pt x="525" y="116"/>
                  </a:lnTo>
                  <a:cubicBezTo>
                    <a:pt x="554" y="116"/>
                    <a:pt x="554" y="87"/>
                    <a:pt x="554" y="57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57"/>
                    <a:pt x="175" y="87"/>
                    <a:pt x="117" y="116"/>
                  </a:cubicBezTo>
                  <a:cubicBezTo>
                    <a:pt x="88" y="145"/>
                    <a:pt x="58" y="174"/>
                    <a:pt x="0" y="20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4"/>
                    <a:pt x="175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1" name="Freeform 66"/>
            <p:cNvSpPr>
              <a:spLocks noChangeArrowheads="1"/>
            </p:cNvSpPr>
            <p:nvPr/>
          </p:nvSpPr>
          <p:spPr bwMode="auto">
            <a:xfrm>
              <a:off x="4279900" y="5732463"/>
              <a:ext cx="284163" cy="127000"/>
            </a:xfrm>
            <a:custGeom>
              <a:avLst/>
              <a:gdLst>
                <a:gd name="T0" fmla="*/ 174 w 788"/>
                <a:gd name="T1" fmla="*/ 263 h 351"/>
                <a:gd name="T2" fmla="*/ 174 w 788"/>
                <a:gd name="T3" fmla="*/ 263 h 351"/>
                <a:gd name="T4" fmla="*/ 87 w 788"/>
                <a:gd name="T5" fmla="*/ 204 h 351"/>
                <a:gd name="T6" fmla="*/ 87 w 788"/>
                <a:gd name="T7" fmla="*/ 204 h 351"/>
                <a:gd name="T8" fmla="*/ 0 w 788"/>
                <a:gd name="T9" fmla="*/ 233 h 351"/>
                <a:gd name="T10" fmla="*/ 58 w 788"/>
                <a:gd name="T11" fmla="*/ 292 h 351"/>
                <a:gd name="T12" fmla="*/ 58 w 788"/>
                <a:gd name="T13" fmla="*/ 292 h 351"/>
                <a:gd name="T14" fmla="*/ 145 w 788"/>
                <a:gd name="T15" fmla="*/ 321 h 351"/>
                <a:gd name="T16" fmla="*/ 262 w 788"/>
                <a:gd name="T17" fmla="*/ 350 h 351"/>
                <a:gd name="T18" fmla="*/ 466 w 788"/>
                <a:gd name="T19" fmla="*/ 292 h 351"/>
                <a:gd name="T20" fmla="*/ 641 w 788"/>
                <a:gd name="T21" fmla="*/ 204 h 351"/>
                <a:gd name="T22" fmla="*/ 787 w 788"/>
                <a:gd name="T23" fmla="*/ 59 h 351"/>
                <a:gd name="T24" fmla="*/ 787 w 788"/>
                <a:gd name="T25" fmla="*/ 59 h 351"/>
                <a:gd name="T26" fmla="*/ 787 w 788"/>
                <a:gd name="T27" fmla="*/ 0 h 351"/>
                <a:gd name="T28" fmla="*/ 728 w 788"/>
                <a:gd name="T29" fmla="*/ 29 h 351"/>
                <a:gd name="T30" fmla="*/ 612 w 788"/>
                <a:gd name="T31" fmla="*/ 175 h 351"/>
                <a:gd name="T32" fmla="*/ 437 w 788"/>
                <a:gd name="T33" fmla="*/ 263 h 351"/>
                <a:gd name="T34" fmla="*/ 262 w 788"/>
                <a:gd name="T35" fmla="*/ 263 h 351"/>
                <a:gd name="T36" fmla="*/ 174 w 788"/>
                <a:gd name="T37" fmla="*/ 26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351">
                  <a:moveTo>
                    <a:pt x="174" y="263"/>
                  </a:moveTo>
                  <a:lnTo>
                    <a:pt x="174" y="263"/>
                  </a:lnTo>
                  <a:cubicBezTo>
                    <a:pt x="145" y="263"/>
                    <a:pt x="116" y="233"/>
                    <a:pt x="87" y="204"/>
                  </a:cubicBezTo>
                  <a:lnTo>
                    <a:pt x="87" y="204"/>
                  </a:lnTo>
                  <a:cubicBezTo>
                    <a:pt x="58" y="175"/>
                    <a:pt x="29" y="204"/>
                    <a:pt x="0" y="233"/>
                  </a:cubicBezTo>
                  <a:cubicBezTo>
                    <a:pt x="0" y="263"/>
                    <a:pt x="29" y="292"/>
                    <a:pt x="58" y="292"/>
                  </a:cubicBezTo>
                  <a:lnTo>
                    <a:pt x="58" y="292"/>
                  </a:lnTo>
                  <a:cubicBezTo>
                    <a:pt x="87" y="292"/>
                    <a:pt x="145" y="321"/>
                    <a:pt x="145" y="321"/>
                  </a:cubicBezTo>
                  <a:cubicBezTo>
                    <a:pt x="174" y="321"/>
                    <a:pt x="233" y="350"/>
                    <a:pt x="262" y="350"/>
                  </a:cubicBezTo>
                  <a:cubicBezTo>
                    <a:pt x="321" y="350"/>
                    <a:pt x="407" y="321"/>
                    <a:pt x="466" y="292"/>
                  </a:cubicBezTo>
                  <a:cubicBezTo>
                    <a:pt x="524" y="292"/>
                    <a:pt x="583" y="263"/>
                    <a:pt x="641" y="204"/>
                  </a:cubicBezTo>
                  <a:cubicBezTo>
                    <a:pt x="699" y="175"/>
                    <a:pt x="728" y="116"/>
                    <a:pt x="787" y="59"/>
                  </a:cubicBezTo>
                  <a:lnTo>
                    <a:pt x="787" y="59"/>
                  </a:lnTo>
                  <a:lnTo>
                    <a:pt x="787" y="0"/>
                  </a:lnTo>
                  <a:cubicBezTo>
                    <a:pt x="728" y="0"/>
                    <a:pt x="728" y="0"/>
                    <a:pt x="728" y="29"/>
                  </a:cubicBezTo>
                  <a:cubicBezTo>
                    <a:pt x="699" y="88"/>
                    <a:pt x="641" y="145"/>
                    <a:pt x="612" y="175"/>
                  </a:cubicBezTo>
                  <a:cubicBezTo>
                    <a:pt x="553" y="204"/>
                    <a:pt x="495" y="233"/>
                    <a:pt x="437" y="263"/>
                  </a:cubicBezTo>
                  <a:cubicBezTo>
                    <a:pt x="379" y="263"/>
                    <a:pt x="321" y="263"/>
                    <a:pt x="262" y="263"/>
                  </a:cubicBezTo>
                  <a:cubicBezTo>
                    <a:pt x="233" y="263"/>
                    <a:pt x="204" y="263"/>
                    <a:pt x="174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2" name="Freeform 67"/>
            <p:cNvSpPr>
              <a:spLocks noChangeArrowheads="1"/>
            </p:cNvSpPr>
            <p:nvPr/>
          </p:nvSpPr>
          <p:spPr bwMode="auto">
            <a:xfrm>
              <a:off x="4248150" y="6697663"/>
              <a:ext cx="115888" cy="84137"/>
            </a:xfrm>
            <a:custGeom>
              <a:avLst/>
              <a:gdLst>
                <a:gd name="T0" fmla="*/ 175 w 322"/>
                <a:gd name="T1" fmla="*/ 117 h 234"/>
                <a:gd name="T2" fmla="*/ 175 w 322"/>
                <a:gd name="T3" fmla="*/ 117 h 234"/>
                <a:gd name="T4" fmla="*/ 233 w 322"/>
                <a:gd name="T5" fmla="*/ 175 h 234"/>
                <a:gd name="T6" fmla="*/ 262 w 322"/>
                <a:gd name="T7" fmla="*/ 204 h 234"/>
                <a:gd name="T8" fmla="*/ 321 w 322"/>
                <a:gd name="T9" fmla="*/ 175 h 234"/>
                <a:gd name="T10" fmla="*/ 292 w 322"/>
                <a:gd name="T11" fmla="*/ 117 h 234"/>
                <a:gd name="T12" fmla="*/ 175 w 322"/>
                <a:gd name="T13" fmla="*/ 59 h 234"/>
                <a:gd name="T14" fmla="*/ 88 w 322"/>
                <a:gd name="T15" fmla="*/ 0 h 234"/>
                <a:gd name="T16" fmla="*/ 0 w 322"/>
                <a:gd name="T17" fmla="*/ 0 h 234"/>
                <a:gd name="T18" fmla="*/ 0 w 322"/>
                <a:gd name="T19" fmla="*/ 59 h 234"/>
                <a:gd name="T20" fmla="*/ 88 w 322"/>
                <a:gd name="T21" fmla="*/ 88 h 234"/>
                <a:gd name="T22" fmla="*/ 175 w 322"/>
                <a:gd name="T23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4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5"/>
                  </a:cubicBezTo>
                  <a:cubicBezTo>
                    <a:pt x="233" y="175"/>
                    <a:pt x="233" y="204"/>
                    <a:pt x="262" y="204"/>
                  </a:cubicBezTo>
                  <a:cubicBezTo>
                    <a:pt x="292" y="233"/>
                    <a:pt x="321" y="204"/>
                    <a:pt x="321" y="175"/>
                  </a:cubicBezTo>
                  <a:cubicBezTo>
                    <a:pt x="321" y="147"/>
                    <a:pt x="321" y="117"/>
                    <a:pt x="292" y="117"/>
                  </a:cubicBezTo>
                  <a:cubicBezTo>
                    <a:pt x="262" y="88"/>
                    <a:pt x="233" y="59"/>
                    <a:pt x="175" y="59"/>
                  </a:cubicBezTo>
                  <a:cubicBezTo>
                    <a:pt x="146" y="29"/>
                    <a:pt x="14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88"/>
                    <a:pt x="58" y="88"/>
                    <a:pt x="88" y="88"/>
                  </a:cubicBezTo>
                  <a:cubicBezTo>
                    <a:pt x="117" y="88"/>
                    <a:pt x="146" y="117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3" name="Freeform 68"/>
            <p:cNvSpPr>
              <a:spLocks noChangeArrowheads="1"/>
            </p:cNvSpPr>
            <p:nvPr/>
          </p:nvSpPr>
          <p:spPr bwMode="auto">
            <a:xfrm>
              <a:off x="4248150" y="7286625"/>
              <a:ext cx="220663" cy="53975"/>
            </a:xfrm>
            <a:custGeom>
              <a:avLst/>
              <a:gdLst>
                <a:gd name="T0" fmla="*/ 583 w 613"/>
                <a:gd name="T1" fmla="*/ 59 h 148"/>
                <a:gd name="T2" fmla="*/ 583 w 613"/>
                <a:gd name="T3" fmla="*/ 59 h 148"/>
                <a:gd name="T4" fmla="*/ 583 w 613"/>
                <a:gd name="T5" fmla="*/ 0 h 148"/>
                <a:gd name="T6" fmla="*/ 525 w 613"/>
                <a:gd name="T7" fmla="*/ 0 h 148"/>
                <a:gd name="T8" fmla="*/ 379 w 613"/>
                <a:gd name="T9" fmla="*/ 88 h 148"/>
                <a:gd name="T10" fmla="*/ 204 w 613"/>
                <a:gd name="T11" fmla="*/ 88 h 148"/>
                <a:gd name="T12" fmla="*/ 29 w 613"/>
                <a:gd name="T13" fmla="*/ 30 h 148"/>
                <a:gd name="T14" fmla="*/ 0 w 613"/>
                <a:gd name="T15" fmla="*/ 30 h 148"/>
                <a:gd name="T16" fmla="*/ 0 w 613"/>
                <a:gd name="T17" fmla="*/ 88 h 148"/>
                <a:gd name="T18" fmla="*/ 175 w 613"/>
                <a:gd name="T19" fmla="*/ 117 h 148"/>
                <a:gd name="T20" fmla="*/ 379 w 613"/>
                <a:gd name="T21" fmla="*/ 117 h 148"/>
                <a:gd name="T22" fmla="*/ 583 w 613"/>
                <a:gd name="T23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148">
                  <a:moveTo>
                    <a:pt x="583" y="59"/>
                  </a:moveTo>
                  <a:lnTo>
                    <a:pt x="583" y="59"/>
                  </a:lnTo>
                  <a:cubicBezTo>
                    <a:pt x="612" y="59"/>
                    <a:pt x="612" y="0"/>
                    <a:pt x="583" y="0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9"/>
                    <a:pt x="438" y="59"/>
                    <a:pt x="379" y="88"/>
                  </a:cubicBezTo>
                  <a:cubicBezTo>
                    <a:pt x="292" y="88"/>
                    <a:pt x="262" y="88"/>
                    <a:pt x="204" y="88"/>
                  </a:cubicBezTo>
                  <a:cubicBezTo>
                    <a:pt x="117" y="59"/>
                    <a:pt x="88" y="59"/>
                    <a:pt x="29" y="30"/>
                  </a:cubicBezTo>
                  <a:lnTo>
                    <a:pt x="0" y="30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58" y="117"/>
                    <a:pt x="117" y="117"/>
                    <a:pt x="175" y="117"/>
                  </a:cubicBezTo>
                  <a:cubicBezTo>
                    <a:pt x="262" y="147"/>
                    <a:pt x="321" y="147"/>
                    <a:pt x="379" y="117"/>
                  </a:cubicBezTo>
                  <a:cubicBezTo>
                    <a:pt x="438" y="117"/>
                    <a:pt x="525" y="88"/>
                    <a:pt x="583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4" name="Freeform 69"/>
            <p:cNvSpPr>
              <a:spLocks noChangeArrowheads="1"/>
            </p:cNvSpPr>
            <p:nvPr/>
          </p:nvSpPr>
          <p:spPr bwMode="auto">
            <a:xfrm>
              <a:off x="4437063" y="6499225"/>
              <a:ext cx="168275" cy="252413"/>
            </a:xfrm>
            <a:custGeom>
              <a:avLst/>
              <a:gdLst>
                <a:gd name="T0" fmla="*/ 29 w 468"/>
                <a:gd name="T1" fmla="*/ 57 h 701"/>
                <a:gd name="T2" fmla="*/ 29 w 468"/>
                <a:gd name="T3" fmla="*/ 57 h 701"/>
                <a:gd name="T4" fmla="*/ 204 w 468"/>
                <a:gd name="T5" fmla="*/ 145 h 701"/>
                <a:gd name="T6" fmla="*/ 320 w 468"/>
                <a:gd name="T7" fmla="*/ 291 h 701"/>
                <a:gd name="T8" fmla="*/ 379 w 468"/>
                <a:gd name="T9" fmla="*/ 466 h 701"/>
                <a:gd name="T10" fmla="*/ 408 w 468"/>
                <a:gd name="T11" fmla="*/ 553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3 h 701"/>
                <a:gd name="T22" fmla="*/ 437 w 468"/>
                <a:gd name="T23" fmla="*/ 436 h 701"/>
                <a:gd name="T24" fmla="*/ 350 w 468"/>
                <a:gd name="T25" fmla="*/ 262 h 701"/>
                <a:gd name="T26" fmla="*/ 234 w 468"/>
                <a:gd name="T27" fmla="*/ 116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7"/>
                  </a:moveTo>
                  <a:lnTo>
                    <a:pt x="29" y="57"/>
                  </a:lnTo>
                  <a:cubicBezTo>
                    <a:pt x="87" y="86"/>
                    <a:pt x="146" y="116"/>
                    <a:pt x="204" y="145"/>
                  </a:cubicBezTo>
                  <a:cubicBezTo>
                    <a:pt x="262" y="203"/>
                    <a:pt x="291" y="233"/>
                    <a:pt x="320" y="291"/>
                  </a:cubicBezTo>
                  <a:cubicBezTo>
                    <a:pt x="350" y="320"/>
                    <a:pt x="350" y="407"/>
                    <a:pt x="379" y="466"/>
                  </a:cubicBezTo>
                  <a:cubicBezTo>
                    <a:pt x="408" y="495"/>
                    <a:pt x="408" y="495"/>
                    <a:pt x="408" y="553"/>
                  </a:cubicBezTo>
                  <a:cubicBezTo>
                    <a:pt x="408" y="582"/>
                    <a:pt x="408" y="582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2"/>
                    <a:pt x="467" y="582"/>
                    <a:pt x="467" y="55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9"/>
                    <a:pt x="408" y="320"/>
                    <a:pt x="350" y="262"/>
                  </a:cubicBezTo>
                  <a:cubicBezTo>
                    <a:pt x="320" y="203"/>
                    <a:pt x="291" y="145"/>
                    <a:pt x="234" y="116"/>
                  </a:cubicBezTo>
                  <a:cubicBezTo>
                    <a:pt x="175" y="57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7"/>
                    <a:pt x="0" y="57"/>
                    <a:pt x="29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5" name="Freeform 70"/>
            <p:cNvSpPr>
              <a:spLocks noChangeArrowheads="1"/>
            </p:cNvSpPr>
            <p:nvPr/>
          </p:nvSpPr>
          <p:spPr bwMode="auto">
            <a:xfrm>
              <a:off x="4530725" y="5910263"/>
              <a:ext cx="127000" cy="29368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87 h 818"/>
                <a:gd name="T6" fmla="*/ 117 w 351"/>
                <a:gd name="T7" fmla="*/ 787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7 h 818"/>
                <a:gd name="T14" fmla="*/ 350 w 351"/>
                <a:gd name="T15" fmla="*/ 234 h 818"/>
                <a:gd name="T16" fmla="*/ 321 w 351"/>
                <a:gd name="T17" fmla="*/ 29 h 818"/>
                <a:gd name="T18" fmla="*/ 234 w 351"/>
                <a:gd name="T19" fmla="*/ 29 h 818"/>
                <a:gd name="T20" fmla="*/ 234 w 351"/>
                <a:gd name="T21" fmla="*/ 58 h 818"/>
                <a:gd name="T22" fmla="*/ 292 w 351"/>
                <a:gd name="T23" fmla="*/ 263 h 818"/>
                <a:gd name="T24" fmla="*/ 263 w 351"/>
                <a:gd name="T25" fmla="*/ 437 h 818"/>
                <a:gd name="T26" fmla="*/ 205 w 351"/>
                <a:gd name="T27" fmla="*/ 584 h 818"/>
                <a:gd name="T28" fmla="*/ 146 w 351"/>
                <a:gd name="T29" fmla="*/ 670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58"/>
                    <a:pt x="0" y="758"/>
                    <a:pt x="29" y="787"/>
                  </a:cubicBezTo>
                  <a:cubicBezTo>
                    <a:pt x="58" y="817"/>
                    <a:pt x="88" y="817"/>
                    <a:pt x="117" y="787"/>
                  </a:cubicBezTo>
                  <a:cubicBezTo>
                    <a:pt x="117" y="758"/>
                    <a:pt x="146" y="758"/>
                    <a:pt x="175" y="700"/>
                  </a:cubicBezTo>
                  <a:cubicBezTo>
                    <a:pt x="205" y="700"/>
                    <a:pt x="234" y="670"/>
                    <a:pt x="263" y="613"/>
                  </a:cubicBezTo>
                  <a:cubicBezTo>
                    <a:pt x="292" y="554"/>
                    <a:pt x="321" y="525"/>
                    <a:pt x="321" y="437"/>
                  </a:cubicBezTo>
                  <a:cubicBezTo>
                    <a:pt x="350" y="379"/>
                    <a:pt x="350" y="292"/>
                    <a:pt x="350" y="234"/>
                  </a:cubicBezTo>
                  <a:cubicBezTo>
                    <a:pt x="350" y="175"/>
                    <a:pt x="321" y="117"/>
                    <a:pt x="321" y="29"/>
                  </a:cubicBezTo>
                  <a:cubicBezTo>
                    <a:pt x="292" y="29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7"/>
                    <a:pt x="292" y="175"/>
                    <a:pt x="292" y="263"/>
                  </a:cubicBezTo>
                  <a:cubicBezTo>
                    <a:pt x="321" y="292"/>
                    <a:pt x="292" y="379"/>
                    <a:pt x="263" y="437"/>
                  </a:cubicBezTo>
                  <a:cubicBezTo>
                    <a:pt x="263" y="467"/>
                    <a:pt x="234" y="554"/>
                    <a:pt x="205" y="584"/>
                  </a:cubicBezTo>
                  <a:cubicBezTo>
                    <a:pt x="175" y="613"/>
                    <a:pt x="146" y="642"/>
                    <a:pt x="146" y="670"/>
                  </a:cubicBezTo>
                  <a:cubicBezTo>
                    <a:pt x="117" y="700"/>
                    <a:pt x="88" y="700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6" name="Freeform 71"/>
            <p:cNvSpPr>
              <a:spLocks noChangeArrowheads="1"/>
            </p:cNvSpPr>
            <p:nvPr/>
          </p:nvSpPr>
          <p:spPr bwMode="auto">
            <a:xfrm>
              <a:off x="4468813" y="5334000"/>
              <a:ext cx="168275" cy="252413"/>
            </a:xfrm>
            <a:custGeom>
              <a:avLst/>
              <a:gdLst>
                <a:gd name="T0" fmla="*/ 0 w 468"/>
                <a:gd name="T1" fmla="*/ 58 h 701"/>
                <a:gd name="T2" fmla="*/ 0 w 468"/>
                <a:gd name="T3" fmla="*/ 58 h 701"/>
                <a:gd name="T4" fmla="*/ 29 w 468"/>
                <a:gd name="T5" fmla="*/ 88 h 701"/>
                <a:gd name="T6" fmla="*/ 204 w 468"/>
                <a:gd name="T7" fmla="*/ 175 h 701"/>
                <a:gd name="T8" fmla="*/ 292 w 468"/>
                <a:gd name="T9" fmla="*/ 321 h 701"/>
                <a:gd name="T10" fmla="*/ 380 w 468"/>
                <a:gd name="T11" fmla="*/ 467 h 701"/>
                <a:gd name="T12" fmla="*/ 380 w 468"/>
                <a:gd name="T13" fmla="*/ 554 h 701"/>
                <a:gd name="T14" fmla="*/ 380 w 468"/>
                <a:gd name="T15" fmla="*/ 641 h 701"/>
                <a:gd name="T16" fmla="*/ 350 w 468"/>
                <a:gd name="T17" fmla="*/ 671 h 701"/>
                <a:gd name="T18" fmla="*/ 409 w 468"/>
                <a:gd name="T19" fmla="*/ 700 h 701"/>
                <a:gd name="T20" fmla="*/ 467 w 468"/>
                <a:gd name="T21" fmla="*/ 671 h 701"/>
                <a:gd name="T22" fmla="*/ 467 w 468"/>
                <a:gd name="T23" fmla="*/ 641 h 701"/>
                <a:gd name="T24" fmla="*/ 467 w 468"/>
                <a:gd name="T25" fmla="*/ 554 h 701"/>
                <a:gd name="T26" fmla="*/ 438 w 468"/>
                <a:gd name="T27" fmla="*/ 438 h 701"/>
                <a:gd name="T28" fmla="*/ 350 w 468"/>
                <a:gd name="T29" fmla="*/ 262 h 701"/>
                <a:gd name="T30" fmla="*/ 233 w 468"/>
                <a:gd name="T31" fmla="*/ 117 h 701"/>
                <a:gd name="T32" fmla="*/ 59 w 468"/>
                <a:gd name="T33" fmla="*/ 29 h 701"/>
                <a:gd name="T34" fmla="*/ 59 w 468"/>
                <a:gd name="T35" fmla="*/ 0 h 701"/>
                <a:gd name="T36" fmla="*/ 0 w 468"/>
                <a:gd name="T37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8" h="701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88"/>
                    <a:pt x="29" y="88"/>
                  </a:cubicBezTo>
                  <a:cubicBezTo>
                    <a:pt x="88" y="88"/>
                    <a:pt x="147" y="146"/>
                    <a:pt x="204" y="175"/>
                  </a:cubicBezTo>
                  <a:cubicBezTo>
                    <a:pt x="233" y="204"/>
                    <a:pt x="292" y="262"/>
                    <a:pt x="292" y="321"/>
                  </a:cubicBezTo>
                  <a:cubicBezTo>
                    <a:pt x="350" y="350"/>
                    <a:pt x="350" y="408"/>
                    <a:pt x="380" y="467"/>
                  </a:cubicBezTo>
                  <a:cubicBezTo>
                    <a:pt x="380" y="496"/>
                    <a:pt x="380" y="525"/>
                    <a:pt x="380" y="554"/>
                  </a:cubicBezTo>
                  <a:cubicBezTo>
                    <a:pt x="380" y="583"/>
                    <a:pt x="380" y="612"/>
                    <a:pt x="380" y="641"/>
                  </a:cubicBezTo>
                  <a:cubicBezTo>
                    <a:pt x="350" y="641"/>
                    <a:pt x="350" y="641"/>
                    <a:pt x="350" y="671"/>
                  </a:cubicBezTo>
                  <a:cubicBezTo>
                    <a:pt x="350" y="700"/>
                    <a:pt x="380" y="700"/>
                    <a:pt x="409" y="700"/>
                  </a:cubicBezTo>
                  <a:cubicBezTo>
                    <a:pt x="438" y="700"/>
                    <a:pt x="467" y="700"/>
                    <a:pt x="467" y="671"/>
                  </a:cubicBezTo>
                  <a:cubicBezTo>
                    <a:pt x="467" y="641"/>
                    <a:pt x="467" y="641"/>
                    <a:pt x="467" y="641"/>
                  </a:cubicBezTo>
                  <a:cubicBezTo>
                    <a:pt x="467" y="612"/>
                    <a:pt x="467" y="583"/>
                    <a:pt x="467" y="554"/>
                  </a:cubicBezTo>
                  <a:cubicBezTo>
                    <a:pt x="467" y="525"/>
                    <a:pt x="438" y="496"/>
                    <a:pt x="438" y="438"/>
                  </a:cubicBezTo>
                  <a:cubicBezTo>
                    <a:pt x="438" y="408"/>
                    <a:pt x="380" y="321"/>
                    <a:pt x="350" y="262"/>
                  </a:cubicBezTo>
                  <a:cubicBezTo>
                    <a:pt x="321" y="233"/>
                    <a:pt x="292" y="175"/>
                    <a:pt x="233" y="117"/>
                  </a:cubicBezTo>
                  <a:cubicBezTo>
                    <a:pt x="175" y="88"/>
                    <a:pt x="117" y="58"/>
                    <a:pt x="59" y="2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7" name="Freeform 72"/>
            <p:cNvSpPr>
              <a:spLocks noChangeArrowheads="1"/>
            </p:cNvSpPr>
            <p:nvPr/>
          </p:nvSpPr>
          <p:spPr bwMode="auto">
            <a:xfrm>
              <a:off x="4521200" y="5154613"/>
              <a:ext cx="293688" cy="115887"/>
            </a:xfrm>
            <a:custGeom>
              <a:avLst/>
              <a:gdLst>
                <a:gd name="T0" fmla="*/ 668 w 816"/>
                <a:gd name="T1" fmla="*/ 204 h 322"/>
                <a:gd name="T2" fmla="*/ 668 w 816"/>
                <a:gd name="T3" fmla="*/ 204 h 322"/>
                <a:gd name="T4" fmla="*/ 785 w 816"/>
                <a:gd name="T5" fmla="*/ 58 h 322"/>
                <a:gd name="T6" fmla="*/ 785 w 816"/>
                <a:gd name="T7" fmla="*/ 29 h 322"/>
                <a:gd name="T8" fmla="*/ 727 w 816"/>
                <a:gd name="T9" fmla="*/ 29 h 322"/>
                <a:gd name="T10" fmla="*/ 611 w 816"/>
                <a:gd name="T11" fmla="*/ 146 h 322"/>
                <a:gd name="T12" fmla="*/ 436 w 816"/>
                <a:gd name="T13" fmla="*/ 234 h 322"/>
                <a:gd name="T14" fmla="*/ 262 w 816"/>
                <a:gd name="T15" fmla="*/ 234 h 322"/>
                <a:gd name="T16" fmla="*/ 174 w 816"/>
                <a:gd name="T17" fmla="*/ 234 h 322"/>
                <a:gd name="T18" fmla="*/ 116 w 816"/>
                <a:gd name="T19" fmla="*/ 204 h 322"/>
                <a:gd name="T20" fmla="*/ 86 w 816"/>
                <a:gd name="T21" fmla="*/ 175 h 322"/>
                <a:gd name="T22" fmla="*/ 28 w 816"/>
                <a:gd name="T23" fmla="*/ 204 h 322"/>
                <a:gd name="T24" fmla="*/ 57 w 816"/>
                <a:gd name="T25" fmla="*/ 263 h 322"/>
                <a:gd name="T26" fmla="*/ 174 w 816"/>
                <a:gd name="T27" fmla="*/ 292 h 322"/>
                <a:gd name="T28" fmla="*/ 262 w 816"/>
                <a:gd name="T29" fmla="*/ 321 h 322"/>
                <a:gd name="T30" fmla="*/ 466 w 816"/>
                <a:gd name="T31" fmla="*/ 292 h 322"/>
                <a:gd name="T32" fmla="*/ 668 w 816"/>
                <a:gd name="T33" fmla="*/ 20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6" h="322">
                  <a:moveTo>
                    <a:pt x="668" y="204"/>
                  </a:moveTo>
                  <a:lnTo>
                    <a:pt x="668" y="204"/>
                  </a:lnTo>
                  <a:cubicBezTo>
                    <a:pt x="698" y="175"/>
                    <a:pt x="756" y="117"/>
                    <a:pt x="785" y="58"/>
                  </a:cubicBezTo>
                  <a:cubicBezTo>
                    <a:pt x="815" y="29"/>
                    <a:pt x="785" y="29"/>
                    <a:pt x="785" y="29"/>
                  </a:cubicBezTo>
                  <a:cubicBezTo>
                    <a:pt x="756" y="0"/>
                    <a:pt x="756" y="29"/>
                    <a:pt x="727" y="29"/>
                  </a:cubicBezTo>
                  <a:cubicBezTo>
                    <a:pt x="698" y="87"/>
                    <a:pt x="668" y="117"/>
                    <a:pt x="611" y="146"/>
                  </a:cubicBezTo>
                  <a:cubicBezTo>
                    <a:pt x="582" y="204"/>
                    <a:pt x="523" y="204"/>
                    <a:pt x="436" y="234"/>
                  </a:cubicBezTo>
                  <a:cubicBezTo>
                    <a:pt x="407" y="234"/>
                    <a:pt x="320" y="234"/>
                    <a:pt x="262" y="234"/>
                  </a:cubicBezTo>
                  <a:cubicBezTo>
                    <a:pt x="233" y="234"/>
                    <a:pt x="203" y="234"/>
                    <a:pt x="174" y="234"/>
                  </a:cubicBezTo>
                  <a:cubicBezTo>
                    <a:pt x="145" y="234"/>
                    <a:pt x="116" y="204"/>
                    <a:pt x="116" y="204"/>
                  </a:cubicBezTo>
                  <a:cubicBezTo>
                    <a:pt x="86" y="175"/>
                    <a:pt x="86" y="175"/>
                    <a:pt x="86" y="175"/>
                  </a:cubicBezTo>
                  <a:cubicBezTo>
                    <a:pt x="57" y="146"/>
                    <a:pt x="28" y="175"/>
                    <a:pt x="28" y="204"/>
                  </a:cubicBezTo>
                  <a:cubicBezTo>
                    <a:pt x="0" y="234"/>
                    <a:pt x="28" y="263"/>
                    <a:pt x="57" y="263"/>
                  </a:cubicBezTo>
                  <a:cubicBezTo>
                    <a:pt x="86" y="263"/>
                    <a:pt x="116" y="263"/>
                    <a:pt x="174" y="292"/>
                  </a:cubicBezTo>
                  <a:cubicBezTo>
                    <a:pt x="203" y="292"/>
                    <a:pt x="233" y="321"/>
                    <a:pt x="262" y="321"/>
                  </a:cubicBezTo>
                  <a:cubicBezTo>
                    <a:pt x="320" y="321"/>
                    <a:pt x="407" y="292"/>
                    <a:pt x="466" y="292"/>
                  </a:cubicBezTo>
                  <a:cubicBezTo>
                    <a:pt x="523" y="263"/>
                    <a:pt x="582" y="234"/>
                    <a:pt x="668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8" name="Freeform 73"/>
            <p:cNvSpPr>
              <a:spLocks noChangeArrowheads="1"/>
            </p:cNvSpPr>
            <p:nvPr/>
          </p:nvSpPr>
          <p:spPr bwMode="auto">
            <a:xfrm>
              <a:off x="4741863" y="5395913"/>
              <a:ext cx="284162" cy="136525"/>
            </a:xfrm>
            <a:custGeom>
              <a:avLst/>
              <a:gdLst>
                <a:gd name="T0" fmla="*/ 757 w 788"/>
                <a:gd name="T1" fmla="*/ 350 h 380"/>
                <a:gd name="T2" fmla="*/ 757 w 788"/>
                <a:gd name="T3" fmla="*/ 350 h 380"/>
                <a:gd name="T4" fmla="*/ 787 w 788"/>
                <a:gd name="T5" fmla="*/ 292 h 380"/>
                <a:gd name="T6" fmla="*/ 728 w 788"/>
                <a:gd name="T7" fmla="*/ 263 h 380"/>
                <a:gd name="T8" fmla="*/ 553 w 788"/>
                <a:gd name="T9" fmla="*/ 321 h 380"/>
                <a:gd name="T10" fmla="*/ 378 w 788"/>
                <a:gd name="T11" fmla="*/ 263 h 380"/>
                <a:gd name="T12" fmla="*/ 204 w 788"/>
                <a:gd name="T13" fmla="*/ 175 h 380"/>
                <a:gd name="T14" fmla="*/ 145 w 788"/>
                <a:gd name="T15" fmla="*/ 116 h 380"/>
                <a:gd name="T16" fmla="*/ 116 w 788"/>
                <a:gd name="T17" fmla="*/ 29 h 380"/>
                <a:gd name="T18" fmla="*/ 116 w 788"/>
                <a:gd name="T19" fmla="*/ 0 h 380"/>
                <a:gd name="T20" fmla="*/ 57 w 788"/>
                <a:gd name="T21" fmla="*/ 0 h 380"/>
                <a:gd name="T22" fmla="*/ 29 w 788"/>
                <a:gd name="T23" fmla="*/ 58 h 380"/>
                <a:gd name="T24" fmla="*/ 29 w 788"/>
                <a:gd name="T25" fmla="*/ 87 h 380"/>
                <a:gd name="T26" fmla="*/ 116 w 788"/>
                <a:gd name="T27" fmla="*/ 146 h 380"/>
                <a:gd name="T28" fmla="*/ 174 w 788"/>
                <a:gd name="T29" fmla="*/ 233 h 380"/>
                <a:gd name="T30" fmla="*/ 349 w 788"/>
                <a:gd name="T31" fmla="*/ 321 h 380"/>
                <a:gd name="T32" fmla="*/ 553 w 788"/>
                <a:gd name="T33" fmla="*/ 350 h 380"/>
                <a:gd name="T34" fmla="*/ 757 w 788"/>
                <a:gd name="T35" fmla="*/ 35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8" h="380">
                  <a:moveTo>
                    <a:pt x="757" y="350"/>
                  </a:moveTo>
                  <a:lnTo>
                    <a:pt x="757" y="350"/>
                  </a:lnTo>
                  <a:cubicBezTo>
                    <a:pt x="787" y="321"/>
                    <a:pt x="787" y="321"/>
                    <a:pt x="787" y="292"/>
                  </a:cubicBezTo>
                  <a:cubicBezTo>
                    <a:pt x="757" y="263"/>
                    <a:pt x="757" y="263"/>
                    <a:pt x="728" y="263"/>
                  </a:cubicBezTo>
                  <a:cubicBezTo>
                    <a:pt x="670" y="321"/>
                    <a:pt x="612" y="321"/>
                    <a:pt x="553" y="321"/>
                  </a:cubicBezTo>
                  <a:cubicBezTo>
                    <a:pt x="495" y="321"/>
                    <a:pt x="437" y="292"/>
                    <a:pt x="378" y="263"/>
                  </a:cubicBezTo>
                  <a:cubicBezTo>
                    <a:pt x="321" y="233"/>
                    <a:pt x="262" y="204"/>
                    <a:pt x="204" y="175"/>
                  </a:cubicBezTo>
                  <a:cubicBezTo>
                    <a:pt x="204" y="146"/>
                    <a:pt x="174" y="146"/>
                    <a:pt x="145" y="116"/>
                  </a:cubicBezTo>
                  <a:cubicBezTo>
                    <a:pt x="145" y="87"/>
                    <a:pt x="116" y="58"/>
                    <a:pt x="116" y="29"/>
                  </a:cubicBezTo>
                  <a:cubicBezTo>
                    <a:pt x="116" y="29"/>
                    <a:pt x="116" y="29"/>
                    <a:pt x="116" y="0"/>
                  </a:cubicBezTo>
                  <a:lnTo>
                    <a:pt x="57" y="0"/>
                  </a:lnTo>
                  <a:cubicBezTo>
                    <a:pt x="0" y="0"/>
                    <a:pt x="0" y="29"/>
                    <a:pt x="29" y="58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57" y="87"/>
                    <a:pt x="57" y="116"/>
                    <a:pt x="116" y="146"/>
                  </a:cubicBezTo>
                  <a:cubicBezTo>
                    <a:pt x="116" y="175"/>
                    <a:pt x="145" y="204"/>
                    <a:pt x="174" y="233"/>
                  </a:cubicBezTo>
                  <a:cubicBezTo>
                    <a:pt x="233" y="263"/>
                    <a:pt x="291" y="292"/>
                    <a:pt x="349" y="321"/>
                  </a:cubicBezTo>
                  <a:cubicBezTo>
                    <a:pt x="407" y="350"/>
                    <a:pt x="495" y="350"/>
                    <a:pt x="553" y="350"/>
                  </a:cubicBezTo>
                  <a:cubicBezTo>
                    <a:pt x="641" y="379"/>
                    <a:pt x="699" y="350"/>
                    <a:pt x="757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9" name="Freeform 74"/>
            <p:cNvSpPr>
              <a:spLocks noChangeArrowheads="1"/>
            </p:cNvSpPr>
            <p:nvPr/>
          </p:nvSpPr>
          <p:spPr bwMode="auto">
            <a:xfrm>
              <a:off x="4908550" y="5081588"/>
              <a:ext cx="127000" cy="284162"/>
            </a:xfrm>
            <a:custGeom>
              <a:avLst/>
              <a:gdLst>
                <a:gd name="T0" fmla="*/ 350 w 351"/>
                <a:gd name="T1" fmla="*/ 553 h 789"/>
                <a:gd name="T2" fmla="*/ 350 w 351"/>
                <a:gd name="T3" fmla="*/ 553 h 789"/>
                <a:gd name="T4" fmla="*/ 321 w 351"/>
                <a:gd name="T5" fmla="*/ 350 h 789"/>
                <a:gd name="T6" fmla="*/ 233 w 351"/>
                <a:gd name="T7" fmla="*/ 175 h 789"/>
                <a:gd name="T8" fmla="*/ 87 w 351"/>
                <a:gd name="T9" fmla="*/ 29 h 789"/>
                <a:gd name="T10" fmla="*/ 58 w 351"/>
                <a:gd name="T11" fmla="*/ 29 h 789"/>
                <a:gd name="T12" fmla="*/ 0 w 351"/>
                <a:gd name="T13" fmla="*/ 58 h 789"/>
                <a:gd name="T14" fmla="*/ 29 w 351"/>
                <a:gd name="T15" fmla="*/ 88 h 789"/>
                <a:gd name="T16" fmla="*/ 175 w 351"/>
                <a:gd name="T17" fmla="*/ 204 h 789"/>
                <a:gd name="T18" fmla="*/ 262 w 351"/>
                <a:gd name="T19" fmla="*/ 379 h 789"/>
                <a:gd name="T20" fmla="*/ 262 w 351"/>
                <a:gd name="T21" fmla="*/ 553 h 789"/>
                <a:gd name="T22" fmla="*/ 262 w 351"/>
                <a:gd name="T23" fmla="*/ 641 h 789"/>
                <a:gd name="T24" fmla="*/ 204 w 351"/>
                <a:gd name="T25" fmla="*/ 700 h 789"/>
                <a:gd name="T26" fmla="*/ 204 w 351"/>
                <a:gd name="T27" fmla="*/ 729 h 789"/>
                <a:gd name="T28" fmla="*/ 233 w 351"/>
                <a:gd name="T29" fmla="*/ 788 h 789"/>
                <a:gd name="T30" fmla="*/ 321 w 351"/>
                <a:gd name="T31" fmla="*/ 758 h 789"/>
                <a:gd name="T32" fmla="*/ 321 w 351"/>
                <a:gd name="T33" fmla="*/ 641 h 789"/>
                <a:gd name="T34" fmla="*/ 350 w 351"/>
                <a:gd name="T35" fmla="*/ 55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789">
                  <a:moveTo>
                    <a:pt x="350" y="553"/>
                  </a:moveTo>
                  <a:lnTo>
                    <a:pt x="350" y="553"/>
                  </a:lnTo>
                  <a:cubicBezTo>
                    <a:pt x="350" y="467"/>
                    <a:pt x="350" y="408"/>
                    <a:pt x="321" y="350"/>
                  </a:cubicBezTo>
                  <a:cubicBezTo>
                    <a:pt x="321" y="291"/>
                    <a:pt x="262" y="204"/>
                    <a:pt x="233" y="175"/>
                  </a:cubicBezTo>
                  <a:cubicBezTo>
                    <a:pt x="204" y="117"/>
                    <a:pt x="146" y="58"/>
                    <a:pt x="87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0"/>
                    <a:pt x="29" y="29"/>
                    <a:pt x="0" y="58"/>
                  </a:cubicBezTo>
                  <a:cubicBezTo>
                    <a:pt x="0" y="58"/>
                    <a:pt x="0" y="88"/>
                    <a:pt x="29" y="88"/>
                  </a:cubicBezTo>
                  <a:cubicBezTo>
                    <a:pt x="87" y="117"/>
                    <a:pt x="146" y="146"/>
                    <a:pt x="175" y="204"/>
                  </a:cubicBezTo>
                  <a:cubicBezTo>
                    <a:pt x="204" y="262"/>
                    <a:pt x="262" y="291"/>
                    <a:pt x="262" y="379"/>
                  </a:cubicBezTo>
                  <a:cubicBezTo>
                    <a:pt x="262" y="438"/>
                    <a:pt x="262" y="496"/>
                    <a:pt x="262" y="553"/>
                  </a:cubicBezTo>
                  <a:cubicBezTo>
                    <a:pt x="262" y="583"/>
                    <a:pt x="262" y="583"/>
                    <a:pt x="262" y="641"/>
                  </a:cubicBezTo>
                  <a:cubicBezTo>
                    <a:pt x="262" y="670"/>
                    <a:pt x="262" y="670"/>
                    <a:pt x="204" y="700"/>
                  </a:cubicBezTo>
                  <a:cubicBezTo>
                    <a:pt x="204" y="729"/>
                    <a:pt x="204" y="729"/>
                    <a:pt x="204" y="729"/>
                  </a:cubicBezTo>
                  <a:cubicBezTo>
                    <a:pt x="204" y="758"/>
                    <a:pt x="204" y="788"/>
                    <a:pt x="233" y="788"/>
                  </a:cubicBezTo>
                  <a:cubicBezTo>
                    <a:pt x="262" y="788"/>
                    <a:pt x="291" y="788"/>
                    <a:pt x="321" y="758"/>
                  </a:cubicBezTo>
                  <a:cubicBezTo>
                    <a:pt x="321" y="729"/>
                    <a:pt x="321" y="670"/>
                    <a:pt x="321" y="641"/>
                  </a:cubicBezTo>
                  <a:cubicBezTo>
                    <a:pt x="350" y="612"/>
                    <a:pt x="350" y="583"/>
                    <a:pt x="350" y="5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0" name="Freeform 75"/>
            <p:cNvSpPr>
              <a:spLocks noChangeArrowheads="1"/>
            </p:cNvSpPr>
            <p:nvPr/>
          </p:nvSpPr>
          <p:spPr bwMode="auto">
            <a:xfrm>
              <a:off x="4478338" y="7013575"/>
              <a:ext cx="200025" cy="242888"/>
            </a:xfrm>
            <a:custGeom>
              <a:avLst/>
              <a:gdLst>
                <a:gd name="T0" fmla="*/ 467 w 555"/>
                <a:gd name="T1" fmla="*/ 496 h 673"/>
                <a:gd name="T2" fmla="*/ 467 w 555"/>
                <a:gd name="T3" fmla="*/ 496 h 673"/>
                <a:gd name="T4" fmla="*/ 438 w 555"/>
                <a:gd name="T5" fmla="*/ 613 h 673"/>
                <a:gd name="T6" fmla="*/ 438 w 555"/>
                <a:gd name="T7" fmla="*/ 642 h 673"/>
                <a:gd name="T8" fmla="*/ 496 w 555"/>
                <a:gd name="T9" fmla="*/ 672 h 673"/>
                <a:gd name="T10" fmla="*/ 525 w 555"/>
                <a:gd name="T11" fmla="*/ 613 h 673"/>
                <a:gd name="T12" fmla="*/ 525 w 555"/>
                <a:gd name="T13" fmla="*/ 613 h 673"/>
                <a:gd name="T14" fmla="*/ 525 w 555"/>
                <a:gd name="T15" fmla="*/ 496 h 673"/>
                <a:gd name="T16" fmla="*/ 496 w 555"/>
                <a:gd name="T17" fmla="*/ 408 h 673"/>
                <a:gd name="T18" fmla="*/ 409 w 555"/>
                <a:gd name="T19" fmla="*/ 234 h 673"/>
                <a:gd name="T20" fmla="*/ 234 w 555"/>
                <a:gd name="T21" fmla="*/ 88 h 673"/>
                <a:gd name="T22" fmla="*/ 59 w 555"/>
                <a:gd name="T23" fmla="*/ 0 h 673"/>
                <a:gd name="T24" fmla="*/ 0 w 555"/>
                <a:gd name="T25" fmla="*/ 58 h 673"/>
                <a:gd name="T26" fmla="*/ 59 w 555"/>
                <a:gd name="T27" fmla="*/ 88 h 673"/>
                <a:gd name="T28" fmla="*/ 204 w 555"/>
                <a:gd name="T29" fmla="*/ 146 h 673"/>
                <a:gd name="T30" fmla="*/ 351 w 555"/>
                <a:gd name="T31" fmla="*/ 263 h 673"/>
                <a:gd name="T32" fmla="*/ 438 w 555"/>
                <a:gd name="T33" fmla="*/ 408 h 673"/>
                <a:gd name="T34" fmla="*/ 467 w 555"/>
                <a:gd name="T35" fmla="*/ 49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3">
                  <a:moveTo>
                    <a:pt x="467" y="496"/>
                  </a:moveTo>
                  <a:lnTo>
                    <a:pt x="467" y="496"/>
                  </a:lnTo>
                  <a:cubicBezTo>
                    <a:pt x="467" y="554"/>
                    <a:pt x="467" y="554"/>
                    <a:pt x="438" y="613"/>
                  </a:cubicBezTo>
                  <a:cubicBezTo>
                    <a:pt x="438" y="613"/>
                    <a:pt x="438" y="613"/>
                    <a:pt x="438" y="642"/>
                  </a:cubicBezTo>
                  <a:cubicBezTo>
                    <a:pt x="438" y="642"/>
                    <a:pt x="467" y="672"/>
                    <a:pt x="496" y="672"/>
                  </a:cubicBezTo>
                  <a:cubicBezTo>
                    <a:pt x="525" y="672"/>
                    <a:pt x="554" y="642"/>
                    <a:pt x="525" y="613"/>
                  </a:cubicBezTo>
                  <a:lnTo>
                    <a:pt x="525" y="613"/>
                  </a:lnTo>
                  <a:cubicBezTo>
                    <a:pt x="525" y="554"/>
                    <a:pt x="525" y="525"/>
                    <a:pt x="525" y="496"/>
                  </a:cubicBezTo>
                  <a:cubicBezTo>
                    <a:pt x="525" y="467"/>
                    <a:pt x="525" y="437"/>
                    <a:pt x="496" y="408"/>
                  </a:cubicBezTo>
                  <a:cubicBezTo>
                    <a:pt x="467" y="322"/>
                    <a:pt x="438" y="292"/>
                    <a:pt x="409" y="234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3"/>
                  </a:cubicBezTo>
                  <a:cubicBezTo>
                    <a:pt x="380" y="322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1" name="Freeform 76"/>
            <p:cNvSpPr>
              <a:spLocks noChangeArrowheads="1"/>
            </p:cNvSpPr>
            <p:nvPr/>
          </p:nvSpPr>
          <p:spPr bwMode="auto">
            <a:xfrm>
              <a:off x="4530725" y="6781800"/>
              <a:ext cx="273050" cy="168275"/>
            </a:xfrm>
            <a:custGeom>
              <a:avLst/>
              <a:gdLst>
                <a:gd name="T0" fmla="*/ 58 w 758"/>
                <a:gd name="T1" fmla="*/ 467 h 468"/>
                <a:gd name="T2" fmla="*/ 58 w 758"/>
                <a:gd name="T3" fmla="*/ 467 h 468"/>
                <a:gd name="T4" fmla="*/ 175 w 758"/>
                <a:gd name="T5" fmla="*/ 467 h 468"/>
                <a:gd name="T6" fmla="*/ 292 w 758"/>
                <a:gd name="T7" fmla="*/ 467 h 468"/>
                <a:gd name="T8" fmla="*/ 466 w 758"/>
                <a:gd name="T9" fmla="*/ 380 h 468"/>
                <a:gd name="T10" fmla="*/ 640 w 758"/>
                <a:gd name="T11" fmla="*/ 234 h 468"/>
                <a:gd name="T12" fmla="*/ 728 w 758"/>
                <a:gd name="T13" fmla="*/ 59 h 468"/>
                <a:gd name="T14" fmla="*/ 728 w 758"/>
                <a:gd name="T15" fmla="*/ 0 h 468"/>
                <a:gd name="T16" fmla="*/ 670 w 758"/>
                <a:gd name="T17" fmla="*/ 30 h 468"/>
                <a:gd name="T18" fmla="*/ 583 w 758"/>
                <a:gd name="T19" fmla="*/ 205 h 468"/>
                <a:gd name="T20" fmla="*/ 438 w 758"/>
                <a:gd name="T21" fmla="*/ 321 h 468"/>
                <a:gd name="T22" fmla="*/ 263 w 758"/>
                <a:gd name="T23" fmla="*/ 380 h 468"/>
                <a:gd name="T24" fmla="*/ 175 w 758"/>
                <a:gd name="T25" fmla="*/ 380 h 468"/>
                <a:gd name="T26" fmla="*/ 88 w 758"/>
                <a:gd name="T27" fmla="*/ 350 h 468"/>
                <a:gd name="T28" fmla="*/ 58 w 758"/>
                <a:gd name="T29" fmla="*/ 350 h 468"/>
                <a:gd name="T30" fmla="*/ 0 w 758"/>
                <a:gd name="T31" fmla="*/ 409 h 468"/>
                <a:gd name="T32" fmla="*/ 58 w 758"/>
                <a:gd name="T33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8">
                  <a:moveTo>
                    <a:pt x="58" y="467"/>
                  </a:moveTo>
                  <a:lnTo>
                    <a:pt x="58" y="467"/>
                  </a:lnTo>
                  <a:cubicBezTo>
                    <a:pt x="88" y="467"/>
                    <a:pt x="146" y="467"/>
                    <a:pt x="175" y="467"/>
                  </a:cubicBezTo>
                  <a:cubicBezTo>
                    <a:pt x="205" y="467"/>
                    <a:pt x="234" y="467"/>
                    <a:pt x="292" y="467"/>
                  </a:cubicBezTo>
                  <a:cubicBezTo>
                    <a:pt x="350" y="438"/>
                    <a:pt x="408" y="409"/>
                    <a:pt x="466" y="380"/>
                  </a:cubicBezTo>
                  <a:cubicBezTo>
                    <a:pt x="524" y="350"/>
                    <a:pt x="583" y="292"/>
                    <a:pt x="640" y="234"/>
                  </a:cubicBezTo>
                  <a:cubicBezTo>
                    <a:pt x="670" y="205"/>
                    <a:pt x="728" y="117"/>
                    <a:pt x="728" y="59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117"/>
                    <a:pt x="640" y="147"/>
                    <a:pt x="583" y="205"/>
                  </a:cubicBezTo>
                  <a:cubicBezTo>
                    <a:pt x="554" y="264"/>
                    <a:pt x="495" y="292"/>
                    <a:pt x="438" y="321"/>
                  </a:cubicBezTo>
                  <a:cubicBezTo>
                    <a:pt x="379" y="350"/>
                    <a:pt x="321" y="350"/>
                    <a:pt x="263" y="380"/>
                  </a:cubicBezTo>
                  <a:cubicBezTo>
                    <a:pt x="234" y="380"/>
                    <a:pt x="205" y="409"/>
                    <a:pt x="175" y="380"/>
                  </a:cubicBezTo>
                  <a:cubicBezTo>
                    <a:pt x="146" y="380"/>
                    <a:pt x="117" y="380"/>
                    <a:pt x="88" y="350"/>
                  </a:cubicBez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80"/>
                    <a:pt x="0" y="409"/>
                  </a:cubicBezTo>
                  <a:cubicBezTo>
                    <a:pt x="0" y="438"/>
                    <a:pt x="29" y="467"/>
                    <a:pt x="58" y="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2" name="Freeform 77"/>
            <p:cNvSpPr>
              <a:spLocks noChangeArrowheads="1"/>
            </p:cNvSpPr>
            <p:nvPr/>
          </p:nvSpPr>
          <p:spPr bwMode="auto">
            <a:xfrm>
              <a:off x="4248150" y="7475538"/>
              <a:ext cx="104775" cy="42862"/>
            </a:xfrm>
            <a:custGeom>
              <a:avLst/>
              <a:gdLst>
                <a:gd name="T0" fmla="*/ 233 w 293"/>
                <a:gd name="T1" fmla="*/ 0 h 117"/>
                <a:gd name="T2" fmla="*/ 233 w 293"/>
                <a:gd name="T3" fmla="*/ 0 h 117"/>
                <a:gd name="T4" fmla="*/ 146 w 293"/>
                <a:gd name="T5" fmla="*/ 0 h 117"/>
                <a:gd name="T6" fmla="*/ 29 w 293"/>
                <a:gd name="T7" fmla="*/ 29 h 117"/>
                <a:gd name="T8" fmla="*/ 0 w 293"/>
                <a:gd name="T9" fmla="*/ 29 h 117"/>
                <a:gd name="T10" fmla="*/ 0 w 293"/>
                <a:gd name="T11" fmla="*/ 116 h 117"/>
                <a:gd name="T12" fmla="*/ 58 w 293"/>
                <a:gd name="T13" fmla="*/ 87 h 117"/>
                <a:gd name="T14" fmla="*/ 146 w 293"/>
                <a:gd name="T15" fmla="*/ 87 h 117"/>
                <a:gd name="T16" fmla="*/ 233 w 293"/>
                <a:gd name="T17" fmla="*/ 87 h 117"/>
                <a:gd name="T18" fmla="*/ 262 w 293"/>
                <a:gd name="T19" fmla="*/ 87 h 117"/>
                <a:gd name="T20" fmla="*/ 292 w 293"/>
                <a:gd name="T21" fmla="*/ 58 h 117"/>
                <a:gd name="T22" fmla="*/ 233 w 29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7">
                  <a:moveTo>
                    <a:pt x="233" y="0"/>
                  </a:moveTo>
                  <a:lnTo>
                    <a:pt x="233" y="0"/>
                  </a:ln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29" y="87"/>
                    <a:pt x="58" y="87"/>
                  </a:cubicBezTo>
                  <a:cubicBezTo>
                    <a:pt x="88" y="87"/>
                    <a:pt x="117" y="87"/>
                    <a:pt x="146" y="87"/>
                  </a:cubicBezTo>
                  <a:cubicBezTo>
                    <a:pt x="175" y="87"/>
                    <a:pt x="204" y="87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3" name="Freeform 78"/>
            <p:cNvSpPr>
              <a:spLocks noChangeArrowheads="1"/>
            </p:cNvSpPr>
            <p:nvPr/>
          </p:nvSpPr>
          <p:spPr bwMode="auto">
            <a:xfrm>
              <a:off x="4437063" y="7527925"/>
              <a:ext cx="63500" cy="31750"/>
            </a:xfrm>
            <a:custGeom>
              <a:avLst/>
              <a:gdLst>
                <a:gd name="T0" fmla="*/ 116 w 176"/>
                <a:gd name="T1" fmla="*/ 29 h 89"/>
                <a:gd name="T2" fmla="*/ 116 w 176"/>
                <a:gd name="T3" fmla="*/ 29 h 89"/>
                <a:gd name="T4" fmla="*/ 58 w 176"/>
                <a:gd name="T5" fmla="*/ 0 h 89"/>
                <a:gd name="T6" fmla="*/ 29 w 176"/>
                <a:gd name="T7" fmla="*/ 29 h 89"/>
                <a:gd name="T8" fmla="*/ 29 w 176"/>
                <a:gd name="T9" fmla="*/ 88 h 89"/>
                <a:gd name="T10" fmla="*/ 175 w 176"/>
                <a:gd name="T11" fmla="*/ 88 h 89"/>
                <a:gd name="T12" fmla="*/ 175 w 176"/>
                <a:gd name="T13" fmla="*/ 59 h 89"/>
                <a:gd name="T14" fmla="*/ 116 w 176"/>
                <a:gd name="T1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16" y="29"/>
                  </a:moveTo>
                  <a:lnTo>
                    <a:pt x="116" y="29"/>
                  </a:lnTo>
                  <a:cubicBezTo>
                    <a:pt x="87" y="0"/>
                    <a:pt x="87" y="0"/>
                    <a:pt x="58" y="0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9"/>
                    <a:pt x="29" y="59"/>
                    <a:pt x="2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59"/>
                  </a:cubicBezTo>
                  <a:cubicBezTo>
                    <a:pt x="146" y="59"/>
                    <a:pt x="116" y="29"/>
                    <a:pt x="11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4" name="Freeform 79"/>
            <p:cNvSpPr>
              <a:spLocks noChangeArrowheads="1"/>
            </p:cNvSpPr>
            <p:nvPr/>
          </p:nvSpPr>
          <p:spPr bwMode="auto">
            <a:xfrm>
              <a:off x="4614863" y="7496175"/>
              <a:ext cx="104775" cy="63500"/>
            </a:xfrm>
            <a:custGeom>
              <a:avLst/>
              <a:gdLst>
                <a:gd name="T0" fmla="*/ 261 w 291"/>
                <a:gd name="T1" fmla="*/ 0 h 176"/>
                <a:gd name="T2" fmla="*/ 261 w 291"/>
                <a:gd name="T3" fmla="*/ 0 h 176"/>
                <a:gd name="T4" fmla="*/ 204 w 291"/>
                <a:gd name="T5" fmla="*/ 0 h 176"/>
                <a:gd name="T6" fmla="*/ 87 w 291"/>
                <a:gd name="T7" fmla="*/ 116 h 176"/>
                <a:gd name="T8" fmla="*/ 0 w 291"/>
                <a:gd name="T9" fmla="*/ 175 h 176"/>
                <a:gd name="T10" fmla="*/ 145 w 291"/>
                <a:gd name="T11" fmla="*/ 175 h 176"/>
                <a:gd name="T12" fmla="*/ 290 w 291"/>
                <a:gd name="T13" fmla="*/ 58 h 176"/>
                <a:gd name="T14" fmla="*/ 261 w 291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76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232" y="0"/>
                    <a:pt x="204" y="0"/>
                  </a:cubicBezTo>
                  <a:cubicBezTo>
                    <a:pt x="174" y="58"/>
                    <a:pt x="145" y="116"/>
                    <a:pt x="87" y="116"/>
                  </a:cubicBezTo>
                  <a:cubicBezTo>
                    <a:pt x="58" y="146"/>
                    <a:pt x="29" y="146"/>
                    <a:pt x="0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204" y="146"/>
                    <a:pt x="232" y="87"/>
                    <a:pt x="290" y="58"/>
                  </a:cubicBezTo>
                  <a:cubicBezTo>
                    <a:pt x="290" y="29"/>
                    <a:pt x="290" y="0"/>
                    <a:pt x="26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5" name="Freeform 80"/>
            <p:cNvSpPr>
              <a:spLocks noChangeArrowheads="1"/>
            </p:cNvSpPr>
            <p:nvPr/>
          </p:nvSpPr>
          <p:spPr bwMode="auto">
            <a:xfrm>
              <a:off x="4605338" y="7327900"/>
              <a:ext cx="293687" cy="95250"/>
            </a:xfrm>
            <a:custGeom>
              <a:avLst/>
              <a:gdLst>
                <a:gd name="T0" fmla="*/ 815 w 816"/>
                <a:gd name="T1" fmla="*/ 146 h 264"/>
                <a:gd name="T2" fmla="*/ 815 w 816"/>
                <a:gd name="T3" fmla="*/ 146 h 264"/>
                <a:gd name="T4" fmla="*/ 815 w 816"/>
                <a:gd name="T5" fmla="*/ 88 h 264"/>
                <a:gd name="T6" fmla="*/ 756 w 816"/>
                <a:gd name="T7" fmla="*/ 88 h 264"/>
                <a:gd name="T8" fmla="*/ 611 w 816"/>
                <a:gd name="T9" fmla="*/ 175 h 264"/>
                <a:gd name="T10" fmla="*/ 407 w 816"/>
                <a:gd name="T11" fmla="*/ 204 h 264"/>
                <a:gd name="T12" fmla="*/ 233 w 816"/>
                <a:gd name="T13" fmla="*/ 146 h 264"/>
                <a:gd name="T14" fmla="*/ 174 w 816"/>
                <a:gd name="T15" fmla="*/ 117 h 264"/>
                <a:gd name="T16" fmla="*/ 116 w 816"/>
                <a:gd name="T17" fmla="*/ 30 h 264"/>
                <a:gd name="T18" fmla="*/ 87 w 816"/>
                <a:gd name="T19" fmla="*/ 0 h 264"/>
                <a:gd name="T20" fmla="*/ 29 w 816"/>
                <a:gd name="T21" fmla="*/ 0 h 264"/>
                <a:gd name="T22" fmla="*/ 29 w 816"/>
                <a:gd name="T23" fmla="*/ 88 h 264"/>
                <a:gd name="T24" fmla="*/ 116 w 816"/>
                <a:gd name="T25" fmla="*/ 175 h 264"/>
                <a:gd name="T26" fmla="*/ 203 w 816"/>
                <a:gd name="T27" fmla="*/ 233 h 264"/>
                <a:gd name="T28" fmla="*/ 407 w 816"/>
                <a:gd name="T29" fmla="*/ 263 h 264"/>
                <a:gd name="T30" fmla="*/ 611 w 816"/>
                <a:gd name="T31" fmla="*/ 233 h 264"/>
                <a:gd name="T32" fmla="*/ 785 w 816"/>
                <a:gd name="T33" fmla="*/ 146 h 264"/>
                <a:gd name="T34" fmla="*/ 815 w 816"/>
                <a:gd name="T35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64">
                  <a:moveTo>
                    <a:pt x="815" y="146"/>
                  </a:moveTo>
                  <a:lnTo>
                    <a:pt x="815" y="146"/>
                  </a:lnTo>
                  <a:cubicBezTo>
                    <a:pt x="815" y="117"/>
                    <a:pt x="815" y="117"/>
                    <a:pt x="815" y="88"/>
                  </a:cubicBezTo>
                  <a:cubicBezTo>
                    <a:pt x="785" y="59"/>
                    <a:pt x="756" y="59"/>
                    <a:pt x="756" y="88"/>
                  </a:cubicBezTo>
                  <a:cubicBezTo>
                    <a:pt x="699" y="117"/>
                    <a:pt x="669" y="175"/>
                    <a:pt x="611" y="175"/>
                  </a:cubicBezTo>
                  <a:cubicBezTo>
                    <a:pt x="523" y="204"/>
                    <a:pt x="494" y="204"/>
                    <a:pt x="407" y="204"/>
                  </a:cubicBezTo>
                  <a:cubicBezTo>
                    <a:pt x="349" y="175"/>
                    <a:pt x="290" y="175"/>
                    <a:pt x="233" y="146"/>
                  </a:cubicBezTo>
                  <a:cubicBezTo>
                    <a:pt x="203" y="117"/>
                    <a:pt x="174" y="117"/>
                    <a:pt x="174" y="117"/>
                  </a:cubicBezTo>
                  <a:cubicBezTo>
                    <a:pt x="145" y="88"/>
                    <a:pt x="116" y="59"/>
                    <a:pt x="116" y="30"/>
                  </a:cubicBezTo>
                  <a:cubicBezTo>
                    <a:pt x="116" y="0"/>
                    <a:pt x="87" y="0"/>
                    <a:pt x="87" y="0"/>
                  </a:cubicBezTo>
                  <a:cubicBezTo>
                    <a:pt x="58" y="0"/>
                    <a:pt x="29" y="0"/>
                    <a:pt x="29" y="0"/>
                  </a:cubicBezTo>
                  <a:cubicBezTo>
                    <a:pt x="0" y="59"/>
                    <a:pt x="0" y="59"/>
                    <a:pt x="29" y="88"/>
                  </a:cubicBezTo>
                  <a:cubicBezTo>
                    <a:pt x="58" y="117"/>
                    <a:pt x="87" y="146"/>
                    <a:pt x="116" y="175"/>
                  </a:cubicBezTo>
                  <a:cubicBezTo>
                    <a:pt x="145" y="175"/>
                    <a:pt x="174" y="204"/>
                    <a:pt x="203" y="233"/>
                  </a:cubicBezTo>
                  <a:cubicBezTo>
                    <a:pt x="261" y="233"/>
                    <a:pt x="349" y="263"/>
                    <a:pt x="407" y="263"/>
                  </a:cubicBezTo>
                  <a:cubicBezTo>
                    <a:pt x="494" y="263"/>
                    <a:pt x="552" y="263"/>
                    <a:pt x="611" y="233"/>
                  </a:cubicBezTo>
                  <a:cubicBezTo>
                    <a:pt x="669" y="233"/>
                    <a:pt x="756" y="175"/>
                    <a:pt x="785" y="146"/>
                  </a:cubicBezTo>
                  <a:cubicBezTo>
                    <a:pt x="785" y="146"/>
                    <a:pt x="785" y="146"/>
                    <a:pt x="81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6" name="Freeform 81"/>
            <p:cNvSpPr>
              <a:spLocks noChangeArrowheads="1"/>
            </p:cNvSpPr>
            <p:nvPr/>
          </p:nvSpPr>
          <p:spPr bwMode="auto">
            <a:xfrm>
              <a:off x="4719638" y="5659438"/>
              <a:ext cx="252412" cy="168275"/>
            </a:xfrm>
            <a:custGeom>
              <a:avLst/>
              <a:gdLst>
                <a:gd name="T0" fmla="*/ 671 w 701"/>
                <a:gd name="T1" fmla="*/ 87 h 468"/>
                <a:gd name="T2" fmla="*/ 671 w 701"/>
                <a:gd name="T3" fmla="*/ 87 h 468"/>
                <a:gd name="T4" fmla="*/ 700 w 701"/>
                <a:gd name="T5" fmla="*/ 29 h 468"/>
                <a:gd name="T6" fmla="*/ 642 w 701"/>
                <a:gd name="T7" fmla="*/ 0 h 468"/>
                <a:gd name="T8" fmla="*/ 525 w 701"/>
                <a:gd name="T9" fmla="*/ 0 h 468"/>
                <a:gd name="T10" fmla="*/ 437 w 701"/>
                <a:gd name="T11" fmla="*/ 29 h 468"/>
                <a:gd name="T12" fmla="*/ 263 w 701"/>
                <a:gd name="T13" fmla="*/ 117 h 468"/>
                <a:gd name="T14" fmla="*/ 88 w 701"/>
                <a:gd name="T15" fmla="*/ 233 h 468"/>
                <a:gd name="T16" fmla="*/ 0 w 701"/>
                <a:gd name="T17" fmla="*/ 408 h 468"/>
                <a:gd name="T18" fmla="*/ 0 w 701"/>
                <a:gd name="T19" fmla="*/ 408 h 468"/>
                <a:gd name="T20" fmla="*/ 30 w 701"/>
                <a:gd name="T21" fmla="*/ 437 h 468"/>
                <a:gd name="T22" fmla="*/ 88 w 701"/>
                <a:gd name="T23" fmla="*/ 437 h 468"/>
                <a:gd name="T24" fmla="*/ 146 w 701"/>
                <a:gd name="T25" fmla="*/ 263 h 468"/>
                <a:gd name="T26" fmla="*/ 292 w 701"/>
                <a:gd name="T27" fmla="*/ 146 h 468"/>
                <a:gd name="T28" fmla="*/ 437 w 701"/>
                <a:gd name="T29" fmla="*/ 58 h 468"/>
                <a:gd name="T30" fmla="*/ 525 w 701"/>
                <a:gd name="T31" fmla="*/ 58 h 468"/>
                <a:gd name="T32" fmla="*/ 612 w 701"/>
                <a:gd name="T33" fmla="*/ 87 h 468"/>
                <a:gd name="T34" fmla="*/ 671 w 701"/>
                <a:gd name="T3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671" y="87"/>
                  </a:moveTo>
                  <a:lnTo>
                    <a:pt x="671" y="87"/>
                  </a:lnTo>
                  <a:cubicBezTo>
                    <a:pt x="671" y="87"/>
                    <a:pt x="700" y="58"/>
                    <a:pt x="700" y="29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29"/>
                  </a:cubicBezTo>
                  <a:cubicBezTo>
                    <a:pt x="350" y="29"/>
                    <a:pt x="321" y="58"/>
                    <a:pt x="263" y="117"/>
                  </a:cubicBezTo>
                  <a:cubicBezTo>
                    <a:pt x="204" y="146"/>
                    <a:pt x="146" y="175"/>
                    <a:pt x="88" y="233"/>
                  </a:cubicBezTo>
                  <a:cubicBezTo>
                    <a:pt x="59" y="263"/>
                    <a:pt x="30" y="349"/>
                    <a:pt x="0" y="408"/>
                  </a:cubicBezTo>
                  <a:lnTo>
                    <a:pt x="0" y="408"/>
                  </a:lnTo>
                  <a:cubicBezTo>
                    <a:pt x="0" y="437"/>
                    <a:pt x="0" y="437"/>
                    <a:pt x="30" y="437"/>
                  </a:cubicBezTo>
                  <a:cubicBezTo>
                    <a:pt x="59" y="467"/>
                    <a:pt x="88" y="437"/>
                    <a:pt x="88" y="437"/>
                  </a:cubicBezTo>
                  <a:cubicBezTo>
                    <a:pt x="88" y="349"/>
                    <a:pt x="116" y="320"/>
                    <a:pt x="146" y="263"/>
                  </a:cubicBezTo>
                  <a:cubicBezTo>
                    <a:pt x="175" y="233"/>
                    <a:pt x="233" y="175"/>
                    <a:pt x="292" y="146"/>
                  </a:cubicBezTo>
                  <a:cubicBezTo>
                    <a:pt x="350" y="117"/>
                    <a:pt x="408" y="87"/>
                    <a:pt x="437" y="58"/>
                  </a:cubicBezTo>
                  <a:cubicBezTo>
                    <a:pt x="496" y="58"/>
                    <a:pt x="496" y="58"/>
                    <a:pt x="525" y="58"/>
                  </a:cubicBezTo>
                  <a:cubicBezTo>
                    <a:pt x="583" y="58"/>
                    <a:pt x="583" y="58"/>
                    <a:pt x="612" y="87"/>
                  </a:cubicBezTo>
                  <a:cubicBezTo>
                    <a:pt x="612" y="87"/>
                    <a:pt x="642" y="87"/>
                    <a:pt x="671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7" name="Freeform 82"/>
            <p:cNvSpPr>
              <a:spLocks noChangeArrowheads="1"/>
            </p:cNvSpPr>
            <p:nvPr/>
          </p:nvSpPr>
          <p:spPr bwMode="auto">
            <a:xfrm>
              <a:off x="4929188" y="5795963"/>
              <a:ext cx="209550" cy="127000"/>
            </a:xfrm>
            <a:custGeom>
              <a:avLst/>
              <a:gdLst>
                <a:gd name="T0" fmla="*/ 233 w 584"/>
                <a:gd name="T1" fmla="*/ 29 h 351"/>
                <a:gd name="T2" fmla="*/ 233 w 584"/>
                <a:gd name="T3" fmla="*/ 29 h 351"/>
                <a:gd name="T4" fmla="*/ 59 w 584"/>
                <a:gd name="T5" fmla="*/ 29 h 351"/>
                <a:gd name="T6" fmla="*/ 29 w 584"/>
                <a:gd name="T7" fmla="*/ 29 h 351"/>
                <a:gd name="T8" fmla="*/ 0 w 584"/>
                <a:gd name="T9" fmla="*/ 88 h 351"/>
                <a:gd name="T10" fmla="*/ 59 w 584"/>
                <a:gd name="T11" fmla="*/ 88 h 351"/>
                <a:gd name="T12" fmla="*/ 233 w 584"/>
                <a:gd name="T13" fmla="*/ 88 h 351"/>
                <a:gd name="T14" fmla="*/ 380 w 584"/>
                <a:gd name="T15" fmla="*/ 146 h 351"/>
                <a:gd name="T16" fmla="*/ 525 w 584"/>
                <a:gd name="T17" fmla="*/ 291 h 351"/>
                <a:gd name="T18" fmla="*/ 583 w 584"/>
                <a:gd name="T19" fmla="*/ 350 h 351"/>
                <a:gd name="T20" fmla="*/ 583 w 584"/>
                <a:gd name="T21" fmla="*/ 234 h 351"/>
                <a:gd name="T22" fmla="*/ 438 w 584"/>
                <a:gd name="T23" fmla="*/ 88 h 351"/>
                <a:gd name="T24" fmla="*/ 233 w 584"/>
                <a:gd name="T25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233" y="29"/>
                  </a:moveTo>
                  <a:lnTo>
                    <a:pt x="233" y="29"/>
                  </a:ln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88"/>
                  </a:cubicBezTo>
                  <a:cubicBezTo>
                    <a:pt x="0" y="88"/>
                    <a:pt x="29" y="88"/>
                    <a:pt x="59" y="88"/>
                  </a:cubicBezTo>
                  <a:cubicBezTo>
                    <a:pt x="117" y="88"/>
                    <a:pt x="175" y="88"/>
                    <a:pt x="233" y="88"/>
                  </a:cubicBezTo>
                  <a:cubicBezTo>
                    <a:pt x="292" y="88"/>
                    <a:pt x="350" y="117"/>
                    <a:pt x="380" y="146"/>
                  </a:cubicBezTo>
                  <a:cubicBezTo>
                    <a:pt x="438" y="205"/>
                    <a:pt x="496" y="234"/>
                    <a:pt x="525" y="291"/>
                  </a:cubicBezTo>
                  <a:cubicBezTo>
                    <a:pt x="554" y="291"/>
                    <a:pt x="554" y="321"/>
                    <a:pt x="583" y="350"/>
                  </a:cubicBezTo>
                  <a:cubicBezTo>
                    <a:pt x="583" y="234"/>
                    <a:pt x="583" y="234"/>
                    <a:pt x="583" y="234"/>
                  </a:cubicBezTo>
                  <a:cubicBezTo>
                    <a:pt x="525" y="175"/>
                    <a:pt x="466" y="146"/>
                    <a:pt x="438" y="88"/>
                  </a:cubicBezTo>
                  <a:cubicBezTo>
                    <a:pt x="380" y="58"/>
                    <a:pt x="292" y="58"/>
                    <a:pt x="233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8" name="Freeform 83"/>
            <p:cNvSpPr>
              <a:spLocks noChangeArrowheads="1"/>
            </p:cNvSpPr>
            <p:nvPr/>
          </p:nvSpPr>
          <p:spPr bwMode="auto">
            <a:xfrm>
              <a:off x="4803775" y="5921375"/>
              <a:ext cx="95250" cy="293688"/>
            </a:xfrm>
            <a:custGeom>
              <a:avLst/>
              <a:gdLst>
                <a:gd name="T0" fmla="*/ 175 w 264"/>
                <a:gd name="T1" fmla="*/ 175 h 818"/>
                <a:gd name="T2" fmla="*/ 175 w 264"/>
                <a:gd name="T3" fmla="*/ 175 h 818"/>
                <a:gd name="T4" fmla="*/ 233 w 264"/>
                <a:gd name="T5" fmla="*/ 117 h 818"/>
                <a:gd name="T6" fmla="*/ 263 w 264"/>
                <a:gd name="T7" fmla="*/ 88 h 818"/>
                <a:gd name="T8" fmla="*/ 233 w 264"/>
                <a:gd name="T9" fmla="*/ 29 h 818"/>
                <a:gd name="T10" fmla="*/ 175 w 264"/>
                <a:gd name="T11" fmla="*/ 58 h 818"/>
                <a:gd name="T12" fmla="*/ 88 w 264"/>
                <a:gd name="T13" fmla="*/ 146 h 818"/>
                <a:gd name="T14" fmla="*/ 59 w 264"/>
                <a:gd name="T15" fmla="*/ 234 h 818"/>
                <a:gd name="T16" fmla="*/ 0 w 264"/>
                <a:gd name="T17" fmla="*/ 438 h 818"/>
                <a:gd name="T18" fmla="*/ 30 w 264"/>
                <a:gd name="T19" fmla="*/ 613 h 818"/>
                <a:gd name="T20" fmla="*/ 117 w 264"/>
                <a:gd name="T21" fmla="*/ 817 h 818"/>
                <a:gd name="T22" fmla="*/ 204 w 264"/>
                <a:gd name="T23" fmla="*/ 817 h 818"/>
                <a:gd name="T24" fmla="*/ 175 w 264"/>
                <a:gd name="T25" fmla="*/ 758 h 818"/>
                <a:gd name="T26" fmla="*/ 88 w 264"/>
                <a:gd name="T27" fmla="*/ 613 h 818"/>
                <a:gd name="T28" fmla="*/ 59 w 264"/>
                <a:gd name="T29" fmla="*/ 438 h 818"/>
                <a:gd name="T30" fmla="*/ 117 w 264"/>
                <a:gd name="T31" fmla="*/ 263 h 818"/>
                <a:gd name="T32" fmla="*/ 175 w 264"/>
                <a:gd name="T33" fmla="*/ 17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75"/>
                  </a:moveTo>
                  <a:lnTo>
                    <a:pt x="175" y="175"/>
                  </a:lnTo>
                  <a:cubicBezTo>
                    <a:pt x="175" y="146"/>
                    <a:pt x="204" y="146"/>
                    <a:pt x="233" y="117"/>
                  </a:cubicBezTo>
                  <a:cubicBezTo>
                    <a:pt x="233" y="117"/>
                    <a:pt x="233" y="117"/>
                    <a:pt x="263" y="88"/>
                  </a:cubicBezTo>
                  <a:cubicBezTo>
                    <a:pt x="263" y="88"/>
                    <a:pt x="263" y="58"/>
                    <a:pt x="233" y="29"/>
                  </a:cubicBezTo>
                  <a:cubicBezTo>
                    <a:pt x="233" y="0"/>
                    <a:pt x="175" y="29"/>
                    <a:pt x="175" y="58"/>
                  </a:cubicBezTo>
                  <a:cubicBezTo>
                    <a:pt x="147" y="88"/>
                    <a:pt x="117" y="117"/>
                    <a:pt x="88" y="146"/>
                  </a:cubicBezTo>
                  <a:cubicBezTo>
                    <a:pt x="59" y="175"/>
                    <a:pt x="59" y="205"/>
                    <a:pt x="59" y="234"/>
                  </a:cubicBezTo>
                  <a:cubicBezTo>
                    <a:pt x="0" y="291"/>
                    <a:pt x="0" y="350"/>
                    <a:pt x="0" y="438"/>
                  </a:cubicBezTo>
                  <a:cubicBezTo>
                    <a:pt x="0" y="496"/>
                    <a:pt x="0" y="555"/>
                    <a:pt x="30" y="613"/>
                  </a:cubicBezTo>
                  <a:cubicBezTo>
                    <a:pt x="59" y="700"/>
                    <a:pt x="88" y="758"/>
                    <a:pt x="117" y="817"/>
                  </a:cubicBezTo>
                  <a:cubicBezTo>
                    <a:pt x="147" y="817"/>
                    <a:pt x="175" y="817"/>
                    <a:pt x="204" y="817"/>
                  </a:cubicBezTo>
                  <a:cubicBezTo>
                    <a:pt x="204" y="788"/>
                    <a:pt x="204" y="788"/>
                    <a:pt x="175" y="758"/>
                  </a:cubicBezTo>
                  <a:cubicBezTo>
                    <a:pt x="147" y="729"/>
                    <a:pt x="117" y="671"/>
                    <a:pt x="88" y="613"/>
                  </a:cubicBezTo>
                  <a:cubicBezTo>
                    <a:pt x="59" y="555"/>
                    <a:pt x="59" y="496"/>
                    <a:pt x="59" y="438"/>
                  </a:cubicBezTo>
                  <a:cubicBezTo>
                    <a:pt x="59" y="379"/>
                    <a:pt x="88" y="291"/>
                    <a:pt x="117" y="263"/>
                  </a:cubicBezTo>
                  <a:cubicBezTo>
                    <a:pt x="117" y="205"/>
                    <a:pt x="147" y="205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9" name="Freeform 84"/>
            <p:cNvSpPr>
              <a:spLocks noChangeArrowheads="1"/>
            </p:cNvSpPr>
            <p:nvPr/>
          </p:nvSpPr>
          <p:spPr bwMode="auto">
            <a:xfrm>
              <a:off x="4908550" y="6194425"/>
              <a:ext cx="188913" cy="252413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526 h 701"/>
                <a:gd name="T6" fmla="*/ 175 w 525"/>
                <a:gd name="T7" fmla="*/ 583 h 701"/>
                <a:gd name="T8" fmla="*/ 87 w 525"/>
                <a:gd name="T9" fmla="*/ 583 h 701"/>
                <a:gd name="T10" fmla="*/ 58 w 525"/>
                <a:gd name="T11" fmla="*/ 583 h 701"/>
                <a:gd name="T12" fmla="*/ 29 w 525"/>
                <a:gd name="T13" fmla="*/ 642 h 701"/>
                <a:gd name="T14" fmla="*/ 117 w 525"/>
                <a:gd name="T15" fmla="*/ 671 h 701"/>
                <a:gd name="T16" fmla="*/ 233 w 525"/>
                <a:gd name="T17" fmla="*/ 613 h 701"/>
                <a:gd name="T18" fmla="*/ 291 w 525"/>
                <a:gd name="T19" fmla="*/ 583 h 701"/>
                <a:gd name="T20" fmla="*/ 438 w 525"/>
                <a:gd name="T21" fmla="*/ 409 h 701"/>
                <a:gd name="T22" fmla="*/ 524 w 525"/>
                <a:gd name="T23" fmla="*/ 233 h 701"/>
                <a:gd name="T24" fmla="*/ 524 w 525"/>
                <a:gd name="T25" fmla="*/ 30 h 701"/>
                <a:gd name="T26" fmla="*/ 467 w 525"/>
                <a:gd name="T27" fmla="*/ 0 h 701"/>
                <a:gd name="T28" fmla="*/ 438 w 525"/>
                <a:gd name="T29" fmla="*/ 30 h 701"/>
                <a:gd name="T30" fmla="*/ 438 w 525"/>
                <a:gd name="T31" fmla="*/ 204 h 701"/>
                <a:gd name="T32" fmla="*/ 379 w 525"/>
                <a:gd name="T33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38"/>
                    <a:pt x="291" y="497"/>
                    <a:pt x="262" y="526"/>
                  </a:cubicBezTo>
                  <a:cubicBezTo>
                    <a:pt x="233" y="526"/>
                    <a:pt x="204" y="554"/>
                    <a:pt x="175" y="583"/>
                  </a:cubicBezTo>
                  <a:cubicBezTo>
                    <a:pt x="146" y="583"/>
                    <a:pt x="117" y="583"/>
                    <a:pt x="87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29" y="613"/>
                    <a:pt x="0" y="642"/>
                    <a:pt x="29" y="642"/>
                  </a:cubicBezTo>
                  <a:cubicBezTo>
                    <a:pt x="58" y="700"/>
                    <a:pt x="87" y="700"/>
                    <a:pt x="117" y="671"/>
                  </a:cubicBezTo>
                  <a:cubicBezTo>
                    <a:pt x="146" y="642"/>
                    <a:pt x="175" y="642"/>
                    <a:pt x="233" y="613"/>
                  </a:cubicBezTo>
                  <a:cubicBezTo>
                    <a:pt x="233" y="613"/>
                    <a:pt x="262" y="583"/>
                    <a:pt x="291" y="583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80"/>
                    <a:pt x="496" y="292"/>
                    <a:pt x="524" y="233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117"/>
                    <a:pt x="467" y="176"/>
                    <a:pt x="438" y="204"/>
                  </a:cubicBezTo>
                  <a:cubicBezTo>
                    <a:pt x="438" y="292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0" name="Freeform 85"/>
            <p:cNvSpPr>
              <a:spLocks noChangeArrowheads="1"/>
            </p:cNvSpPr>
            <p:nvPr/>
          </p:nvSpPr>
          <p:spPr bwMode="auto">
            <a:xfrm>
              <a:off x="4699000" y="6342063"/>
              <a:ext cx="147638" cy="284162"/>
            </a:xfrm>
            <a:custGeom>
              <a:avLst/>
              <a:gdLst>
                <a:gd name="T0" fmla="*/ 350 w 409"/>
                <a:gd name="T1" fmla="*/ 758 h 789"/>
                <a:gd name="T2" fmla="*/ 350 w 409"/>
                <a:gd name="T3" fmla="*/ 758 h 789"/>
                <a:gd name="T4" fmla="*/ 408 w 409"/>
                <a:gd name="T5" fmla="*/ 758 h 789"/>
                <a:gd name="T6" fmla="*/ 379 w 409"/>
                <a:gd name="T7" fmla="*/ 700 h 789"/>
                <a:gd name="T8" fmla="*/ 204 w 409"/>
                <a:gd name="T9" fmla="*/ 583 h 789"/>
                <a:gd name="T10" fmla="*/ 117 w 409"/>
                <a:gd name="T11" fmla="*/ 438 h 789"/>
                <a:gd name="T12" fmla="*/ 88 w 409"/>
                <a:gd name="T13" fmla="*/ 262 h 789"/>
                <a:gd name="T14" fmla="*/ 117 w 409"/>
                <a:gd name="T15" fmla="*/ 174 h 789"/>
                <a:gd name="T16" fmla="*/ 146 w 409"/>
                <a:gd name="T17" fmla="*/ 88 h 789"/>
                <a:gd name="T18" fmla="*/ 174 w 409"/>
                <a:gd name="T19" fmla="*/ 58 h 789"/>
                <a:gd name="T20" fmla="*/ 117 w 409"/>
                <a:gd name="T21" fmla="*/ 0 h 789"/>
                <a:gd name="T22" fmla="*/ 58 w 409"/>
                <a:gd name="T23" fmla="*/ 58 h 789"/>
                <a:gd name="T24" fmla="*/ 29 w 409"/>
                <a:gd name="T25" fmla="*/ 145 h 789"/>
                <a:gd name="T26" fmla="*/ 29 w 409"/>
                <a:gd name="T27" fmla="*/ 262 h 789"/>
                <a:gd name="T28" fmla="*/ 58 w 409"/>
                <a:gd name="T29" fmla="*/ 438 h 789"/>
                <a:gd name="T30" fmla="*/ 174 w 409"/>
                <a:gd name="T31" fmla="*/ 641 h 789"/>
                <a:gd name="T32" fmla="*/ 321 w 409"/>
                <a:gd name="T33" fmla="*/ 758 h 789"/>
                <a:gd name="T34" fmla="*/ 350 w 409"/>
                <a:gd name="T35" fmla="*/ 75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9">
                  <a:moveTo>
                    <a:pt x="350" y="758"/>
                  </a:moveTo>
                  <a:lnTo>
                    <a:pt x="350" y="758"/>
                  </a:lnTo>
                  <a:cubicBezTo>
                    <a:pt x="379" y="788"/>
                    <a:pt x="379" y="758"/>
                    <a:pt x="408" y="758"/>
                  </a:cubicBezTo>
                  <a:cubicBezTo>
                    <a:pt x="408" y="729"/>
                    <a:pt x="408" y="729"/>
                    <a:pt x="379" y="700"/>
                  </a:cubicBezTo>
                  <a:cubicBezTo>
                    <a:pt x="321" y="671"/>
                    <a:pt x="262" y="641"/>
                    <a:pt x="204" y="583"/>
                  </a:cubicBezTo>
                  <a:cubicBezTo>
                    <a:pt x="174" y="554"/>
                    <a:pt x="146" y="495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3"/>
                    <a:pt x="88" y="204"/>
                    <a:pt x="117" y="174"/>
                  </a:cubicBezTo>
                  <a:cubicBezTo>
                    <a:pt x="117" y="145"/>
                    <a:pt x="117" y="117"/>
                    <a:pt x="146" y="88"/>
                  </a:cubicBezTo>
                  <a:cubicBezTo>
                    <a:pt x="146" y="88"/>
                    <a:pt x="174" y="88"/>
                    <a:pt x="174" y="58"/>
                  </a:cubicBezTo>
                  <a:cubicBezTo>
                    <a:pt x="174" y="58"/>
                    <a:pt x="146" y="0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17"/>
                    <a:pt x="29" y="145"/>
                  </a:cubicBezTo>
                  <a:cubicBezTo>
                    <a:pt x="29" y="174"/>
                    <a:pt x="0" y="233"/>
                    <a:pt x="29" y="262"/>
                  </a:cubicBezTo>
                  <a:cubicBezTo>
                    <a:pt x="29" y="321"/>
                    <a:pt x="58" y="408"/>
                    <a:pt x="58" y="438"/>
                  </a:cubicBezTo>
                  <a:cubicBezTo>
                    <a:pt x="88" y="524"/>
                    <a:pt x="117" y="583"/>
                    <a:pt x="174" y="641"/>
                  </a:cubicBezTo>
                  <a:cubicBezTo>
                    <a:pt x="204" y="700"/>
                    <a:pt x="262" y="729"/>
                    <a:pt x="321" y="758"/>
                  </a:cubicBezTo>
                  <a:cubicBezTo>
                    <a:pt x="350" y="758"/>
                    <a:pt x="350" y="758"/>
                    <a:pt x="350" y="7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1" name="Freeform 86"/>
            <p:cNvSpPr>
              <a:spLocks noChangeArrowheads="1"/>
            </p:cNvSpPr>
            <p:nvPr/>
          </p:nvSpPr>
          <p:spPr bwMode="auto">
            <a:xfrm>
              <a:off x="4929188" y="6613525"/>
              <a:ext cx="136525" cy="273050"/>
            </a:xfrm>
            <a:custGeom>
              <a:avLst/>
              <a:gdLst>
                <a:gd name="T0" fmla="*/ 263 w 381"/>
                <a:gd name="T1" fmla="*/ 671 h 759"/>
                <a:gd name="T2" fmla="*/ 263 w 381"/>
                <a:gd name="T3" fmla="*/ 671 h 759"/>
                <a:gd name="T4" fmla="*/ 263 w 381"/>
                <a:gd name="T5" fmla="*/ 700 h 759"/>
                <a:gd name="T6" fmla="*/ 321 w 381"/>
                <a:gd name="T7" fmla="*/ 758 h 759"/>
                <a:gd name="T8" fmla="*/ 380 w 381"/>
                <a:gd name="T9" fmla="*/ 730 h 759"/>
                <a:gd name="T10" fmla="*/ 380 w 381"/>
                <a:gd name="T11" fmla="*/ 613 h 759"/>
                <a:gd name="T12" fmla="*/ 380 w 381"/>
                <a:gd name="T13" fmla="*/ 496 h 759"/>
                <a:gd name="T14" fmla="*/ 321 w 381"/>
                <a:gd name="T15" fmla="*/ 321 h 759"/>
                <a:gd name="T16" fmla="*/ 204 w 381"/>
                <a:gd name="T17" fmla="*/ 146 h 759"/>
                <a:gd name="T18" fmla="*/ 59 w 381"/>
                <a:gd name="T19" fmla="*/ 0 h 759"/>
                <a:gd name="T20" fmla="*/ 0 w 381"/>
                <a:gd name="T21" fmla="*/ 30 h 759"/>
                <a:gd name="T22" fmla="*/ 0 w 381"/>
                <a:gd name="T23" fmla="*/ 87 h 759"/>
                <a:gd name="T24" fmla="*/ 175 w 381"/>
                <a:gd name="T25" fmla="*/ 175 h 759"/>
                <a:gd name="T26" fmla="*/ 263 w 381"/>
                <a:gd name="T27" fmla="*/ 321 h 759"/>
                <a:gd name="T28" fmla="*/ 321 w 381"/>
                <a:gd name="T29" fmla="*/ 496 h 759"/>
                <a:gd name="T30" fmla="*/ 321 w 381"/>
                <a:gd name="T31" fmla="*/ 583 h 759"/>
                <a:gd name="T32" fmla="*/ 263 w 381"/>
                <a:gd name="T33" fmla="*/ 6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59">
                  <a:moveTo>
                    <a:pt x="263" y="671"/>
                  </a:moveTo>
                  <a:lnTo>
                    <a:pt x="263" y="671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730"/>
                    <a:pt x="263" y="758"/>
                    <a:pt x="321" y="758"/>
                  </a:cubicBezTo>
                  <a:cubicBezTo>
                    <a:pt x="321" y="758"/>
                    <a:pt x="380" y="758"/>
                    <a:pt x="380" y="730"/>
                  </a:cubicBezTo>
                  <a:cubicBezTo>
                    <a:pt x="380" y="671"/>
                    <a:pt x="380" y="642"/>
                    <a:pt x="380" y="613"/>
                  </a:cubicBezTo>
                  <a:cubicBezTo>
                    <a:pt x="380" y="583"/>
                    <a:pt x="380" y="525"/>
                    <a:pt x="380" y="496"/>
                  </a:cubicBezTo>
                  <a:cubicBezTo>
                    <a:pt x="380" y="437"/>
                    <a:pt x="350" y="350"/>
                    <a:pt x="321" y="321"/>
                  </a:cubicBezTo>
                  <a:cubicBezTo>
                    <a:pt x="292" y="233"/>
                    <a:pt x="263" y="175"/>
                    <a:pt x="204" y="146"/>
                  </a:cubicBezTo>
                  <a:cubicBezTo>
                    <a:pt x="175" y="87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87"/>
                  </a:lnTo>
                  <a:cubicBezTo>
                    <a:pt x="88" y="87"/>
                    <a:pt x="146" y="146"/>
                    <a:pt x="175" y="175"/>
                  </a:cubicBezTo>
                  <a:cubicBezTo>
                    <a:pt x="204" y="233"/>
                    <a:pt x="233" y="262"/>
                    <a:pt x="263" y="321"/>
                  </a:cubicBezTo>
                  <a:cubicBezTo>
                    <a:pt x="292" y="380"/>
                    <a:pt x="321" y="437"/>
                    <a:pt x="321" y="496"/>
                  </a:cubicBezTo>
                  <a:cubicBezTo>
                    <a:pt x="321" y="525"/>
                    <a:pt x="321" y="583"/>
                    <a:pt x="321" y="583"/>
                  </a:cubicBezTo>
                  <a:cubicBezTo>
                    <a:pt x="321" y="613"/>
                    <a:pt x="292" y="642"/>
                    <a:pt x="263" y="6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2" name="Freeform 87"/>
            <p:cNvSpPr>
              <a:spLocks noChangeArrowheads="1"/>
            </p:cNvSpPr>
            <p:nvPr/>
          </p:nvSpPr>
          <p:spPr bwMode="auto">
            <a:xfrm>
              <a:off x="4762500" y="6970713"/>
              <a:ext cx="252413" cy="168275"/>
            </a:xfrm>
            <a:custGeom>
              <a:avLst/>
              <a:gdLst>
                <a:gd name="T0" fmla="*/ 642 w 701"/>
                <a:gd name="T1" fmla="*/ 88 h 467"/>
                <a:gd name="T2" fmla="*/ 642 w 701"/>
                <a:gd name="T3" fmla="*/ 88 h 467"/>
                <a:gd name="T4" fmla="*/ 700 w 701"/>
                <a:gd name="T5" fmla="*/ 58 h 467"/>
                <a:gd name="T6" fmla="*/ 642 w 701"/>
                <a:gd name="T7" fmla="*/ 0 h 467"/>
                <a:gd name="T8" fmla="*/ 526 w 701"/>
                <a:gd name="T9" fmla="*/ 0 h 467"/>
                <a:gd name="T10" fmla="*/ 438 w 701"/>
                <a:gd name="T11" fmla="*/ 29 h 467"/>
                <a:gd name="T12" fmla="*/ 264 w 701"/>
                <a:gd name="T13" fmla="*/ 116 h 467"/>
                <a:gd name="T14" fmla="*/ 88 w 701"/>
                <a:gd name="T15" fmla="*/ 233 h 467"/>
                <a:gd name="T16" fmla="*/ 0 w 701"/>
                <a:gd name="T17" fmla="*/ 438 h 467"/>
                <a:gd name="T18" fmla="*/ 30 w 701"/>
                <a:gd name="T19" fmla="*/ 466 h 467"/>
                <a:gd name="T20" fmla="*/ 88 w 701"/>
                <a:gd name="T21" fmla="*/ 438 h 467"/>
                <a:gd name="T22" fmla="*/ 147 w 701"/>
                <a:gd name="T23" fmla="*/ 262 h 467"/>
                <a:gd name="T24" fmla="*/ 264 w 701"/>
                <a:gd name="T25" fmla="*/ 174 h 467"/>
                <a:gd name="T26" fmla="*/ 438 w 701"/>
                <a:gd name="T27" fmla="*/ 88 h 467"/>
                <a:gd name="T28" fmla="*/ 526 w 701"/>
                <a:gd name="T29" fmla="*/ 88 h 467"/>
                <a:gd name="T30" fmla="*/ 613 w 701"/>
                <a:gd name="T31" fmla="*/ 88 h 467"/>
                <a:gd name="T32" fmla="*/ 642 w 701"/>
                <a:gd name="T33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67">
                  <a:moveTo>
                    <a:pt x="642" y="88"/>
                  </a:moveTo>
                  <a:lnTo>
                    <a:pt x="642" y="88"/>
                  </a:lnTo>
                  <a:cubicBezTo>
                    <a:pt x="671" y="88"/>
                    <a:pt x="700" y="88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58"/>
                    <a:pt x="321" y="88"/>
                    <a:pt x="264" y="116"/>
                  </a:cubicBezTo>
                  <a:cubicBezTo>
                    <a:pt x="176" y="145"/>
                    <a:pt x="147" y="174"/>
                    <a:pt x="88" y="233"/>
                  </a:cubicBezTo>
                  <a:cubicBezTo>
                    <a:pt x="59" y="291"/>
                    <a:pt x="30" y="350"/>
                    <a:pt x="0" y="438"/>
                  </a:cubicBez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66"/>
                    <a:pt x="88" y="438"/>
                  </a:cubicBezTo>
                  <a:cubicBezTo>
                    <a:pt x="88" y="379"/>
                    <a:pt x="88" y="321"/>
                    <a:pt x="147" y="262"/>
                  </a:cubicBezTo>
                  <a:cubicBezTo>
                    <a:pt x="176" y="204"/>
                    <a:pt x="234" y="174"/>
                    <a:pt x="264" y="174"/>
                  </a:cubicBezTo>
                  <a:cubicBezTo>
                    <a:pt x="321" y="116"/>
                    <a:pt x="409" y="88"/>
                    <a:pt x="438" y="88"/>
                  </a:cubicBezTo>
                  <a:cubicBezTo>
                    <a:pt x="496" y="88"/>
                    <a:pt x="496" y="88"/>
                    <a:pt x="526" y="88"/>
                  </a:cubicBezTo>
                  <a:cubicBezTo>
                    <a:pt x="584" y="88"/>
                    <a:pt x="584" y="88"/>
                    <a:pt x="613" y="88"/>
                  </a:cubicBezTo>
                  <a:lnTo>
                    <a:pt x="642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3" name="Freeform 88"/>
            <p:cNvSpPr>
              <a:spLocks noChangeArrowheads="1"/>
            </p:cNvSpPr>
            <p:nvPr/>
          </p:nvSpPr>
          <p:spPr bwMode="auto">
            <a:xfrm>
              <a:off x="4835525" y="7548563"/>
              <a:ext cx="84138" cy="11112"/>
            </a:xfrm>
            <a:custGeom>
              <a:avLst/>
              <a:gdLst>
                <a:gd name="T0" fmla="*/ 29 w 234"/>
                <a:gd name="T1" fmla="*/ 0 h 30"/>
                <a:gd name="T2" fmla="*/ 29 w 234"/>
                <a:gd name="T3" fmla="*/ 0 h 30"/>
                <a:gd name="T4" fmla="*/ 0 w 234"/>
                <a:gd name="T5" fmla="*/ 29 h 30"/>
                <a:gd name="T6" fmla="*/ 233 w 234"/>
                <a:gd name="T7" fmla="*/ 29 h 30"/>
                <a:gd name="T8" fmla="*/ 233 w 234"/>
                <a:gd name="T9" fmla="*/ 29 h 30"/>
                <a:gd name="T10" fmla="*/ 29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175" y="0"/>
                    <a:pt x="87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4" name="Freeform 89"/>
            <p:cNvSpPr>
              <a:spLocks noChangeArrowheads="1"/>
            </p:cNvSpPr>
            <p:nvPr/>
          </p:nvSpPr>
          <p:spPr bwMode="auto">
            <a:xfrm>
              <a:off x="4510088" y="4892675"/>
              <a:ext cx="188912" cy="231775"/>
            </a:xfrm>
            <a:custGeom>
              <a:avLst/>
              <a:gdLst>
                <a:gd name="T0" fmla="*/ 87 w 525"/>
                <a:gd name="T1" fmla="*/ 29 h 643"/>
                <a:gd name="T2" fmla="*/ 87 w 525"/>
                <a:gd name="T3" fmla="*/ 29 h 643"/>
                <a:gd name="T4" fmla="*/ 58 w 525"/>
                <a:gd name="T5" fmla="*/ 0 h 643"/>
                <a:gd name="T6" fmla="*/ 0 w 525"/>
                <a:gd name="T7" fmla="*/ 58 h 643"/>
                <a:gd name="T8" fmla="*/ 0 w 525"/>
                <a:gd name="T9" fmla="*/ 58 h 643"/>
                <a:gd name="T10" fmla="*/ 30 w 525"/>
                <a:gd name="T11" fmla="*/ 175 h 643"/>
                <a:gd name="T12" fmla="*/ 58 w 525"/>
                <a:gd name="T13" fmla="*/ 263 h 643"/>
                <a:gd name="T14" fmla="*/ 87 w 525"/>
                <a:gd name="T15" fmla="*/ 350 h 643"/>
                <a:gd name="T16" fmla="*/ 146 w 525"/>
                <a:gd name="T17" fmla="*/ 437 h 643"/>
                <a:gd name="T18" fmla="*/ 292 w 525"/>
                <a:gd name="T19" fmla="*/ 583 h 643"/>
                <a:gd name="T20" fmla="*/ 496 w 525"/>
                <a:gd name="T21" fmla="*/ 642 h 643"/>
                <a:gd name="T22" fmla="*/ 496 w 525"/>
                <a:gd name="T23" fmla="*/ 642 h 643"/>
                <a:gd name="T24" fmla="*/ 524 w 525"/>
                <a:gd name="T25" fmla="*/ 583 h 643"/>
                <a:gd name="T26" fmla="*/ 496 w 525"/>
                <a:gd name="T27" fmla="*/ 554 h 643"/>
                <a:gd name="T28" fmla="*/ 321 w 525"/>
                <a:gd name="T29" fmla="*/ 525 h 643"/>
                <a:gd name="T30" fmla="*/ 204 w 525"/>
                <a:gd name="T31" fmla="*/ 408 h 643"/>
                <a:gd name="T32" fmla="*/ 175 w 525"/>
                <a:gd name="T33" fmla="*/ 350 h 643"/>
                <a:gd name="T34" fmla="*/ 116 w 525"/>
                <a:gd name="T35" fmla="*/ 233 h 643"/>
                <a:gd name="T36" fmla="*/ 87 w 525"/>
                <a:gd name="T37" fmla="*/ 146 h 643"/>
                <a:gd name="T38" fmla="*/ 87 w 525"/>
                <a:gd name="T39" fmla="*/ 58 h 643"/>
                <a:gd name="T40" fmla="*/ 87 w 525"/>
                <a:gd name="T41" fmla="*/ 29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643">
                  <a:moveTo>
                    <a:pt x="87" y="29"/>
                  </a:moveTo>
                  <a:lnTo>
                    <a:pt x="87" y="29"/>
                  </a:lnTo>
                  <a:cubicBezTo>
                    <a:pt x="87" y="0"/>
                    <a:pt x="58" y="0"/>
                    <a:pt x="58" y="0"/>
                  </a:cubicBezTo>
                  <a:cubicBezTo>
                    <a:pt x="0" y="0"/>
                    <a:pt x="0" y="29"/>
                    <a:pt x="0" y="58"/>
                  </a:cubicBezTo>
                  <a:lnTo>
                    <a:pt x="0" y="58"/>
                  </a:lnTo>
                  <a:cubicBezTo>
                    <a:pt x="0" y="87"/>
                    <a:pt x="0" y="146"/>
                    <a:pt x="30" y="175"/>
                  </a:cubicBezTo>
                  <a:cubicBezTo>
                    <a:pt x="30" y="204"/>
                    <a:pt x="30" y="233"/>
                    <a:pt x="58" y="263"/>
                  </a:cubicBezTo>
                  <a:cubicBezTo>
                    <a:pt x="58" y="292"/>
                    <a:pt x="87" y="321"/>
                    <a:pt x="87" y="350"/>
                  </a:cubicBezTo>
                  <a:cubicBezTo>
                    <a:pt x="116" y="350"/>
                    <a:pt x="116" y="408"/>
                    <a:pt x="146" y="437"/>
                  </a:cubicBezTo>
                  <a:cubicBezTo>
                    <a:pt x="204" y="496"/>
                    <a:pt x="263" y="554"/>
                    <a:pt x="292" y="583"/>
                  </a:cubicBezTo>
                  <a:cubicBezTo>
                    <a:pt x="350" y="613"/>
                    <a:pt x="408" y="642"/>
                    <a:pt x="496" y="642"/>
                  </a:cubicBezTo>
                  <a:lnTo>
                    <a:pt x="496" y="642"/>
                  </a:lnTo>
                  <a:cubicBezTo>
                    <a:pt x="524" y="642"/>
                    <a:pt x="524" y="642"/>
                    <a:pt x="524" y="583"/>
                  </a:cubicBezTo>
                  <a:cubicBezTo>
                    <a:pt x="524" y="583"/>
                    <a:pt x="524" y="554"/>
                    <a:pt x="496" y="554"/>
                  </a:cubicBezTo>
                  <a:cubicBezTo>
                    <a:pt x="437" y="554"/>
                    <a:pt x="379" y="554"/>
                    <a:pt x="321" y="525"/>
                  </a:cubicBezTo>
                  <a:cubicBezTo>
                    <a:pt x="292" y="496"/>
                    <a:pt x="233" y="466"/>
                    <a:pt x="204" y="408"/>
                  </a:cubicBezTo>
                  <a:cubicBezTo>
                    <a:pt x="175" y="379"/>
                    <a:pt x="175" y="350"/>
                    <a:pt x="175" y="350"/>
                  </a:cubicBezTo>
                  <a:cubicBezTo>
                    <a:pt x="146" y="321"/>
                    <a:pt x="116" y="263"/>
                    <a:pt x="116" y="233"/>
                  </a:cubicBezTo>
                  <a:cubicBezTo>
                    <a:pt x="87" y="204"/>
                    <a:pt x="87" y="175"/>
                    <a:pt x="87" y="146"/>
                  </a:cubicBezTo>
                  <a:cubicBezTo>
                    <a:pt x="87" y="116"/>
                    <a:pt x="87" y="87"/>
                    <a:pt x="87" y="58"/>
                  </a:cubicBezTo>
                  <a:cubicBezTo>
                    <a:pt x="87" y="58"/>
                    <a:pt x="87" y="58"/>
                    <a:pt x="87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5" name="Freeform 90"/>
            <p:cNvSpPr>
              <a:spLocks noChangeArrowheads="1"/>
            </p:cNvSpPr>
            <p:nvPr/>
          </p:nvSpPr>
          <p:spPr bwMode="auto">
            <a:xfrm>
              <a:off x="4983163" y="7212013"/>
              <a:ext cx="157162" cy="52387"/>
            </a:xfrm>
            <a:custGeom>
              <a:avLst/>
              <a:gdLst>
                <a:gd name="T0" fmla="*/ 29 w 438"/>
                <a:gd name="T1" fmla="*/ 59 h 147"/>
                <a:gd name="T2" fmla="*/ 29 w 438"/>
                <a:gd name="T3" fmla="*/ 59 h 147"/>
                <a:gd name="T4" fmla="*/ 29 w 438"/>
                <a:gd name="T5" fmla="*/ 59 h 147"/>
                <a:gd name="T6" fmla="*/ 0 w 438"/>
                <a:gd name="T7" fmla="*/ 118 h 147"/>
                <a:gd name="T8" fmla="*/ 58 w 438"/>
                <a:gd name="T9" fmla="*/ 146 h 147"/>
                <a:gd name="T10" fmla="*/ 234 w 438"/>
                <a:gd name="T11" fmla="*/ 88 h 147"/>
                <a:gd name="T12" fmla="*/ 408 w 438"/>
                <a:gd name="T13" fmla="*/ 146 h 147"/>
                <a:gd name="T14" fmla="*/ 437 w 438"/>
                <a:gd name="T15" fmla="*/ 146 h 147"/>
                <a:gd name="T16" fmla="*/ 437 w 438"/>
                <a:gd name="T17" fmla="*/ 59 h 147"/>
                <a:gd name="T18" fmla="*/ 234 w 438"/>
                <a:gd name="T19" fmla="*/ 0 h 147"/>
                <a:gd name="T20" fmla="*/ 29 w 438"/>
                <a:gd name="T21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47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59"/>
                    <a:pt x="0" y="88"/>
                    <a:pt x="0" y="118"/>
                  </a:cubicBezTo>
                  <a:cubicBezTo>
                    <a:pt x="29" y="146"/>
                    <a:pt x="29" y="146"/>
                    <a:pt x="58" y="146"/>
                  </a:cubicBezTo>
                  <a:cubicBezTo>
                    <a:pt x="117" y="88"/>
                    <a:pt x="175" y="59"/>
                    <a:pt x="234" y="88"/>
                  </a:cubicBezTo>
                  <a:cubicBezTo>
                    <a:pt x="320" y="88"/>
                    <a:pt x="350" y="118"/>
                    <a:pt x="40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379" y="30"/>
                    <a:pt x="320" y="0"/>
                    <a:pt x="234" y="0"/>
                  </a:cubicBezTo>
                  <a:cubicBezTo>
                    <a:pt x="175" y="0"/>
                    <a:pt x="87" y="30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6" name="Tekstvak 375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2 kolommen – groen</a:t>
            </a:r>
          </a:p>
        </p:txBody>
      </p:sp>
      <p:pic>
        <p:nvPicPr>
          <p:cNvPr id="106" name="Afbeelding 10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Blanco slide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Visie op leren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DA33-C269-450B-A367-156E9EEB90C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07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Visie op leren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DA33-C269-450B-A367-156E9EEB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69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3 kolommen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7" y="0"/>
            <a:ext cx="11353800" cy="152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9311" y="285298"/>
            <a:ext cx="8172302" cy="108085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-974" y="-77116"/>
            <a:ext cx="809365" cy="1600007"/>
            <a:chOff x="-974" y="-77116"/>
            <a:chExt cx="809365" cy="1600007"/>
          </a:xfrm>
        </p:grpSpPr>
        <p:sp>
          <p:nvSpPr>
            <p:cNvPr id="344" name="Freeform 59"/>
            <p:cNvSpPr>
              <a:spLocks noChangeArrowheads="1"/>
            </p:cNvSpPr>
            <p:nvPr/>
          </p:nvSpPr>
          <p:spPr bwMode="auto">
            <a:xfrm>
              <a:off x="-974" y="455740"/>
              <a:ext cx="86409" cy="115212"/>
            </a:xfrm>
            <a:custGeom>
              <a:avLst/>
              <a:gdLst>
                <a:gd name="T0" fmla="*/ 233 w 263"/>
                <a:gd name="T1" fmla="*/ 87 h 351"/>
                <a:gd name="T2" fmla="*/ 233 w 263"/>
                <a:gd name="T3" fmla="*/ 87 h 351"/>
                <a:gd name="T4" fmla="*/ 233 w 263"/>
                <a:gd name="T5" fmla="*/ 57 h 351"/>
                <a:gd name="T6" fmla="*/ 233 w 263"/>
                <a:gd name="T7" fmla="*/ 28 h 351"/>
                <a:gd name="T8" fmla="*/ 175 w 263"/>
                <a:gd name="T9" fmla="*/ 57 h 351"/>
                <a:gd name="T10" fmla="*/ 88 w 263"/>
                <a:gd name="T11" fmla="*/ 204 h 351"/>
                <a:gd name="T12" fmla="*/ 0 w 263"/>
                <a:gd name="T13" fmla="*/ 262 h 351"/>
                <a:gd name="T14" fmla="*/ 0 w 263"/>
                <a:gd name="T15" fmla="*/ 350 h 351"/>
                <a:gd name="T16" fmla="*/ 117 w 263"/>
                <a:gd name="T17" fmla="*/ 233 h 351"/>
                <a:gd name="T18" fmla="*/ 233 w 263"/>
                <a:gd name="T19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51">
                  <a:moveTo>
                    <a:pt x="233" y="87"/>
                  </a:moveTo>
                  <a:lnTo>
                    <a:pt x="233" y="87"/>
                  </a:lnTo>
                  <a:cubicBezTo>
                    <a:pt x="233" y="57"/>
                    <a:pt x="233" y="57"/>
                    <a:pt x="233" y="57"/>
                  </a:cubicBezTo>
                  <a:cubicBezTo>
                    <a:pt x="262" y="57"/>
                    <a:pt x="233" y="28"/>
                    <a:pt x="233" y="28"/>
                  </a:cubicBezTo>
                  <a:cubicBezTo>
                    <a:pt x="204" y="0"/>
                    <a:pt x="175" y="28"/>
                    <a:pt x="175" y="57"/>
                  </a:cubicBezTo>
                  <a:cubicBezTo>
                    <a:pt x="146" y="116"/>
                    <a:pt x="117" y="174"/>
                    <a:pt x="88" y="204"/>
                  </a:cubicBezTo>
                  <a:cubicBezTo>
                    <a:pt x="58" y="233"/>
                    <a:pt x="29" y="262"/>
                    <a:pt x="0" y="2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8" y="321"/>
                    <a:pt x="88" y="291"/>
                    <a:pt x="117" y="233"/>
                  </a:cubicBezTo>
                  <a:cubicBezTo>
                    <a:pt x="175" y="204"/>
                    <a:pt x="233" y="145"/>
                    <a:pt x="233" y="87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5" name="Freeform 60"/>
            <p:cNvSpPr>
              <a:spLocks noChangeArrowheads="1"/>
            </p:cNvSpPr>
            <p:nvPr/>
          </p:nvSpPr>
          <p:spPr bwMode="auto">
            <a:xfrm>
              <a:off x="46551" y="331887"/>
              <a:ext cx="247706" cy="142574"/>
            </a:xfrm>
            <a:custGeom>
              <a:avLst/>
              <a:gdLst>
                <a:gd name="T0" fmla="*/ 29 w 759"/>
                <a:gd name="T1" fmla="*/ 30 h 438"/>
                <a:gd name="T2" fmla="*/ 29 w 759"/>
                <a:gd name="T3" fmla="*/ 30 h 438"/>
                <a:gd name="T4" fmla="*/ 0 w 759"/>
                <a:gd name="T5" fmla="*/ 87 h 438"/>
                <a:gd name="T6" fmla="*/ 58 w 759"/>
                <a:gd name="T7" fmla="*/ 117 h 438"/>
                <a:gd name="T8" fmla="*/ 233 w 759"/>
                <a:gd name="T9" fmla="*/ 58 h 438"/>
                <a:gd name="T10" fmla="*/ 408 w 759"/>
                <a:gd name="T11" fmla="*/ 117 h 438"/>
                <a:gd name="T12" fmla="*/ 583 w 759"/>
                <a:gd name="T13" fmla="*/ 204 h 438"/>
                <a:gd name="T14" fmla="*/ 613 w 759"/>
                <a:gd name="T15" fmla="*/ 292 h 438"/>
                <a:gd name="T16" fmla="*/ 670 w 759"/>
                <a:gd name="T17" fmla="*/ 380 h 438"/>
                <a:gd name="T18" fmla="*/ 670 w 759"/>
                <a:gd name="T19" fmla="*/ 380 h 438"/>
                <a:gd name="T20" fmla="*/ 729 w 759"/>
                <a:gd name="T21" fmla="*/ 408 h 438"/>
                <a:gd name="T22" fmla="*/ 758 w 759"/>
                <a:gd name="T23" fmla="*/ 351 h 438"/>
                <a:gd name="T24" fmla="*/ 699 w 759"/>
                <a:gd name="T25" fmla="*/ 263 h 438"/>
                <a:gd name="T26" fmla="*/ 613 w 759"/>
                <a:gd name="T27" fmla="*/ 175 h 438"/>
                <a:gd name="T28" fmla="*/ 437 w 759"/>
                <a:gd name="T29" fmla="*/ 58 h 438"/>
                <a:gd name="T30" fmla="*/ 233 w 759"/>
                <a:gd name="T31" fmla="*/ 0 h 438"/>
                <a:gd name="T32" fmla="*/ 29 w 759"/>
                <a:gd name="T33" fmla="*/ 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38">
                  <a:moveTo>
                    <a:pt x="29" y="30"/>
                  </a:moveTo>
                  <a:lnTo>
                    <a:pt x="29" y="30"/>
                  </a:lnTo>
                  <a:cubicBezTo>
                    <a:pt x="0" y="30"/>
                    <a:pt x="0" y="58"/>
                    <a:pt x="0" y="87"/>
                  </a:cubicBezTo>
                  <a:cubicBezTo>
                    <a:pt x="0" y="117"/>
                    <a:pt x="29" y="117"/>
                    <a:pt x="58" y="11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117"/>
                  </a:cubicBezTo>
                  <a:cubicBezTo>
                    <a:pt x="466" y="146"/>
                    <a:pt x="525" y="175"/>
                    <a:pt x="583" y="204"/>
                  </a:cubicBezTo>
                  <a:cubicBezTo>
                    <a:pt x="583" y="263"/>
                    <a:pt x="613" y="263"/>
                    <a:pt x="613" y="292"/>
                  </a:cubicBezTo>
                  <a:cubicBezTo>
                    <a:pt x="641" y="321"/>
                    <a:pt x="670" y="351"/>
                    <a:pt x="670" y="380"/>
                  </a:cubicBezTo>
                  <a:lnTo>
                    <a:pt x="670" y="380"/>
                  </a:lnTo>
                  <a:cubicBezTo>
                    <a:pt x="670" y="437"/>
                    <a:pt x="729" y="437"/>
                    <a:pt x="729" y="408"/>
                  </a:cubicBezTo>
                  <a:cubicBezTo>
                    <a:pt x="758" y="380"/>
                    <a:pt x="758" y="351"/>
                    <a:pt x="758" y="351"/>
                  </a:cubicBezTo>
                  <a:cubicBezTo>
                    <a:pt x="729" y="292"/>
                    <a:pt x="729" y="292"/>
                    <a:pt x="699" y="263"/>
                  </a:cubicBezTo>
                  <a:cubicBezTo>
                    <a:pt x="670" y="204"/>
                    <a:pt x="641" y="204"/>
                    <a:pt x="613" y="175"/>
                  </a:cubicBezTo>
                  <a:cubicBezTo>
                    <a:pt x="583" y="117"/>
                    <a:pt x="495" y="87"/>
                    <a:pt x="437" y="58"/>
                  </a:cubicBezTo>
                  <a:cubicBezTo>
                    <a:pt x="379" y="30"/>
                    <a:pt x="321" y="30"/>
                    <a:pt x="233" y="0"/>
                  </a:cubicBezTo>
                  <a:cubicBezTo>
                    <a:pt x="175" y="0"/>
                    <a:pt x="116" y="30"/>
                    <a:pt x="29" y="30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9" name="Freeform 64"/>
            <p:cNvSpPr>
              <a:spLocks noChangeArrowheads="1"/>
            </p:cNvSpPr>
            <p:nvPr/>
          </p:nvSpPr>
          <p:spPr bwMode="auto">
            <a:xfrm>
              <a:off x="-974" y="912267"/>
              <a:ext cx="95050" cy="247706"/>
            </a:xfrm>
            <a:custGeom>
              <a:avLst/>
              <a:gdLst>
                <a:gd name="T0" fmla="*/ 175 w 293"/>
                <a:gd name="T1" fmla="*/ 292 h 759"/>
                <a:gd name="T2" fmla="*/ 175 w 293"/>
                <a:gd name="T3" fmla="*/ 292 h 759"/>
                <a:gd name="T4" fmla="*/ 233 w 293"/>
                <a:gd name="T5" fmla="*/ 496 h 759"/>
                <a:gd name="T6" fmla="*/ 233 w 293"/>
                <a:gd name="T7" fmla="*/ 584 h 759"/>
                <a:gd name="T8" fmla="*/ 175 w 293"/>
                <a:gd name="T9" fmla="*/ 672 h 759"/>
                <a:gd name="T10" fmla="*/ 175 w 293"/>
                <a:gd name="T11" fmla="*/ 700 h 759"/>
                <a:gd name="T12" fmla="*/ 233 w 293"/>
                <a:gd name="T13" fmla="*/ 758 h 759"/>
                <a:gd name="T14" fmla="*/ 292 w 293"/>
                <a:gd name="T15" fmla="*/ 700 h 759"/>
                <a:gd name="T16" fmla="*/ 292 w 293"/>
                <a:gd name="T17" fmla="*/ 584 h 759"/>
                <a:gd name="T18" fmla="*/ 292 w 293"/>
                <a:gd name="T19" fmla="*/ 467 h 759"/>
                <a:gd name="T20" fmla="*/ 233 w 293"/>
                <a:gd name="T21" fmla="*/ 292 h 759"/>
                <a:gd name="T22" fmla="*/ 146 w 293"/>
                <a:gd name="T23" fmla="*/ 88 h 759"/>
                <a:gd name="T24" fmla="*/ 0 w 293"/>
                <a:gd name="T25" fmla="*/ 0 h 759"/>
                <a:gd name="T26" fmla="*/ 0 w 293"/>
                <a:gd name="T27" fmla="*/ 58 h 759"/>
                <a:gd name="T28" fmla="*/ 88 w 293"/>
                <a:gd name="T29" fmla="*/ 146 h 759"/>
                <a:gd name="T30" fmla="*/ 175 w 293"/>
                <a:gd name="T31" fmla="*/ 29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292"/>
                  </a:moveTo>
                  <a:lnTo>
                    <a:pt x="175" y="292"/>
                  </a:lnTo>
                  <a:cubicBezTo>
                    <a:pt x="204" y="379"/>
                    <a:pt x="233" y="408"/>
                    <a:pt x="233" y="496"/>
                  </a:cubicBezTo>
                  <a:cubicBezTo>
                    <a:pt x="233" y="525"/>
                    <a:pt x="233" y="555"/>
                    <a:pt x="233" y="584"/>
                  </a:cubicBezTo>
                  <a:cubicBezTo>
                    <a:pt x="233" y="613"/>
                    <a:pt x="204" y="642"/>
                    <a:pt x="175" y="672"/>
                  </a:cubicBezTo>
                  <a:cubicBezTo>
                    <a:pt x="175" y="672"/>
                    <a:pt x="175" y="672"/>
                    <a:pt x="175" y="700"/>
                  </a:cubicBezTo>
                  <a:cubicBezTo>
                    <a:pt x="175" y="700"/>
                    <a:pt x="175" y="758"/>
                    <a:pt x="233" y="758"/>
                  </a:cubicBezTo>
                  <a:cubicBezTo>
                    <a:pt x="233" y="758"/>
                    <a:pt x="292" y="729"/>
                    <a:pt x="292" y="700"/>
                  </a:cubicBezTo>
                  <a:cubicBezTo>
                    <a:pt x="292" y="672"/>
                    <a:pt x="292" y="613"/>
                    <a:pt x="292" y="584"/>
                  </a:cubicBezTo>
                  <a:cubicBezTo>
                    <a:pt x="292" y="555"/>
                    <a:pt x="292" y="525"/>
                    <a:pt x="292" y="467"/>
                  </a:cubicBezTo>
                  <a:cubicBezTo>
                    <a:pt x="292" y="408"/>
                    <a:pt x="292" y="350"/>
                    <a:pt x="233" y="292"/>
                  </a:cubicBezTo>
                  <a:cubicBezTo>
                    <a:pt x="233" y="23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4"/>
                    <a:pt x="175" y="292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0" name="Freeform 65"/>
            <p:cNvSpPr>
              <a:spLocks noChangeArrowheads="1"/>
            </p:cNvSpPr>
            <p:nvPr/>
          </p:nvSpPr>
          <p:spPr bwMode="auto">
            <a:xfrm>
              <a:off x="-974" y="112984"/>
              <a:ext cx="181459" cy="95050"/>
            </a:xfrm>
            <a:custGeom>
              <a:avLst/>
              <a:gdLst>
                <a:gd name="T0" fmla="*/ 175 w 555"/>
                <a:gd name="T1" fmla="*/ 174 h 292"/>
                <a:gd name="T2" fmla="*/ 175 w 555"/>
                <a:gd name="T3" fmla="*/ 174 h 292"/>
                <a:gd name="T4" fmla="*/ 321 w 555"/>
                <a:gd name="T5" fmla="*/ 87 h 292"/>
                <a:gd name="T6" fmla="*/ 409 w 555"/>
                <a:gd name="T7" fmla="*/ 87 h 292"/>
                <a:gd name="T8" fmla="*/ 495 w 555"/>
                <a:gd name="T9" fmla="*/ 87 h 292"/>
                <a:gd name="T10" fmla="*/ 525 w 555"/>
                <a:gd name="T11" fmla="*/ 116 h 292"/>
                <a:gd name="T12" fmla="*/ 554 w 555"/>
                <a:gd name="T13" fmla="*/ 57 h 292"/>
                <a:gd name="T14" fmla="*/ 525 w 555"/>
                <a:gd name="T15" fmla="*/ 0 h 292"/>
                <a:gd name="T16" fmla="*/ 409 w 555"/>
                <a:gd name="T17" fmla="*/ 0 h 292"/>
                <a:gd name="T18" fmla="*/ 292 w 555"/>
                <a:gd name="T19" fmla="*/ 29 h 292"/>
                <a:gd name="T20" fmla="*/ 117 w 555"/>
                <a:gd name="T21" fmla="*/ 116 h 292"/>
                <a:gd name="T22" fmla="*/ 0 w 555"/>
                <a:gd name="T23" fmla="*/ 204 h 292"/>
                <a:gd name="T24" fmla="*/ 0 w 555"/>
                <a:gd name="T25" fmla="*/ 291 h 292"/>
                <a:gd name="T26" fmla="*/ 29 w 555"/>
                <a:gd name="T27" fmla="*/ 262 h 292"/>
                <a:gd name="T28" fmla="*/ 175 w 555"/>
                <a:gd name="T29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2">
                  <a:moveTo>
                    <a:pt x="175" y="174"/>
                  </a:moveTo>
                  <a:lnTo>
                    <a:pt x="175" y="174"/>
                  </a:lnTo>
                  <a:cubicBezTo>
                    <a:pt x="204" y="116"/>
                    <a:pt x="262" y="116"/>
                    <a:pt x="321" y="87"/>
                  </a:cubicBezTo>
                  <a:cubicBezTo>
                    <a:pt x="350" y="87"/>
                    <a:pt x="379" y="87"/>
                    <a:pt x="409" y="87"/>
                  </a:cubicBezTo>
                  <a:cubicBezTo>
                    <a:pt x="438" y="87"/>
                    <a:pt x="467" y="87"/>
                    <a:pt x="495" y="87"/>
                  </a:cubicBezTo>
                  <a:lnTo>
                    <a:pt x="525" y="116"/>
                  </a:lnTo>
                  <a:cubicBezTo>
                    <a:pt x="554" y="116"/>
                    <a:pt x="554" y="87"/>
                    <a:pt x="554" y="57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57"/>
                    <a:pt x="175" y="87"/>
                    <a:pt x="117" y="116"/>
                  </a:cubicBezTo>
                  <a:cubicBezTo>
                    <a:pt x="88" y="145"/>
                    <a:pt x="58" y="174"/>
                    <a:pt x="0" y="20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4"/>
                    <a:pt x="175" y="174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2" name="Freeform 67"/>
            <p:cNvSpPr>
              <a:spLocks noChangeArrowheads="1"/>
            </p:cNvSpPr>
            <p:nvPr/>
          </p:nvSpPr>
          <p:spPr bwMode="auto">
            <a:xfrm>
              <a:off x="-974" y="740889"/>
              <a:ext cx="105131" cy="76328"/>
            </a:xfrm>
            <a:custGeom>
              <a:avLst/>
              <a:gdLst>
                <a:gd name="T0" fmla="*/ 175 w 322"/>
                <a:gd name="T1" fmla="*/ 117 h 234"/>
                <a:gd name="T2" fmla="*/ 175 w 322"/>
                <a:gd name="T3" fmla="*/ 117 h 234"/>
                <a:gd name="T4" fmla="*/ 233 w 322"/>
                <a:gd name="T5" fmla="*/ 175 h 234"/>
                <a:gd name="T6" fmla="*/ 262 w 322"/>
                <a:gd name="T7" fmla="*/ 204 h 234"/>
                <a:gd name="T8" fmla="*/ 321 w 322"/>
                <a:gd name="T9" fmla="*/ 175 h 234"/>
                <a:gd name="T10" fmla="*/ 292 w 322"/>
                <a:gd name="T11" fmla="*/ 117 h 234"/>
                <a:gd name="T12" fmla="*/ 175 w 322"/>
                <a:gd name="T13" fmla="*/ 59 h 234"/>
                <a:gd name="T14" fmla="*/ 88 w 322"/>
                <a:gd name="T15" fmla="*/ 0 h 234"/>
                <a:gd name="T16" fmla="*/ 0 w 322"/>
                <a:gd name="T17" fmla="*/ 0 h 234"/>
                <a:gd name="T18" fmla="*/ 0 w 322"/>
                <a:gd name="T19" fmla="*/ 59 h 234"/>
                <a:gd name="T20" fmla="*/ 88 w 322"/>
                <a:gd name="T21" fmla="*/ 88 h 234"/>
                <a:gd name="T22" fmla="*/ 175 w 322"/>
                <a:gd name="T23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4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5"/>
                  </a:cubicBezTo>
                  <a:cubicBezTo>
                    <a:pt x="233" y="175"/>
                    <a:pt x="233" y="204"/>
                    <a:pt x="262" y="204"/>
                  </a:cubicBezTo>
                  <a:cubicBezTo>
                    <a:pt x="292" y="233"/>
                    <a:pt x="321" y="204"/>
                    <a:pt x="321" y="175"/>
                  </a:cubicBezTo>
                  <a:cubicBezTo>
                    <a:pt x="321" y="147"/>
                    <a:pt x="321" y="117"/>
                    <a:pt x="292" y="117"/>
                  </a:cubicBezTo>
                  <a:cubicBezTo>
                    <a:pt x="262" y="88"/>
                    <a:pt x="233" y="59"/>
                    <a:pt x="175" y="59"/>
                  </a:cubicBezTo>
                  <a:cubicBezTo>
                    <a:pt x="146" y="29"/>
                    <a:pt x="14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88"/>
                    <a:pt x="58" y="88"/>
                    <a:pt x="88" y="88"/>
                  </a:cubicBezTo>
                  <a:cubicBezTo>
                    <a:pt x="117" y="88"/>
                    <a:pt x="146" y="117"/>
                    <a:pt x="175" y="117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3" name="Freeform 68"/>
            <p:cNvSpPr>
              <a:spLocks noChangeArrowheads="1"/>
            </p:cNvSpPr>
            <p:nvPr/>
          </p:nvSpPr>
          <p:spPr bwMode="auto">
            <a:xfrm>
              <a:off x="-974" y="1275185"/>
              <a:ext cx="200181" cy="48965"/>
            </a:xfrm>
            <a:custGeom>
              <a:avLst/>
              <a:gdLst>
                <a:gd name="T0" fmla="*/ 583 w 613"/>
                <a:gd name="T1" fmla="*/ 59 h 148"/>
                <a:gd name="T2" fmla="*/ 583 w 613"/>
                <a:gd name="T3" fmla="*/ 59 h 148"/>
                <a:gd name="T4" fmla="*/ 583 w 613"/>
                <a:gd name="T5" fmla="*/ 0 h 148"/>
                <a:gd name="T6" fmla="*/ 525 w 613"/>
                <a:gd name="T7" fmla="*/ 0 h 148"/>
                <a:gd name="T8" fmla="*/ 379 w 613"/>
                <a:gd name="T9" fmla="*/ 88 h 148"/>
                <a:gd name="T10" fmla="*/ 204 w 613"/>
                <a:gd name="T11" fmla="*/ 88 h 148"/>
                <a:gd name="T12" fmla="*/ 29 w 613"/>
                <a:gd name="T13" fmla="*/ 30 h 148"/>
                <a:gd name="T14" fmla="*/ 0 w 613"/>
                <a:gd name="T15" fmla="*/ 30 h 148"/>
                <a:gd name="T16" fmla="*/ 0 w 613"/>
                <a:gd name="T17" fmla="*/ 88 h 148"/>
                <a:gd name="T18" fmla="*/ 175 w 613"/>
                <a:gd name="T19" fmla="*/ 117 h 148"/>
                <a:gd name="T20" fmla="*/ 379 w 613"/>
                <a:gd name="T21" fmla="*/ 117 h 148"/>
                <a:gd name="T22" fmla="*/ 583 w 613"/>
                <a:gd name="T23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148">
                  <a:moveTo>
                    <a:pt x="583" y="59"/>
                  </a:moveTo>
                  <a:lnTo>
                    <a:pt x="583" y="59"/>
                  </a:lnTo>
                  <a:cubicBezTo>
                    <a:pt x="612" y="59"/>
                    <a:pt x="612" y="0"/>
                    <a:pt x="583" y="0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9"/>
                    <a:pt x="438" y="59"/>
                    <a:pt x="379" y="88"/>
                  </a:cubicBezTo>
                  <a:cubicBezTo>
                    <a:pt x="292" y="88"/>
                    <a:pt x="262" y="88"/>
                    <a:pt x="204" y="88"/>
                  </a:cubicBezTo>
                  <a:cubicBezTo>
                    <a:pt x="117" y="59"/>
                    <a:pt x="88" y="59"/>
                    <a:pt x="29" y="30"/>
                  </a:cubicBezTo>
                  <a:lnTo>
                    <a:pt x="0" y="30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58" y="117"/>
                    <a:pt x="117" y="117"/>
                    <a:pt x="175" y="117"/>
                  </a:cubicBezTo>
                  <a:cubicBezTo>
                    <a:pt x="262" y="147"/>
                    <a:pt x="321" y="147"/>
                    <a:pt x="379" y="117"/>
                  </a:cubicBezTo>
                  <a:cubicBezTo>
                    <a:pt x="438" y="117"/>
                    <a:pt x="525" y="88"/>
                    <a:pt x="583" y="59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4" name="Freeform 69"/>
            <p:cNvSpPr>
              <a:spLocks noChangeArrowheads="1"/>
            </p:cNvSpPr>
            <p:nvPr/>
          </p:nvSpPr>
          <p:spPr bwMode="auto">
            <a:xfrm>
              <a:off x="170404" y="560870"/>
              <a:ext cx="152656" cy="228984"/>
            </a:xfrm>
            <a:custGeom>
              <a:avLst/>
              <a:gdLst>
                <a:gd name="T0" fmla="*/ 29 w 468"/>
                <a:gd name="T1" fmla="*/ 57 h 701"/>
                <a:gd name="T2" fmla="*/ 29 w 468"/>
                <a:gd name="T3" fmla="*/ 57 h 701"/>
                <a:gd name="T4" fmla="*/ 204 w 468"/>
                <a:gd name="T5" fmla="*/ 145 h 701"/>
                <a:gd name="T6" fmla="*/ 320 w 468"/>
                <a:gd name="T7" fmla="*/ 291 h 701"/>
                <a:gd name="T8" fmla="*/ 379 w 468"/>
                <a:gd name="T9" fmla="*/ 466 h 701"/>
                <a:gd name="T10" fmla="*/ 408 w 468"/>
                <a:gd name="T11" fmla="*/ 553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3 h 701"/>
                <a:gd name="T22" fmla="*/ 437 w 468"/>
                <a:gd name="T23" fmla="*/ 436 h 701"/>
                <a:gd name="T24" fmla="*/ 350 w 468"/>
                <a:gd name="T25" fmla="*/ 262 h 701"/>
                <a:gd name="T26" fmla="*/ 234 w 468"/>
                <a:gd name="T27" fmla="*/ 116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7"/>
                  </a:moveTo>
                  <a:lnTo>
                    <a:pt x="29" y="57"/>
                  </a:lnTo>
                  <a:cubicBezTo>
                    <a:pt x="87" y="86"/>
                    <a:pt x="146" y="116"/>
                    <a:pt x="204" y="145"/>
                  </a:cubicBezTo>
                  <a:cubicBezTo>
                    <a:pt x="262" y="203"/>
                    <a:pt x="291" y="233"/>
                    <a:pt x="320" y="291"/>
                  </a:cubicBezTo>
                  <a:cubicBezTo>
                    <a:pt x="350" y="320"/>
                    <a:pt x="350" y="407"/>
                    <a:pt x="379" y="466"/>
                  </a:cubicBezTo>
                  <a:cubicBezTo>
                    <a:pt x="408" y="495"/>
                    <a:pt x="408" y="495"/>
                    <a:pt x="408" y="553"/>
                  </a:cubicBezTo>
                  <a:cubicBezTo>
                    <a:pt x="408" y="582"/>
                    <a:pt x="408" y="582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2"/>
                    <a:pt x="467" y="582"/>
                    <a:pt x="467" y="55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9"/>
                    <a:pt x="408" y="320"/>
                    <a:pt x="350" y="262"/>
                  </a:cubicBezTo>
                  <a:cubicBezTo>
                    <a:pt x="320" y="203"/>
                    <a:pt x="291" y="145"/>
                    <a:pt x="234" y="116"/>
                  </a:cubicBezTo>
                  <a:cubicBezTo>
                    <a:pt x="175" y="57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7"/>
                    <a:pt x="0" y="57"/>
                    <a:pt x="29" y="57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5" name="Freeform 70"/>
            <p:cNvSpPr>
              <a:spLocks noChangeArrowheads="1"/>
            </p:cNvSpPr>
            <p:nvPr/>
          </p:nvSpPr>
          <p:spPr bwMode="auto">
            <a:xfrm>
              <a:off x="255373" y="26575"/>
              <a:ext cx="115212" cy="26642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87 h 818"/>
                <a:gd name="T6" fmla="*/ 117 w 351"/>
                <a:gd name="T7" fmla="*/ 787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7 h 818"/>
                <a:gd name="T14" fmla="*/ 350 w 351"/>
                <a:gd name="T15" fmla="*/ 234 h 818"/>
                <a:gd name="T16" fmla="*/ 321 w 351"/>
                <a:gd name="T17" fmla="*/ 29 h 818"/>
                <a:gd name="T18" fmla="*/ 234 w 351"/>
                <a:gd name="T19" fmla="*/ 29 h 818"/>
                <a:gd name="T20" fmla="*/ 234 w 351"/>
                <a:gd name="T21" fmla="*/ 58 h 818"/>
                <a:gd name="T22" fmla="*/ 292 w 351"/>
                <a:gd name="T23" fmla="*/ 263 h 818"/>
                <a:gd name="T24" fmla="*/ 263 w 351"/>
                <a:gd name="T25" fmla="*/ 437 h 818"/>
                <a:gd name="T26" fmla="*/ 205 w 351"/>
                <a:gd name="T27" fmla="*/ 584 h 818"/>
                <a:gd name="T28" fmla="*/ 146 w 351"/>
                <a:gd name="T29" fmla="*/ 670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58"/>
                    <a:pt x="0" y="758"/>
                    <a:pt x="29" y="787"/>
                  </a:cubicBezTo>
                  <a:cubicBezTo>
                    <a:pt x="58" y="817"/>
                    <a:pt x="88" y="817"/>
                    <a:pt x="117" y="787"/>
                  </a:cubicBezTo>
                  <a:cubicBezTo>
                    <a:pt x="117" y="758"/>
                    <a:pt x="146" y="758"/>
                    <a:pt x="175" y="700"/>
                  </a:cubicBezTo>
                  <a:cubicBezTo>
                    <a:pt x="205" y="700"/>
                    <a:pt x="234" y="670"/>
                    <a:pt x="263" y="613"/>
                  </a:cubicBezTo>
                  <a:cubicBezTo>
                    <a:pt x="292" y="554"/>
                    <a:pt x="321" y="525"/>
                    <a:pt x="321" y="437"/>
                  </a:cubicBezTo>
                  <a:cubicBezTo>
                    <a:pt x="350" y="379"/>
                    <a:pt x="350" y="292"/>
                    <a:pt x="350" y="234"/>
                  </a:cubicBezTo>
                  <a:cubicBezTo>
                    <a:pt x="350" y="175"/>
                    <a:pt x="321" y="117"/>
                    <a:pt x="321" y="29"/>
                  </a:cubicBezTo>
                  <a:cubicBezTo>
                    <a:pt x="292" y="29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7"/>
                    <a:pt x="292" y="175"/>
                    <a:pt x="292" y="263"/>
                  </a:cubicBezTo>
                  <a:cubicBezTo>
                    <a:pt x="321" y="292"/>
                    <a:pt x="292" y="379"/>
                    <a:pt x="263" y="437"/>
                  </a:cubicBezTo>
                  <a:cubicBezTo>
                    <a:pt x="263" y="467"/>
                    <a:pt x="234" y="554"/>
                    <a:pt x="205" y="584"/>
                  </a:cubicBezTo>
                  <a:cubicBezTo>
                    <a:pt x="175" y="613"/>
                    <a:pt x="146" y="642"/>
                    <a:pt x="146" y="670"/>
                  </a:cubicBezTo>
                  <a:cubicBezTo>
                    <a:pt x="117" y="700"/>
                    <a:pt x="88" y="700"/>
                    <a:pt x="58" y="700"/>
                  </a:cubicBezTo>
                  <a:lnTo>
                    <a:pt x="29" y="700"/>
                  </a:ln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0" name="Freeform 75"/>
            <p:cNvSpPr>
              <a:spLocks noChangeArrowheads="1"/>
            </p:cNvSpPr>
            <p:nvPr/>
          </p:nvSpPr>
          <p:spPr bwMode="auto">
            <a:xfrm>
              <a:off x="207848" y="1027479"/>
              <a:ext cx="181459" cy="220344"/>
            </a:xfrm>
            <a:custGeom>
              <a:avLst/>
              <a:gdLst>
                <a:gd name="T0" fmla="*/ 467 w 555"/>
                <a:gd name="T1" fmla="*/ 496 h 673"/>
                <a:gd name="T2" fmla="*/ 467 w 555"/>
                <a:gd name="T3" fmla="*/ 496 h 673"/>
                <a:gd name="T4" fmla="*/ 438 w 555"/>
                <a:gd name="T5" fmla="*/ 613 h 673"/>
                <a:gd name="T6" fmla="*/ 438 w 555"/>
                <a:gd name="T7" fmla="*/ 642 h 673"/>
                <a:gd name="T8" fmla="*/ 496 w 555"/>
                <a:gd name="T9" fmla="*/ 672 h 673"/>
                <a:gd name="T10" fmla="*/ 525 w 555"/>
                <a:gd name="T11" fmla="*/ 613 h 673"/>
                <a:gd name="T12" fmla="*/ 525 w 555"/>
                <a:gd name="T13" fmla="*/ 613 h 673"/>
                <a:gd name="T14" fmla="*/ 525 w 555"/>
                <a:gd name="T15" fmla="*/ 496 h 673"/>
                <a:gd name="T16" fmla="*/ 496 w 555"/>
                <a:gd name="T17" fmla="*/ 408 h 673"/>
                <a:gd name="T18" fmla="*/ 409 w 555"/>
                <a:gd name="T19" fmla="*/ 234 h 673"/>
                <a:gd name="T20" fmla="*/ 234 w 555"/>
                <a:gd name="T21" fmla="*/ 88 h 673"/>
                <a:gd name="T22" fmla="*/ 59 w 555"/>
                <a:gd name="T23" fmla="*/ 0 h 673"/>
                <a:gd name="T24" fmla="*/ 0 w 555"/>
                <a:gd name="T25" fmla="*/ 58 h 673"/>
                <a:gd name="T26" fmla="*/ 59 w 555"/>
                <a:gd name="T27" fmla="*/ 88 h 673"/>
                <a:gd name="T28" fmla="*/ 204 w 555"/>
                <a:gd name="T29" fmla="*/ 146 h 673"/>
                <a:gd name="T30" fmla="*/ 351 w 555"/>
                <a:gd name="T31" fmla="*/ 263 h 673"/>
                <a:gd name="T32" fmla="*/ 438 w 555"/>
                <a:gd name="T33" fmla="*/ 408 h 673"/>
                <a:gd name="T34" fmla="*/ 467 w 555"/>
                <a:gd name="T35" fmla="*/ 49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3">
                  <a:moveTo>
                    <a:pt x="467" y="496"/>
                  </a:moveTo>
                  <a:lnTo>
                    <a:pt x="467" y="496"/>
                  </a:lnTo>
                  <a:cubicBezTo>
                    <a:pt x="467" y="554"/>
                    <a:pt x="467" y="554"/>
                    <a:pt x="438" y="613"/>
                  </a:cubicBezTo>
                  <a:cubicBezTo>
                    <a:pt x="438" y="613"/>
                    <a:pt x="438" y="613"/>
                    <a:pt x="438" y="642"/>
                  </a:cubicBezTo>
                  <a:cubicBezTo>
                    <a:pt x="438" y="642"/>
                    <a:pt x="467" y="672"/>
                    <a:pt x="496" y="672"/>
                  </a:cubicBezTo>
                  <a:cubicBezTo>
                    <a:pt x="525" y="672"/>
                    <a:pt x="554" y="642"/>
                    <a:pt x="525" y="613"/>
                  </a:cubicBezTo>
                  <a:lnTo>
                    <a:pt x="525" y="613"/>
                  </a:lnTo>
                  <a:cubicBezTo>
                    <a:pt x="525" y="554"/>
                    <a:pt x="525" y="525"/>
                    <a:pt x="525" y="496"/>
                  </a:cubicBezTo>
                  <a:cubicBezTo>
                    <a:pt x="525" y="467"/>
                    <a:pt x="525" y="437"/>
                    <a:pt x="496" y="408"/>
                  </a:cubicBezTo>
                  <a:cubicBezTo>
                    <a:pt x="467" y="322"/>
                    <a:pt x="438" y="292"/>
                    <a:pt x="409" y="234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3"/>
                  </a:cubicBezTo>
                  <a:cubicBezTo>
                    <a:pt x="380" y="322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1" name="Freeform 76"/>
            <p:cNvSpPr>
              <a:spLocks noChangeArrowheads="1"/>
            </p:cNvSpPr>
            <p:nvPr/>
          </p:nvSpPr>
          <p:spPr bwMode="auto">
            <a:xfrm>
              <a:off x="255373" y="817217"/>
              <a:ext cx="247706" cy="152656"/>
            </a:xfrm>
            <a:custGeom>
              <a:avLst/>
              <a:gdLst>
                <a:gd name="T0" fmla="*/ 58 w 758"/>
                <a:gd name="T1" fmla="*/ 467 h 468"/>
                <a:gd name="T2" fmla="*/ 58 w 758"/>
                <a:gd name="T3" fmla="*/ 467 h 468"/>
                <a:gd name="T4" fmla="*/ 175 w 758"/>
                <a:gd name="T5" fmla="*/ 467 h 468"/>
                <a:gd name="T6" fmla="*/ 292 w 758"/>
                <a:gd name="T7" fmla="*/ 467 h 468"/>
                <a:gd name="T8" fmla="*/ 466 w 758"/>
                <a:gd name="T9" fmla="*/ 380 h 468"/>
                <a:gd name="T10" fmla="*/ 640 w 758"/>
                <a:gd name="T11" fmla="*/ 234 h 468"/>
                <a:gd name="T12" fmla="*/ 728 w 758"/>
                <a:gd name="T13" fmla="*/ 59 h 468"/>
                <a:gd name="T14" fmla="*/ 728 w 758"/>
                <a:gd name="T15" fmla="*/ 0 h 468"/>
                <a:gd name="T16" fmla="*/ 670 w 758"/>
                <a:gd name="T17" fmla="*/ 30 h 468"/>
                <a:gd name="T18" fmla="*/ 583 w 758"/>
                <a:gd name="T19" fmla="*/ 205 h 468"/>
                <a:gd name="T20" fmla="*/ 438 w 758"/>
                <a:gd name="T21" fmla="*/ 321 h 468"/>
                <a:gd name="T22" fmla="*/ 263 w 758"/>
                <a:gd name="T23" fmla="*/ 380 h 468"/>
                <a:gd name="T24" fmla="*/ 175 w 758"/>
                <a:gd name="T25" fmla="*/ 380 h 468"/>
                <a:gd name="T26" fmla="*/ 88 w 758"/>
                <a:gd name="T27" fmla="*/ 350 h 468"/>
                <a:gd name="T28" fmla="*/ 58 w 758"/>
                <a:gd name="T29" fmla="*/ 350 h 468"/>
                <a:gd name="T30" fmla="*/ 0 w 758"/>
                <a:gd name="T31" fmla="*/ 409 h 468"/>
                <a:gd name="T32" fmla="*/ 58 w 758"/>
                <a:gd name="T33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8">
                  <a:moveTo>
                    <a:pt x="58" y="467"/>
                  </a:moveTo>
                  <a:lnTo>
                    <a:pt x="58" y="467"/>
                  </a:lnTo>
                  <a:cubicBezTo>
                    <a:pt x="88" y="467"/>
                    <a:pt x="146" y="467"/>
                    <a:pt x="175" y="467"/>
                  </a:cubicBezTo>
                  <a:cubicBezTo>
                    <a:pt x="205" y="467"/>
                    <a:pt x="234" y="467"/>
                    <a:pt x="292" y="467"/>
                  </a:cubicBezTo>
                  <a:cubicBezTo>
                    <a:pt x="350" y="438"/>
                    <a:pt x="408" y="409"/>
                    <a:pt x="466" y="380"/>
                  </a:cubicBezTo>
                  <a:cubicBezTo>
                    <a:pt x="524" y="350"/>
                    <a:pt x="583" y="292"/>
                    <a:pt x="640" y="234"/>
                  </a:cubicBezTo>
                  <a:cubicBezTo>
                    <a:pt x="670" y="205"/>
                    <a:pt x="728" y="117"/>
                    <a:pt x="728" y="59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117"/>
                    <a:pt x="640" y="147"/>
                    <a:pt x="583" y="205"/>
                  </a:cubicBezTo>
                  <a:cubicBezTo>
                    <a:pt x="554" y="264"/>
                    <a:pt x="495" y="292"/>
                    <a:pt x="438" y="321"/>
                  </a:cubicBezTo>
                  <a:cubicBezTo>
                    <a:pt x="379" y="350"/>
                    <a:pt x="321" y="350"/>
                    <a:pt x="263" y="380"/>
                  </a:cubicBezTo>
                  <a:cubicBezTo>
                    <a:pt x="234" y="380"/>
                    <a:pt x="205" y="409"/>
                    <a:pt x="175" y="380"/>
                  </a:cubicBezTo>
                  <a:cubicBezTo>
                    <a:pt x="146" y="380"/>
                    <a:pt x="117" y="380"/>
                    <a:pt x="88" y="350"/>
                  </a:cubicBez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80"/>
                    <a:pt x="0" y="409"/>
                  </a:cubicBezTo>
                  <a:cubicBezTo>
                    <a:pt x="0" y="438"/>
                    <a:pt x="29" y="467"/>
                    <a:pt x="58" y="467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2" name="Freeform 77"/>
            <p:cNvSpPr>
              <a:spLocks noChangeArrowheads="1"/>
            </p:cNvSpPr>
            <p:nvPr/>
          </p:nvSpPr>
          <p:spPr bwMode="auto">
            <a:xfrm>
              <a:off x="-974" y="1446563"/>
              <a:ext cx="95050" cy="38884"/>
            </a:xfrm>
            <a:custGeom>
              <a:avLst/>
              <a:gdLst>
                <a:gd name="T0" fmla="*/ 233 w 293"/>
                <a:gd name="T1" fmla="*/ 0 h 117"/>
                <a:gd name="T2" fmla="*/ 233 w 293"/>
                <a:gd name="T3" fmla="*/ 0 h 117"/>
                <a:gd name="T4" fmla="*/ 146 w 293"/>
                <a:gd name="T5" fmla="*/ 0 h 117"/>
                <a:gd name="T6" fmla="*/ 29 w 293"/>
                <a:gd name="T7" fmla="*/ 29 h 117"/>
                <a:gd name="T8" fmla="*/ 0 w 293"/>
                <a:gd name="T9" fmla="*/ 29 h 117"/>
                <a:gd name="T10" fmla="*/ 0 w 293"/>
                <a:gd name="T11" fmla="*/ 116 h 117"/>
                <a:gd name="T12" fmla="*/ 58 w 293"/>
                <a:gd name="T13" fmla="*/ 87 h 117"/>
                <a:gd name="T14" fmla="*/ 146 w 293"/>
                <a:gd name="T15" fmla="*/ 87 h 117"/>
                <a:gd name="T16" fmla="*/ 233 w 293"/>
                <a:gd name="T17" fmla="*/ 87 h 117"/>
                <a:gd name="T18" fmla="*/ 262 w 293"/>
                <a:gd name="T19" fmla="*/ 87 h 117"/>
                <a:gd name="T20" fmla="*/ 292 w 293"/>
                <a:gd name="T21" fmla="*/ 58 h 117"/>
                <a:gd name="T22" fmla="*/ 233 w 29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7">
                  <a:moveTo>
                    <a:pt x="233" y="0"/>
                  </a:moveTo>
                  <a:lnTo>
                    <a:pt x="233" y="0"/>
                  </a:ln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29" y="87"/>
                    <a:pt x="58" y="87"/>
                  </a:cubicBezTo>
                  <a:cubicBezTo>
                    <a:pt x="88" y="87"/>
                    <a:pt x="117" y="87"/>
                    <a:pt x="146" y="87"/>
                  </a:cubicBezTo>
                  <a:cubicBezTo>
                    <a:pt x="175" y="87"/>
                    <a:pt x="204" y="87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3" name="Freeform 78"/>
            <p:cNvSpPr>
              <a:spLocks noChangeArrowheads="1"/>
            </p:cNvSpPr>
            <p:nvPr/>
          </p:nvSpPr>
          <p:spPr bwMode="auto">
            <a:xfrm>
              <a:off x="170404" y="1494088"/>
              <a:ext cx="57606" cy="28803"/>
            </a:xfrm>
            <a:custGeom>
              <a:avLst/>
              <a:gdLst>
                <a:gd name="T0" fmla="*/ 116 w 176"/>
                <a:gd name="T1" fmla="*/ 29 h 89"/>
                <a:gd name="T2" fmla="*/ 116 w 176"/>
                <a:gd name="T3" fmla="*/ 29 h 89"/>
                <a:gd name="T4" fmla="*/ 58 w 176"/>
                <a:gd name="T5" fmla="*/ 0 h 89"/>
                <a:gd name="T6" fmla="*/ 29 w 176"/>
                <a:gd name="T7" fmla="*/ 29 h 89"/>
                <a:gd name="T8" fmla="*/ 29 w 176"/>
                <a:gd name="T9" fmla="*/ 88 h 89"/>
                <a:gd name="T10" fmla="*/ 175 w 176"/>
                <a:gd name="T11" fmla="*/ 88 h 89"/>
                <a:gd name="T12" fmla="*/ 175 w 176"/>
                <a:gd name="T13" fmla="*/ 59 h 89"/>
                <a:gd name="T14" fmla="*/ 116 w 176"/>
                <a:gd name="T1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16" y="29"/>
                  </a:moveTo>
                  <a:lnTo>
                    <a:pt x="116" y="29"/>
                  </a:lnTo>
                  <a:cubicBezTo>
                    <a:pt x="87" y="0"/>
                    <a:pt x="87" y="0"/>
                    <a:pt x="58" y="0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9"/>
                    <a:pt x="29" y="59"/>
                    <a:pt x="2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59"/>
                  </a:cubicBezTo>
                  <a:cubicBezTo>
                    <a:pt x="146" y="59"/>
                    <a:pt x="116" y="29"/>
                    <a:pt x="116" y="29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4" name="Freeform 79"/>
            <p:cNvSpPr>
              <a:spLocks noChangeArrowheads="1"/>
            </p:cNvSpPr>
            <p:nvPr/>
          </p:nvSpPr>
          <p:spPr bwMode="auto">
            <a:xfrm>
              <a:off x="331701" y="1465285"/>
              <a:ext cx="95050" cy="57606"/>
            </a:xfrm>
            <a:custGeom>
              <a:avLst/>
              <a:gdLst>
                <a:gd name="T0" fmla="*/ 261 w 291"/>
                <a:gd name="T1" fmla="*/ 0 h 176"/>
                <a:gd name="T2" fmla="*/ 261 w 291"/>
                <a:gd name="T3" fmla="*/ 0 h 176"/>
                <a:gd name="T4" fmla="*/ 204 w 291"/>
                <a:gd name="T5" fmla="*/ 0 h 176"/>
                <a:gd name="T6" fmla="*/ 87 w 291"/>
                <a:gd name="T7" fmla="*/ 116 h 176"/>
                <a:gd name="T8" fmla="*/ 0 w 291"/>
                <a:gd name="T9" fmla="*/ 175 h 176"/>
                <a:gd name="T10" fmla="*/ 145 w 291"/>
                <a:gd name="T11" fmla="*/ 175 h 176"/>
                <a:gd name="T12" fmla="*/ 290 w 291"/>
                <a:gd name="T13" fmla="*/ 58 h 176"/>
                <a:gd name="T14" fmla="*/ 261 w 291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76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232" y="0"/>
                    <a:pt x="204" y="0"/>
                  </a:cubicBezTo>
                  <a:cubicBezTo>
                    <a:pt x="174" y="58"/>
                    <a:pt x="145" y="116"/>
                    <a:pt x="87" y="116"/>
                  </a:cubicBezTo>
                  <a:cubicBezTo>
                    <a:pt x="58" y="146"/>
                    <a:pt x="29" y="146"/>
                    <a:pt x="0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204" y="146"/>
                    <a:pt x="232" y="87"/>
                    <a:pt x="290" y="58"/>
                  </a:cubicBezTo>
                  <a:cubicBezTo>
                    <a:pt x="290" y="29"/>
                    <a:pt x="290" y="0"/>
                    <a:pt x="261" y="0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5" name="Freeform 80"/>
            <p:cNvSpPr>
              <a:spLocks noChangeArrowheads="1"/>
            </p:cNvSpPr>
            <p:nvPr/>
          </p:nvSpPr>
          <p:spPr bwMode="auto">
            <a:xfrm>
              <a:off x="323060" y="1312629"/>
              <a:ext cx="266428" cy="86409"/>
            </a:xfrm>
            <a:custGeom>
              <a:avLst/>
              <a:gdLst>
                <a:gd name="T0" fmla="*/ 815 w 816"/>
                <a:gd name="T1" fmla="*/ 146 h 264"/>
                <a:gd name="T2" fmla="*/ 815 w 816"/>
                <a:gd name="T3" fmla="*/ 146 h 264"/>
                <a:gd name="T4" fmla="*/ 815 w 816"/>
                <a:gd name="T5" fmla="*/ 88 h 264"/>
                <a:gd name="T6" fmla="*/ 756 w 816"/>
                <a:gd name="T7" fmla="*/ 88 h 264"/>
                <a:gd name="T8" fmla="*/ 611 w 816"/>
                <a:gd name="T9" fmla="*/ 175 h 264"/>
                <a:gd name="T10" fmla="*/ 407 w 816"/>
                <a:gd name="T11" fmla="*/ 204 h 264"/>
                <a:gd name="T12" fmla="*/ 233 w 816"/>
                <a:gd name="T13" fmla="*/ 146 h 264"/>
                <a:gd name="T14" fmla="*/ 174 w 816"/>
                <a:gd name="T15" fmla="*/ 117 h 264"/>
                <a:gd name="T16" fmla="*/ 116 w 816"/>
                <a:gd name="T17" fmla="*/ 30 h 264"/>
                <a:gd name="T18" fmla="*/ 87 w 816"/>
                <a:gd name="T19" fmla="*/ 0 h 264"/>
                <a:gd name="T20" fmla="*/ 29 w 816"/>
                <a:gd name="T21" fmla="*/ 0 h 264"/>
                <a:gd name="T22" fmla="*/ 29 w 816"/>
                <a:gd name="T23" fmla="*/ 88 h 264"/>
                <a:gd name="T24" fmla="*/ 116 w 816"/>
                <a:gd name="T25" fmla="*/ 175 h 264"/>
                <a:gd name="T26" fmla="*/ 203 w 816"/>
                <a:gd name="T27" fmla="*/ 233 h 264"/>
                <a:gd name="T28" fmla="*/ 407 w 816"/>
                <a:gd name="T29" fmla="*/ 263 h 264"/>
                <a:gd name="T30" fmla="*/ 611 w 816"/>
                <a:gd name="T31" fmla="*/ 233 h 264"/>
                <a:gd name="T32" fmla="*/ 785 w 816"/>
                <a:gd name="T33" fmla="*/ 146 h 264"/>
                <a:gd name="T34" fmla="*/ 815 w 816"/>
                <a:gd name="T35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64">
                  <a:moveTo>
                    <a:pt x="815" y="146"/>
                  </a:moveTo>
                  <a:lnTo>
                    <a:pt x="815" y="146"/>
                  </a:lnTo>
                  <a:cubicBezTo>
                    <a:pt x="815" y="117"/>
                    <a:pt x="815" y="117"/>
                    <a:pt x="815" y="88"/>
                  </a:cubicBezTo>
                  <a:cubicBezTo>
                    <a:pt x="785" y="59"/>
                    <a:pt x="756" y="59"/>
                    <a:pt x="756" y="88"/>
                  </a:cubicBezTo>
                  <a:cubicBezTo>
                    <a:pt x="699" y="117"/>
                    <a:pt x="669" y="175"/>
                    <a:pt x="611" y="175"/>
                  </a:cubicBezTo>
                  <a:cubicBezTo>
                    <a:pt x="523" y="204"/>
                    <a:pt x="494" y="204"/>
                    <a:pt x="407" y="204"/>
                  </a:cubicBezTo>
                  <a:cubicBezTo>
                    <a:pt x="349" y="175"/>
                    <a:pt x="290" y="175"/>
                    <a:pt x="233" y="146"/>
                  </a:cubicBezTo>
                  <a:cubicBezTo>
                    <a:pt x="203" y="117"/>
                    <a:pt x="174" y="117"/>
                    <a:pt x="174" y="117"/>
                  </a:cubicBezTo>
                  <a:cubicBezTo>
                    <a:pt x="145" y="88"/>
                    <a:pt x="116" y="59"/>
                    <a:pt x="116" y="30"/>
                  </a:cubicBezTo>
                  <a:cubicBezTo>
                    <a:pt x="116" y="0"/>
                    <a:pt x="87" y="0"/>
                    <a:pt x="87" y="0"/>
                  </a:cubicBezTo>
                  <a:cubicBezTo>
                    <a:pt x="58" y="0"/>
                    <a:pt x="29" y="0"/>
                    <a:pt x="29" y="0"/>
                  </a:cubicBezTo>
                  <a:cubicBezTo>
                    <a:pt x="0" y="59"/>
                    <a:pt x="0" y="59"/>
                    <a:pt x="29" y="88"/>
                  </a:cubicBezTo>
                  <a:cubicBezTo>
                    <a:pt x="58" y="117"/>
                    <a:pt x="87" y="146"/>
                    <a:pt x="116" y="175"/>
                  </a:cubicBezTo>
                  <a:cubicBezTo>
                    <a:pt x="145" y="175"/>
                    <a:pt x="174" y="204"/>
                    <a:pt x="203" y="233"/>
                  </a:cubicBezTo>
                  <a:cubicBezTo>
                    <a:pt x="261" y="233"/>
                    <a:pt x="349" y="263"/>
                    <a:pt x="407" y="263"/>
                  </a:cubicBezTo>
                  <a:cubicBezTo>
                    <a:pt x="494" y="263"/>
                    <a:pt x="552" y="263"/>
                    <a:pt x="611" y="233"/>
                  </a:cubicBezTo>
                  <a:cubicBezTo>
                    <a:pt x="669" y="233"/>
                    <a:pt x="756" y="175"/>
                    <a:pt x="785" y="146"/>
                  </a:cubicBezTo>
                  <a:cubicBezTo>
                    <a:pt x="785" y="146"/>
                    <a:pt x="785" y="146"/>
                    <a:pt x="815" y="146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7" name="Freeform 82"/>
            <p:cNvSpPr>
              <a:spLocks noChangeArrowheads="1"/>
            </p:cNvSpPr>
            <p:nvPr/>
          </p:nvSpPr>
          <p:spPr bwMode="auto">
            <a:xfrm>
              <a:off x="616851" y="-77116"/>
              <a:ext cx="190100" cy="115212"/>
            </a:xfrm>
            <a:custGeom>
              <a:avLst/>
              <a:gdLst>
                <a:gd name="T0" fmla="*/ 233 w 584"/>
                <a:gd name="T1" fmla="*/ 29 h 351"/>
                <a:gd name="T2" fmla="*/ 233 w 584"/>
                <a:gd name="T3" fmla="*/ 29 h 351"/>
                <a:gd name="T4" fmla="*/ 59 w 584"/>
                <a:gd name="T5" fmla="*/ 29 h 351"/>
                <a:gd name="T6" fmla="*/ 29 w 584"/>
                <a:gd name="T7" fmla="*/ 29 h 351"/>
                <a:gd name="T8" fmla="*/ 0 w 584"/>
                <a:gd name="T9" fmla="*/ 88 h 351"/>
                <a:gd name="T10" fmla="*/ 59 w 584"/>
                <a:gd name="T11" fmla="*/ 88 h 351"/>
                <a:gd name="T12" fmla="*/ 233 w 584"/>
                <a:gd name="T13" fmla="*/ 88 h 351"/>
                <a:gd name="T14" fmla="*/ 380 w 584"/>
                <a:gd name="T15" fmla="*/ 146 h 351"/>
                <a:gd name="T16" fmla="*/ 525 w 584"/>
                <a:gd name="T17" fmla="*/ 291 h 351"/>
                <a:gd name="T18" fmla="*/ 583 w 584"/>
                <a:gd name="T19" fmla="*/ 350 h 351"/>
                <a:gd name="T20" fmla="*/ 583 w 584"/>
                <a:gd name="T21" fmla="*/ 234 h 351"/>
                <a:gd name="T22" fmla="*/ 438 w 584"/>
                <a:gd name="T23" fmla="*/ 88 h 351"/>
                <a:gd name="T24" fmla="*/ 233 w 584"/>
                <a:gd name="T25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233" y="29"/>
                  </a:moveTo>
                  <a:lnTo>
                    <a:pt x="233" y="29"/>
                  </a:ln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88"/>
                  </a:cubicBezTo>
                  <a:cubicBezTo>
                    <a:pt x="0" y="88"/>
                    <a:pt x="29" y="88"/>
                    <a:pt x="59" y="88"/>
                  </a:cubicBezTo>
                  <a:cubicBezTo>
                    <a:pt x="117" y="88"/>
                    <a:pt x="175" y="88"/>
                    <a:pt x="233" y="88"/>
                  </a:cubicBezTo>
                  <a:cubicBezTo>
                    <a:pt x="292" y="88"/>
                    <a:pt x="350" y="117"/>
                    <a:pt x="380" y="146"/>
                  </a:cubicBezTo>
                  <a:cubicBezTo>
                    <a:pt x="438" y="205"/>
                    <a:pt x="496" y="234"/>
                    <a:pt x="525" y="291"/>
                  </a:cubicBezTo>
                  <a:cubicBezTo>
                    <a:pt x="554" y="291"/>
                    <a:pt x="554" y="321"/>
                    <a:pt x="583" y="350"/>
                  </a:cubicBezTo>
                  <a:cubicBezTo>
                    <a:pt x="583" y="234"/>
                    <a:pt x="583" y="234"/>
                    <a:pt x="583" y="234"/>
                  </a:cubicBezTo>
                  <a:cubicBezTo>
                    <a:pt x="525" y="175"/>
                    <a:pt x="466" y="146"/>
                    <a:pt x="438" y="88"/>
                  </a:cubicBezTo>
                  <a:cubicBezTo>
                    <a:pt x="380" y="58"/>
                    <a:pt x="292" y="58"/>
                    <a:pt x="233" y="29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8" name="Freeform 83"/>
            <p:cNvSpPr>
              <a:spLocks noChangeArrowheads="1"/>
            </p:cNvSpPr>
            <p:nvPr/>
          </p:nvSpPr>
          <p:spPr bwMode="auto">
            <a:xfrm>
              <a:off x="503079" y="36655"/>
              <a:ext cx="86409" cy="266428"/>
            </a:xfrm>
            <a:custGeom>
              <a:avLst/>
              <a:gdLst>
                <a:gd name="T0" fmla="*/ 175 w 264"/>
                <a:gd name="T1" fmla="*/ 175 h 818"/>
                <a:gd name="T2" fmla="*/ 175 w 264"/>
                <a:gd name="T3" fmla="*/ 175 h 818"/>
                <a:gd name="T4" fmla="*/ 233 w 264"/>
                <a:gd name="T5" fmla="*/ 117 h 818"/>
                <a:gd name="T6" fmla="*/ 263 w 264"/>
                <a:gd name="T7" fmla="*/ 88 h 818"/>
                <a:gd name="T8" fmla="*/ 233 w 264"/>
                <a:gd name="T9" fmla="*/ 29 h 818"/>
                <a:gd name="T10" fmla="*/ 175 w 264"/>
                <a:gd name="T11" fmla="*/ 58 h 818"/>
                <a:gd name="T12" fmla="*/ 88 w 264"/>
                <a:gd name="T13" fmla="*/ 146 h 818"/>
                <a:gd name="T14" fmla="*/ 59 w 264"/>
                <a:gd name="T15" fmla="*/ 234 h 818"/>
                <a:gd name="T16" fmla="*/ 0 w 264"/>
                <a:gd name="T17" fmla="*/ 438 h 818"/>
                <a:gd name="T18" fmla="*/ 30 w 264"/>
                <a:gd name="T19" fmla="*/ 613 h 818"/>
                <a:gd name="T20" fmla="*/ 117 w 264"/>
                <a:gd name="T21" fmla="*/ 817 h 818"/>
                <a:gd name="T22" fmla="*/ 204 w 264"/>
                <a:gd name="T23" fmla="*/ 817 h 818"/>
                <a:gd name="T24" fmla="*/ 175 w 264"/>
                <a:gd name="T25" fmla="*/ 758 h 818"/>
                <a:gd name="T26" fmla="*/ 88 w 264"/>
                <a:gd name="T27" fmla="*/ 613 h 818"/>
                <a:gd name="T28" fmla="*/ 59 w 264"/>
                <a:gd name="T29" fmla="*/ 438 h 818"/>
                <a:gd name="T30" fmla="*/ 117 w 264"/>
                <a:gd name="T31" fmla="*/ 263 h 818"/>
                <a:gd name="T32" fmla="*/ 175 w 264"/>
                <a:gd name="T33" fmla="*/ 17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75"/>
                  </a:moveTo>
                  <a:lnTo>
                    <a:pt x="175" y="175"/>
                  </a:lnTo>
                  <a:cubicBezTo>
                    <a:pt x="175" y="146"/>
                    <a:pt x="204" y="146"/>
                    <a:pt x="233" y="117"/>
                  </a:cubicBezTo>
                  <a:cubicBezTo>
                    <a:pt x="233" y="117"/>
                    <a:pt x="233" y="117"/>
                    <a:pt x="263" y="88"/>
                  </a:cubicBezTo>
                  <a:cubicBezTo>
                    <a:pt x="263" y="88"/>
                    <a:pt x="263" y="58"/>
                    <a:pt x="233" y="29"/>
                  </a:cubicBezTo>
                  <a:cubicBezTo>
                    <a:pt x="233" y="0"/>
                    <a:pt x="175" y="29"/>
                    <a:pt x="175" y="58"/>
                  </a:cubicBezTo>
                  <a:cubicBezTo>
                    <a:pt x="147" y="88"/>
                    <a:pt x="117" y="117"/>
                    <a:pt x="88" y="146"/>
                  </a:cubicBezTo>
                  <a:cubicBezTo>
                    <a:pt x="59" y="175"/>
                    <a:pt x="59" y="205"/>
                    <a:pt x="59" y="234"/>
                  </a:cubicBezTo>
                  <a:cubicBezTo>
                    <a:pt x="0" y="291"/>
                    <a:pt x="0" y="350"/>
                    <a:pt x="0" y="438"/>
                  </a:cubicBezTo>
                  <a:cubicBezTo>
                    <a:pt x="0" y="496"/>
                    <a:pt x="0" y="555"/>
                    <a:pt x="30" y="613"/>
                  </a:cubicBezTo>
                  <a:cubicBezTo>
                    <a:pt x="59" y="700"/>
                    <a:pt x="88" y="758"/>
                    <a:pt x="117" y="817"/>
                  </a:cubicBezTo>
                  <a:cubicBezTo>
                    <a:pt x="147" y="817"/>
                    <a:pt x="175" y="817"/>
                    <a:pt x="204" y="817"/>
                  </a:cubicBezTo>
                  <a:cubicBezTo>
                    <a:pt x="204" y="788"/>
                    <a:pt x="204" y="788"/>
                    <a:pt x="175" y="758"/>
                  </a:cubicBezTo>
                  <a:cubicBezTo>
                    <a:pt x="147" y="729"/>
                    <a:pt x="117" y="671"/>
                    <a:pt x="88" y="613"/>
                  </a:cubicBezTo>
                  <a:cubicBezTo>
                    <a:pt x="59" y="555"/>
                    <a:pt x="59" y="496"/>
                    <a:pt x="59" y="438"/>
                  </a:cubicBezTo>
                  <a:cubicBezTo>
                    <a:pt x="59" y="379"/>
                    <a:pt x="88" y="291"/>
                    <a:pt x="117" y="263"/>
                  </a:cubicBezTo>
                  <a:cubicBezTo>
                    <a:pt x="117" y="205"/>
                    <a:pt x="147" y="205"/>
                    <a:pt x="175" y="175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9" name="Freeform 84"/>
            <p:cNvSpPr>
              <a:spLocks noChangeArrowheads="1"/>
            </p:cNvSpPr>
            <p:nvPr/>
          </p:nvSpPr>
          <p:spPr bwMode="auto">
            <a:xfrm>
              <a:off x="598129" y="284361"/>
              <a:ext cx="171378" cy="228984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526 h 701"/>
                <a:gd name="T6" fmla="*/ 175 w 525"/>
                <a:gd name="T7" fmla="*/ 583 h 701"/>
                <a:gd name="T8" fmla="*/ 87 w 525"/>
                <a:gd name="T9" fmla="*/ 583 h 701"/>
                <a:gd name="T10" fmla="*/ 58 w 525"/>
                <a:gd name="T11" fmla="*/ 583 h 701"/>
                <a:gd name="T12" fmla="*/ 29 w 525"/>
                <a:gd name="T13" fmla="*/ 642 h 701"/>
                <a:gd name="T14" fmla="*/ 117 w 525"/>
                <a:gd name="T15" fmla="*/ 671 h 701"/>
                <a:gd name="T16" fmla="*/ 233 w 525"/>
                <a:gd name="T17" fmla="*/ 613 h 701"/>
                <a:gd name="T18" fmla="*/ 291 w 525"/>
                <a:gd name="T19" fmla="*/ 583 h 701"/>
                <a:gd name="T20" fmla="*/ 438 w 525"/>
                <a:gd name="T21" fmla="*/ 409 h 701"/>
                <a:gd name="T22" fmla="*/ 524 w 525"/>
                <a:gd name="T23" fmla="*/ 233 h 701"/>
                <a:gd name="T24" fmla="*/ 524 w 525"/>
                <a:gd name="T25" fmla="*/ 30 h 701"/>
                <a:gd name="T26" fmla="*/ 467 w 525"/>
                <a:gd name="T27" fmla="*/ 0 h 701"/>
                <a:gd name="T28" fmla="*/ 438 w 525"/>
                <a:gd name="T29" fmla="*/ 30 h 701"/>
                <a:gd name="T30" fmla="*/ 438 w 525"/>
                <a:gd name="T31" fmla="*/ 204 h 701"/>
                <a:gd name="T32" fmla="*/ 379 w 525"/>
                <a:gd name="T33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38"/>
                    <a:pt x="291" y="497"/>
                    <a:pt x="262" y="526"/>
                  </a:cubicBezTo>
                  <a:cubicBezTo>
                    <a:pt x="233" y="526"/>
                    <a:pt x="204" y="554"/>
                    <a:pt x="175" y="583"/>
                  </a:cubicBezTo>
                  <a:cubicBezTo>
                    <a:pt x="146" y="583"/>
                    <a:pt x="117" y="583"/>
                    <a:pt x="87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29" y="613"/>
                    <a:pt x="0" y="642"/>
                    <a:pt x="29" y="642"/>
                  </a:cubicBezTo>
                  <a:cubicBezTo>
                    <a:pt x="58" y="700"/>
                    <a:pt x="87" y="700"/>
                    <a:pt x="117" y="671"/>
                  </a:cubicBezTo>
                  <a:cubicBezTo>
                    <a:pt x="146" y="642"/>
                    <a:pt x="175" y="642"/>
                    <a:pt x="233" y="613"/>
                  </a:cubicBezTo>
                  <a:cubicBezTo>
                    <a:pt x="233" y="613"/>
                    <a:pt x="262" y="583"/>
                    <a:pt x="291" y="583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80"/>
                    <a:pt x="496" y="292"/>
                    <a:pt x="524" y="233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117"/>
                    <a:pt x="467" y="176"/>
                    <a:pt x="438" y="204"/>
                  </a:cubicBezTo>
                  <a:cubicBezTo>
                    <a:pt x="438" y="292"/>
                    <a:pt x="408" y="321"/>
                    <a:pt x="379" y="380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0" name="Freeform 85"/>
            <p:cNvSpPr>
              <a:spLocks noChangeArrowheads="1"/>
            </p:cNvSpPr>
            <p:nvPr/>
          </p:nvSpPr>
          <p:spPr bwMode="auto">
            <a:xfrm>
              <a:off x="408029" y="418296"/>
              <a:ext cx="133935" cy="257787"/>
            </a:xfrm>
            <a:custGeom>
              <a:avLst/>
              <a:gdLst>
                <a:gd name="T0" fmla="*/ 350 w 409"/>
                <a:gd name="T1" fmla="*/ 758 h 789"/>
                <a:gd name="T2" fmla="*/ 350 w 409"/>
                <a:gd name="T3" fmla="*/ 758 h 789"/>
                <a:gd name="T4" fmla="*/ 408 w 409"/>
                <a:gd name="T5" fmla="*/ 758 h 789"/>
                <a:gd name="T6" fmla="*/ 379 w 409"/>
                <a:gd name="T7" fmla="*/ 700 h 789"/>
                <a:gd name="T8" fmla="*/ 204 w 409"/>
                <a:gd name="T9" fmla="*/ 583 h 789"/>
                <a:gd name="T10" fmla="*/ 117 w 409"/>
                <a:gd name="T11" fmla="*/ 438 h 789"/>
                <a:gd name="T12" fmla="*/ 88 w 409"/>
                <a:gd name="T13" fmla="*/ 262 h 789"/>
                <a:gd name="T14" fmla="*/ 117 w 409"/>
                <a:gd name="T15" fmla="*/ 174 h 789"/>
                <a:gd name="T16" fmla="*/ 146 w 409"/>
                <a:gd name="T17" fmla="*/ 88 h 789"/>
                <a:gd name="T18" fmla="*/ 174 w 409"/>
                <a:gd name="T19" fmla="*/ 58 h 789"/>
                <a:gd name="T20" fmla="*/ 117 w 409"/>
                <a:gd name="T21" fmla="*/ 0 h 789"/>
                <a:gd name="T22" fmla="*/ 58 w 409"/>
                <a:gd name="T23" fmla="*/ 58 h 789"/>
                <a:gd name="T24" fmla="*/ 29 w 409"/>
                <a:gd name="T25" fmla="*/ 145 h 789"/>
                <a:gd name="T26" fmla="*/ 29 w 409"/>
                <a:gd name="T27" fmla="*/ 262 h 789"/>
                <a:gd name="T28" fmla="*/ 58 w 409"/>
                <a:gd name="T29" fmla="*/ 438 h 789"/>
                <a:gd name="T30" fmla="*/ 174 w 409"/>
                <a:gd name="T31" fmla="*/ 641 h 789"/>
                <a:gd name="T32" fmla="*/ 321 w 409"/>
                <a:gd name="T33" fmla="*/ 758 h 789"/>
                <a:gd name="T34" fmla="*/ 350 w 409"/>
                <a:gd name="T35" fmla="*/ 75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9">
                  <a:moveTo>
                    <a:pt x="350" y="758"/>
                  </a:moveTo>
                  <a:lnTo>
                    <a:pt x="350" y="758"/>
                  </a:lnTo>
                  <a:cubicBezTo>
                    <a:pt x="379" y="788"/>
                    <a:pt x="379" y="758"/>
                    <a:pt x="408" y="758"/>
                  </a:cubicBezTo>
                  <a:cubicBezTo>
                    <a:pt x="408" y="729"/>
                    <a:pt x="408" y="729"/>
                    <a:pt x="379" y="700"/>
                  </a:cubicBezTo>
                  <a:cubicBezTo>
                    <a:pt x="321" y="671"/>
                    <a:pt x="262" y="641"/>
                    <a:pt x="204" y="583"/>
                  </a:cubicBezTo>
                  <a:cubicBezTo>
                    <a:pt x="174" y="554"/>
                    <a:pt x="146" y="495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3"/>
                    <a:pt x="88" y="204"/>
                    <a:pt x="117" y="174"/>
                  </a:cubicBezTo>
                  <a:cubicBezTo>
                    <a:pt x="117" y="145"/>
                    <a:pt x="117" y="117"/>
                    <a:pt x="146" y="88"/>
                  </a:cubicBezTo>
                  <a:cubicBezTo>
                    <a:pt x="146" y="88"/>
                    <a:pt x="174" y="88"/>
                    <a:pt x="174" y="58"/>
                  </a:cubicBezTo>
                  <a:cubicBezTo>
                    <a:pt x="174" y="58"/>
                    <a:pt x="146" y="0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17"/>
                    <a:pt x="29" y="145"/>
                  </a:cubicBezTo>
                  <a:cubicBezTo>
                    <a:pt x="29" y="174"/>
                    <a:pt x="0" y="233"/>
                    <a:pt x="29" y="262"/>
                  </a:cubicBezTo>
                  <a:cubicBezTo>
                    <a:pt x="29" y="321"/>
                    <a:pt x="58" y="408"/>
                    <a:pt x="58" y="438"/>
                  </a:cubicBezTo>
                  <a:cubicBezTo>
                    <a:pt x="88" y="524"/>
                    <a:pt x="117" y="583"/>
                    <a:pt x="174" y="641"/>
                  </a:cubicBezTo>
                  <a:cubicBezTo>
                    <a:pt x="204" y="700"/>
                    <a:pt x="262" y="729"/>
                    <a:pt x="321" y="758"/>
                  </a:cubicBezTo>
                  <a:cubicBezTo>
                    <a:pt x="350" y="758"/>
                    <a:pt x="350" y="758"/>
                    <a:pt x="350" y="758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1" name="Freeform 86"/>
            <p:cNvSpPr>
              <a:spLocks noChangeArrowheads="1"/>
            </p:cNvSpPr>
            <p:nvPr/>
          </p:nvSpPr>
          <p:spPr bwMode="auto">
            <a:xfrm>
              <a:off x="616851" y="664561"/>
              <a:ext cx="123853" cy="247706"/>
            </a:xfrm>
            <a:custGeom>
              <a:avLst/>
              <a:gdLst>
                <a:gd name="T0" fmla="*/ 263 w 381"/>
                <a:gd name="T1" fmla="*/ 671 h 759"/>
                <a:gd name="T2" fmla="*/ 263 w 381"/>
                <a:gd name="T3" fmla="*/ 671 h 759"/>
                <a:gd name="T4" fmla="*/ 263 w 381"/>
                <a:gd name="T5" fmla="*/ 700 h 759"/>
                <a:gd name="T6" fmla="*/ 321 w 381"/>
                <a:gd name="T7" fmla="*/ 758 h 759"/>
                <a:gd name="T8" fmla="*/ 380 w 381"/>
                <a:gd name="T9" fmla="*/ 730 h 759"/>
                <a:gd name="T10" fmla="*/ 380 w 381"/>
                <a:gd name="T11" fmla="*/ 613 h 759"/>
                <a:gd name="T12" fmla="*/ 380 w 381"/>
                <a:gd name="T13" fmla="*/ 496 h 759"/>
                <a:gd name="T14" fmla="*/ 321 w 381"/>
                <a:gd name="T15" fmla="*/ 321 h 759"/>
                <a:gd name="T16" fmla="*/ 204 w 381"/>
                <a:gd name="T17" fmla="*/ 146 h 759"/>
                <a:gd name="T18" fmla="*/ 59 w 381"/>
                <a:gd name="T19" fmla="*/ 0 h 759"/>
                <a:gd name="T20" fmla="*/ 0 w 381"/>
                <a:gd name="T21" fmla="*/ 30 h 759"/>
                <a:gd name="T22" fmla="*/ 0 w 381"/>
                <a:gd name="T23" fmla="*/ 87 h 759"/>
                <a:gd name="T24" fmla="*/ 175 w 381"/>
                <a:gd name="T25" fmla="*/ 175 h 759"/>
                <a:gd name="T26" fmla="*/ 263 w 381"/>
                <a:gd name="T27" fmla="*/ 321 h 759"/>
                <a:gd name="T28" fmla="*/ 321 w 381"/>
                <a:gd name="T29" fmla="*/ 496 h 759"/>
                <a:gd name="T30" fmla="*/ 321 w 381"/>
                <a:gd name="T31" fmla="*/ 583 h 759"/>
                <a:gd name="T32" fmla="*/ 263 w 381"/>
                <a:gd name="T33" fmla="*/ 6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59">
                  <a:moveTo>
                    <a:pt x="263" y="671"/>
                  </a:moveTo>
                  <a:lnTo>
                    <a:pt x="263" y="671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730"/>
                    <a:pt x="263" y="758"/>
                    <a:pt x="321" y="758"/>
                  </a:cubicBezTo>
                  <a:cubicBezTo>
                    <a:pt x="321" y="758"/>
                    <a:pt x="380" y="758"/>
                    <a:pt x="380" y="730"/>
                  </a:cubicBezTo>
                  <a:cubicBezTo>
                    <a:pt x="380" y="671"/>
                    <a:pt x="380" y="642"/>
                    <a:pt x="380" y="613"/>
                  </a:cubicBezTo>
                  <a:cubicBezTo>
                    <a:pt x="380" y="583"/>
                    <a:pt x="380" y="525"/>
                    <a:pt x="380" y="496"/>
                  </a:cubicBezTo>
                  <a:cubicBezTo>
                    <a:pt x="380" y="437"/>
                    <a:pt x="350" y="350"/>
                    <a:pt x="321" y="321"/>
                  </a:cubicBezTo>
                  <a:cubicBezTo>
                    <a:pt x="292" y="233"/>
                    <a:pt x="263" y="175"/>
                    <a:pt x="204" y="146"/>
                  </a:cubicBezTo>
                  <a:cubicBezTo>
                    <a:pt x="175" y="87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87"/>
                  </a:lnTo>
                  <a:cubicBezTo>
                    <a:pt x="88" y="87"/>
                    <a:pt x="146" y="146"/>
                    <a:pt x="175" y="175"/>
                  </a:cubicBezTo>
                  <a:cubicBezTo>
                    <a:pt x="204" y="233"/>
                    <a:pt x="233" y="262"/>
                    <a:pt x="263" y="321"/>
                  </a:cubicBezTo>
                  <a:cubicBezTo>
                    <a:pt x="292" y="380"/>
                    <a:pt x="321" y="437"/>
                    <a:pt x="321" y="496"/>
                  </a:cubicBezTo>
                  <a:cubicBezTo>
                    <a:pt x="321" y="525"/>
                    <a:pt x="321" y="583"/>
                    <a:pt x="321" y="583"/>
                  </a:cubicBezTo>
                  <a:cubicBezTo>
                    <a:pt x="321" y="613"/>
                    <a:pt x="292" y="642"/>
                    <a:pt x="263" y="671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2" name="Freeform 87"/>
            <p:cNvSpPr>
              <a:spLocks noChangeArrowheads="1"/>
            </p:cNvSpPr>
            <p:nvPr/>
          </p:nvSpPr>
          <p:spPr bwMode="auto">
            <a:xfrm>
              <a:off x="465635" y="988595"/>
              <a:ext cx="228985" cy="152656"/>
            </a:xfrm>
            <a:custGeom>
              <a:avLst/>
              <a:gdLst>
                <a:gd name="T0" fmla="*/ 642 w 701"/>
                <a:gd name="T1" fmla="*/ 88 h 467"/>
                <a:gd name="T2" fmla="*/ 642 w 701"/>
                <a:gd name="T3" fmla="*/ 88 h 467"/>
                <a:gd name="T4" fmla="*/ 700 w 701"/>
                <a:gd name="T5" fmla="*/ 58 h 467"/>
                <a:gd name="T6" fmla="*/ 642 w 701"/>
                <a:gd name="T7" fmla="*/ 0 h 467"/>
                <a:gd name="T8" fmla="*/ 526 w 701"/>
                <a:gd name="T9" fmla="*/ 0 h 467"/>
                <a:gd name="T10" fmla="*/ 438 w 701"/>
                <a:gd name="T11" fmla="*/ 29 h 467"/>
                <a:gd name="T12" fmla="*/ 264 w 701"/>
                <a:gd name="T13" fmla="*/ 116 h 467"/>
                <a:gd name="T14" fmla="*/ 88 w 701"/>
                <a:gd name="T15" fmla="*/ 233 h 467"/>
                <a:gd name="T16" fmla="*/ 0 w 701"/>
                <a:gd name="T17" fmla="*/ 438 h 467"/>
                <a:gd name="T18" fmla="*/ 30 w 701"/>
                <a:gd name="T19" fmla="*/ 466 h 467"/>
                <a:gd name="T20" fmla="*/ 88 w 701"/>
                <a:gd name="T21" fmla="*/ 438 h 467"/>
                <a:gd name="T22" fmla="*/ 147 w 701"/>
                <a:gd name="T23" fmla="*/ 262 h 467"/>
                <a:gd name="T24" fmla="*/ 264 w 701"/>
                <a:gd name="T25" fmla="*/ 174 h 467"/>
                <a:gd name="T26" fmla="*/ 438 w 701"/>
                <a:gd name="T27" fmla="*/ 88 h 467"/>
                <a:gd name="T28" fmla="*/ 526 w 701"/>
                <a:gd name="T29" fmla="*/ 88 h 467"/>
                <a:gd name="T30" fmla="*/ 613 w 701"/>
                <a:gd name="T31" fmla="*/ 88 h 467"/>
                <a:gd name="T32" fmla="*/ 642 w 701"/>
                <a:gd name="T33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67">
                  <a:moveTo>
                    <a:pt x="642" y="88"/>
                  </a:moveTo>
                  <a:lnTo>
                    <a:pt x="642" y="88"/>
                  </a:lnTo>
                  <a:cubicBezTo>
                    <a:pt x="671" y="88"/>
                    <a:pt x="700" y="88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58"/>
                    <a:pt x="321" y="88"/>
                    <a:pt x="264" y="116"/>
                  </a:cubicBezTo>
                  <a:cubicBezTo>
                    <a:pt x="176" y="145"/>
                    <a:pt x="147" y="174"/>
                    <a:pt x="88" y="233"/>
                  </a:cubicBezTo>
                  <a:cubicBezTo>
                    <a:pt x="59" y="291"/>
                    <a:pt x="30" y="350"/>
                    <a:pt x="0" y="438"/>
                  </a:cubicBez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66"/>
                    <a:pt x="88" y="438"/>
                  </a:cubicBezTo>
                  <a:cubicBezTo>
                    <a:pt x="88" y="379"/>
                    <a:pt x="88" y="321"/>
                    <a:pt x="147" y="262"/>
                  </a:cubicBezTo>
                  <a:cubicBezTo>
                    <a:pt x="176" y="204"/>
                    <a:pt x="234" y="174"/>
                    <a:pt x="264" y="174"/>
                  </a:cubicBezTo>
                  <a:cubicBezTo>
                    <a:pt x="321" y="116"/>
                    <a:pt x="409" y="88"/>
                    <a:pt x="438" y="88"/>
                  </a:cubicBezTo>
                  <a:cubicBezTo>
                    <a:pt x="496" y="88"/>
                    <a:pt x="496" y="88"/>
                    <a:pt x="526" y="88"/>
                  </a:cubicBezTo>
                  <a:cubicBezTo>
                    <a:pt x="584" y="88"/>
                    <a:pt x="584" y="88"/>
                    <a:pt x="613" y="88"/>
                  </a:cubicBezTo>
                  <a:lnTo>
                    <a:pt x="642" y="88"/>
                  </a:ln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3" name="Freeform 88"/>
            <p:cNvSpPr>
              <a:spLocks noChangeArrowheads="1"/>
            </p:cNvSpPr>
            <p:nvPr/>
          </p:nvSpPr>
          <p:spPr bwMode="auto">
            <a:xfrm>
              <a:off x="531882" y="1512810"/>
              <a:ext cx="76328" cy="10081"/>
            </a:xfrm>
            <a:custGeom>
              <a:avLst/>
              <a:gdLst>
                <a:gd name="T0" fmla="*/ 29 w 234"/>
                <a:gd name="T1" fmla="*/ 0 h 30"/>
                <a:gd name="T2" fmla="*/ 29 w 234"/>
                <a:gd name="T3" fmla="*/ 0 h 30"/>
                <a:gd name="T4" fmla="*/ 0 w 234"/>
                <a:gd name="T5" fmla="*/ 29 h 30"/>
                <a:gd name="T6" fmla="*/ 233 w 234"/>
                <a:gd name="T7" fmla="*/ 29 h 30"/>
                <a:gd name="T8" fmla="*/ 233 w 234"/>
                <a:gd name="T9" fmla="*/ 29 h 30"/>
                <a:gd name="T10" fmla="*/ 29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175" y="0"/>
                    <a:pt x="87" y="0"/>
                    <a:pt x="29" y="0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5" name="Freeform 90"/>
            <p:cNvSpPr>
              <a:spLocks noChangeArrowheads="1"/>
            </p:cNvSpPr>
            <p:nvPr/>
          </p:nvSpPr>
          <p:spPr bwMode="auto">
            <a:xfrm>
              <a:off x="665816" y="1207498"/>
              <a:ext cx="142575" cy="47525"/>
            </a:xfrm>
            <a:custGeom>
              <a:avLst/>
              <a:gdLst>
                <a:gd name="T0" fmla="*/ 29 w 438"/>
                <a:gd name="T1" fmla="*/ 59 h 147"/>
                <a:gd name="T2" fmla="*/ 29 w 438"/>
                <a:gd name="T3" fmla="*/ 59 h 147"/>
                <a:gd name="T4" fmla="*/ 29 w 438"/>
                <a:gd name="T5" fmla="*/ 59 h 147"/>
                <a:gd name="T6" fmla="*/ 0 w 438"/>
                <a:gd name="T7" fmla="*/ 118 h 147"/>
                <a:gd name="T8" fmla="*/ 58 w 438"/>
                <a:gd name="T9" fmla="*/ 146 h 147"/>
                <a:gd name="T10" fmla="*/ 234 w 438"/>
                <a:gd name="T11" fmla="*/ 88 h 147"/>
                <a:gd name="T12" fmla="*/ 408 w 438"/>
                <a:gd name="T13" fmla="*/ 146 h 147"/>
                <a:gd name="T14" fmla="*/ 437 w 438"/>
                <a:gd name="T15" fmla="*/ 146 h 147"/>
                <a:gd name="T16" fmla="*/ 437 w 438"/>
                <a:gd name="T17" fmla="*/ 59 h 147"/>
                <a:gd name="T18" fmla="*/ 234 w 438"/>
                <a:gd name="T19" fmla="*/ 0 h 147"/>
                <a:gd name="T20" fmla="*/ 29 w 438"/>
                <a:gd name="T21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47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59"/>
                    <a:pt x="0" y="88"/>
                    <a:pt x="0" y="118"/>
                  </a:cubicBezTo>
                  <a:cubicBezTo>
                    <a:pt x="29" y="146"/>
                    <a:pt x="29" y="146"/>
                    <a:pt x="58" y="146"/>
                  </a:cubicBezTo>
                  <a:cubicBezTo>
                    <a:pt x="117" y="88"/>
                    <a:pt x="175" y="59"/>
                    <a:pt x="234" y="88"/>
                  </a:cubicBezTo>
                  <a:cubicBezTo>
                    <a:pt x="320" y="88"/>
                    <a:pt x="350" y="118"/>
                    <a:pt x="40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379" y="30"/>
                    <a:pt x="320" y="0"/>
                    <a:pt x="234" y="0"/>
                  </a:cubicBezTo>
                  <a:cubicBezTo>
                    <a:pt x="175" y="0"/>
                    <a:pt x="87" y="30"/>
                    <a:pt x="29" y="59"/>
                  </a:cubicBezTo>
                </a:path>
              </a:pathLst>
            </a:custGeom>
            <a:solidFill>
              <a:srgbClr val="63B1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6" name="Tekstvak 375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3 kolommen - blauw</a:t>
            </a:r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039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08" name="Tijdelijke aanduiding voor tekst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82674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09" name="Tijdelijke aanduiding voor tekst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376309" y="2678767"/>
            <a:ext cx="2781078" cy="2759313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aseline="0"/>
            </a:lvl1pPr>
          </a:lstStyle>
          <a:p>
            <a:pPr lvl="0"/>
            <a:r>
              <a:rPr lang="nl-NL"/>
              <a:t>Tekst invoegen</a:t>
            </a:r>
          </a:p>
        </p:txBody>
      </p:sp>
      <p:sp>
        <p:nvSpPr>
          <p:cNvPr id="110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89039" y="1991818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sp>
        <p:nvSpPr>
          <p:cNvPr id="111" name="Tijdelijke aanduiding voor tekst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82674" y="1990324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sp>
        <p:nvSpPr>
          <p:cNvPr id="112" name="Tijdelijke aanduiding voor tekst 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76309" y="1990323"/>
            <a:ext cx="2781078" cy="575741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3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Kop invoegen</a:t>
            </a:r>
          </a:p>
        </p:txBody>
      </p:sp>
      <p:pic>
        <p:nvPicPr>
          <p:cNvPr id="42" name="Afbeelding 4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112962" y="3548276"/>
            <a:ext cx="10079038" cy="1270000"/>
            <a:chOff x="0" y="-1598785"/>
            <a:chExt cx="10079038" cy="1270000"/>
          </a:xfrm>
          <a:solidFill>
            <a:schemeClr val="bg2"/>
          </a:solidFill>
        </p:grpSpPr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7556500" y="-1598785"/>
              <a:ext cx="2522538" cy="184150"/>
            </a:xfrm>
            <a:custGeom>
              <a:avLst/>
              <a:gdLst>
                <a:gd name="T0" fmla="*/ 6816 w 7008"/>
                <a:gd name="T1" fmla="*/ 207 h 512"/>
                <a:gd name="T2" fmla="*/ 6528 w 7008"/>
                <a:gd name="T3" fmla="*/ 447 h 512"/>
                <a:gd name="T4" fmla="*/ 6002 w 7008"/>
                <a:gd name="T5" fmla="*/ 95 h 512"/>
                <a:gd name="T6" fmla="*/ 5730 w 7008"/>
                <a:gd name="T7" fmla="*/ 271 h 512"/>
                <a:gd name="T8" fmla="*/ 5363 w 7008"/>
                <a:gd name="T9" fmla="*/ 383 h 512"/>
                <a:gd name="T10" fmla="*/ 5124 w 7008"/>
                <a:gd name="T11" fmla="*/ 64 h 512"/>
                <a:gd name="T12" fmla="*/ 4788 w 7008"/>
                <a:gd name="T13" fmla="*/ 223 h 512"/>
                <a:gd name="T14" fmla="*/ 4517 w 7008"/>
                <a:gd name="T15" fmla="*/ 399 h 512"/>
                <a:gd name="T16" fmla="*/ 4245 w 7008"/>
                <a:gd name="T17" fmla="*/ 192 h 512"/>
                <a:gd name="T18" fmla="*/ 4022 w 7008"/>
                <a:gd name="T19" fmla="*/ 0 h 512"/>
                <a:gd name="T20" fmla="*/ 3527 w 7008"/>
                <a:gd name="T21" fmla="*/ 447 h 512"/>
                <a:gd name="T22" fmla="*/ 3400 w 7008"/>
                <a:gd name="T23" fmla="*/ 383 h 512"/>
                <a:gd name="T24" fmla="*/ 3160 w 7008"/>
                <a:gd name="T25" fmla="*/ 80 h 512"/>
                <a:gd name="T26" fmla="*/ 2777 w 7008"/>
                <a:gd name="T27" fmla="*/ 143 h 512"/>
                <a:gd name="T28" fmla="*/ 2506 w 7008"/>
                <a:gd name="T29" fmla="*/ 383 h 512"/>
                <a:gd name="T30" fmla="*/ 2250 w 7008"/>
                <a:gd name="T31" fmla="*/ 192 h 512"/>
                <a:gd name="T32" fmla="*/ 2011 w 7008"/>
                <a:gd name="T33" fmla="*/ 16 h 512"/>
                <a:gd name="T34" fmla="*/ 1676 w 7008"/>
                <a:gd name="T35" fmla="*/ 255 h 512"/>
                <a:gd name="T36" fmla="*/ 1404 w 7008"/>
                <a:gd name="T37" fmla="*/ 367 h 512"/>
                <a:gd name="T38" fmla="*/ 1085 w 7008"/>
                <a:gd name="T39" fmla="*/ 32 h 512"/>
                <a:gd name="T40" fmla="*/ 766 w 7008"/>
                <a:gd name="T41" fmla="*/ 192 h 512"/>
                <a:gd name="T42" fmla="*/ 351 w 7008"/>
                <a:gd name="T43" fmla="*/ 303 h 512"/>
                <a:gd name="T44" fmla="*/ 0 w 7008"/>
                <a:gd name="T45" fmla="*/ 0 h 512"/>
                <a:gd name="T46" fmla="*/ 127 w 7008"/>
                <a:gd name="T47" fmla="*/ 112 h 512"/>
                <a:gd name="T48" fmla="*/ 319 w 7008"/>
                <a:gd name="T49" fmla="*/ 319 h 512"/>
                <a:gd name="T50" fmla="*/ 750 w 7008"/>
                <a:gd name="T51" fmla="*/ 303 h 512"/>
                <a:gd name="T52" fmla="*/ 1213 w 7008"/>
                <a:gd name="T53" fmla="*/ 159 h 512"/>
                <a:gd name="T54" fmla="*/ 1516 w 7008"/>
                <a:gd name="T55" fmla="*/ 479 h 512"/>
                <a:gd name="T56" fmla="*/ 1739 w 7008"/>
                <a:gd name="T57" fmla="*/ 271 h 512"/>
                <a:gd name="T58" fmla="*/ 2011 w 7008"/>
                <a:gd name="T59" fmla="*/ 64 h 512"/>
                <a:gd name="T60" fmla="*/ 2330 w 7008"/>
                <a:gd name="T61" fmla="*/ 383 h 512"/>
                <a:gd name="T62" fmla="*/ 2729 w 7008"/>
                <a:gd name="T63" fmla="*/ 287 h 512"/>
                <a:gd name="T64" fmla="*/ 3128 w 7008"/>
                <a:gd name="T65" fmla="*/ 128 h 512"/>
                <a:gd name="T66" fmla="*/ 3368 w 7008"/>
                <a:gd name="T67" fmla="*/ 447 h 512"/>
                <a:gd name="T68" fmla="*/ 3767 w 7008"/>
                <a:gd name="T69" fmla="*/ 319 h 512"/>
                <a:gd name="T70" fmla="*/ 4022 w 7008"/>
                <a:gd name="T71" fmla="*/ 64 h 512"/>
                <a:gd name="T72" fmla="*/ 4230 w 7008"/>
                <a:gd name="T73" fmla="*/ 255 h 512"/>
                <a:gd name="T74" fmla="*/ 4517 w 7008"/>
                <a:gd name="T75" fmla="*/ 463 h 512"/>
                <a:gd name="T76" fmla="*/ 5012 w 7008"/>
                <a:gd name="T77" fmla="*/ 80 h 512"/>
                <a:gd name="T78" fmla="*/ 5172 w 7008"/>
                <a:gd name="T79" fmla="*/ 223 h 512"/>
                <a:gd name="T80" fmla="*/ 5507 w 7008"/>
                <a:gd name="T81" fmla="*/ 511 h 512"/>
                <a:gd name="T82" fmla="*/ 5794 w 7008"/>
                <a:gd name="T83" fmla="*/ 287 h 512"/>
                <a:gd name="T84" fmla="*/ 6145 w 7008"/>
                <a:gd name="T85" fmla="*/ 207 h 512"/>
                <a:gd name="T86" fmla="*/ 6497 w 7008"/>
                <a:gd name="T87" fmla="*/ 495 h 512"/>
                <a:gd name="T88" fmla="*/ 6848 w 7008"/>
                <a:gd name="T89" fmla="*/ 271 h 512"/>
                <a:gd name="T90" fmla="*/ 6959 w 7008"/>
                <a:gd name="T91" fmla="*/ 95 h 512"/>
                <a:gd name="T92" fmla="*/ 7007 w 7008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512">
                  <a:moveTo>
                    <a:pt x="6816" y="207"/>
                  </a:moveTo>
                  <a:lnTo>
                    <a:pt x="6816" y="207"/>
                  </a:lnTo>
                  <a:cubicBezTo>
                    <a:pt x="6768" y="287"/>
                    <a:pt x="6720" y="367"/>
                    <a:pt x="6672" y="399"/>
                  </a:cubicBezTo>
                  <a:cubicBezTo>
                    <a:pt x="6624" y="431"/>
                    <a:pt x="6576" y="447"/>
                    <a:pt x="6528" y="447"/>
                  </a:cubicBezTo>
                  <a:cubicBezTo>
                    <a:pt x="6385" y="447"/>
                    <a:pt x="6289" y="303"/>
                    <a:pt x="6209" y="207"/>
                  </a:cubicBezTo>
                  <a:cubicBezTo>
                    <a:pt x="6145" y="128"/>
                    <a:pt x="6081" y="95"/>
                    <a:pt x="6002" y="95"/>
                  </a:cubicBezTo>
                  <a:cubicBezTo>
                    <a:pt x="5922" y="95"/>
                    <a:pt x="5842" y="128"/>
                    <a:pt x="5778" y="207"/>
                  </a:cubicBezTo>
                  <a:cubicBezTo>
                    <a:pt x="5762" y="223"/>
                    <a:pt x="5746" y="255"/>
                    <a:pt x="5730" y="271"/>
                  </a:cubicBezTo>
                  <a:cubicBezTo>
                    <a:pt x="5667" y="351"/>
                    <a:pt x="5603" y="447"/>
                    <a:pt x="5507" y="447"/>
                  </a:cubicBezTo>
                  <a:cubicBezTo>
                    <a:pt x="5459" y="447"/>
                    <a:pt x="5411" y="431"/>
                    <a:pt x="5363" y="383"/>
                  </a:cubicBezTo>
                  <a:cubicBezTo>
                    <a:pt x="5299" y="335"/>
                    <a:pt x="5267" y="271"/>
                    <a:pt x="5235" y="223"/>
                  </a:cubicBezTo>
                  <a:cubicBezTo>
                    <a:pt x="5203" y="159"/>
                    <a:pt x="5172" y="95"/>
                    <a:pt x="5124" y="64"/>
                  </a:cubicBezTo>
                  <a:cubicBezTo>
                    <a:pt x="5092" y="32"/>
                    <a:pt x="5060" y="16"/>
                    <a:pt x="5012" y="16"/>
                  </a:cubicBezTo>
                  <a:cubicBezTo>
                    <a:pt x="4916" y="16"/>
                    <a:pt x="4852" y="128"/>
                    <a:pt x="4788" y="223"/>
                  </a:cubicBezTo>
                  <a:cubicBezTo>
                    <a:pt x="4788" y="240"/>
                    <a:pt x="4788" y="240"/>
                    <a:pt x="4788" y="240"/>
                  </a:cubicBezTo>
                  <a:cubicBezTo>
                    <a:pt x="4725" y="335"/>
                    <a:pt x="4613" y="399"/>
                    <a:pt x="4517" y="399"/>
                  </a:cubicBezTo>
                  <a:cubicBezTo>
                    <a:pt x="4469" y="399"/>
                    <a:pt x="4437" y="383"/>
                    <a:pt x="4390" y="367"/>
                  </a:cubicBezTo>
                  <a:cubicBezTo>
                    <a:pt x="4326" y="319"/>
                    <a:pt x="4294" y="255"/>
                    <a:pt x="4245" y="192"/>
                  </a:cubicBezTo>
                  <a:cubicBezTo>
                    <a:pt x="4214" y="128"/>
                    <a:pt x="4182" y="64"/>
                    <a:pt x="4118" y="32"/>
                  </a:cubicBezTo>
                  <a:cubicBezTo>
                    <a:pt x="4086" y="16"/>
                    <a:pt x="4054" y="0"/>
                    <a:pt x="4022" y="0"/>
                  </a:cubicBezTo>
                  <a:cubicBezTo>
                    <a:pt x="3910" y="0"/>
                    <a:pt x="3831" y="128"/>
                    <a:pt x="3751" y="240"/>
                  </a:cubicBezTo>
                  <a:cubicBezTo>
                    <a:pt x="3687" y="335"/>
                    <a:pt x="3607" y="447"/>
                    <a:pt x="3527" y="447"/>
                  </a:cubicBezTo>
                  <a:lnTo>
                    <a:pt x="3527" y="447"/>
                  </a:lnTo>
                  <a:cubicBezTo>
                    <a:pt x="3479" y="447"/>
                    <a:pt x="3448" y="431"/>
                    <a:pt x="3400" y="383"/>
                  </a:cubicBezTo>
                  <a:cubicBezTo>
                    <a:pt x="3368" y="351"/>
                    <a:pt x="3336" y="303"/>
                    <a:pt x="3304" y="240"/>
                  </a:cubicBezTo>
                  <a:cubicBezTo>
                    <a:pt x="3256" y="176"/>
                    <a:pt x="3224" y="128"/>
                    <a:pt x="3160" y="80"/>
                  </a:cubicBezTo>
                  <a:cubicBezTo>
                    <a:pt x="3112" y="48"/>
                    <a:pt x="3064" y="32"/>
                    <a:pt x="3016" y="32"/>
                  </a:cubicBezTo>
                  <a:cubicBezTo>
                    <a:pt x="2937" y="32"/>
                    <a:pt x="2841" y="64"/>
                    <a:pt x="2777" y="143"/>
                  </a:cubicBezTo>
                  <a:cubicBezTo>
                    <a:pt x="2745" y="159"/>
                    <a:pt x="2713" y="207"/>
                    <a:pt x="2697" y="240"/>
                  </a:cubicBezTo>
                  <a:cubicBezTo>
                    <a:pt x="2649" y="303"/>
                    <a:pt x="2585" y="383"/>
                    <a:pt x="2506" y="383"/>
                  </a:cubicBezTo>
                  <a:cubicBezTo>
                    <a:pt x="2474" y="383"/>
                    <a:pt x="2458" y="383"/>
                    <a:pt x="2426" y="367"/>
                  </a:cubicBezTo>
                  <a:cubicBezTo>
                    <a:pt x="2346" y="335"/>
                    <a:pt x="2298" y="271"/>
                    <a:pt x="2250" y="192"/>
                  </a:cubicBezTo>
                  <a:cubicBezTo>
                    <a:pt x="2219" y="128"/>
                    <a:pt x="2171" y="48"/>
                    <a:pt x="2091" y="32"/>
                  </a:cubicBezTo>
                  <a:cubicBezTo>
                    <a:pt x="2059" y="16"/>
                    <a:pt x="2043" y="16"/>
                    <a:pt x="2011" y="16"/>
                  </a:cubicBezTo>
                  <a:cubicBezTo>
                    <a:pt x="1915" y="16"/>
                    <a:pt x="1803" y="80"/>
                    <a:pt x="1724" y="192"/>
                  </a:cubicBezTo>
                  <a:cubicBezTo>
                    <a:pt x="1708" y="207"/>
                    <a:pt x="1691" y="223"/>
                    <a:pt x="1676" y="255"/>
                  </a:cubicBezTo>
                  <a:cubicBezTo>
                    <a:pt x="1628" y="335"/>
                    <a:pt x="1580" y="415"/>
                    <a:pt x="1516" y="415"/>
                  </a:cubicBezTo>
                  <a:cubicBezTo>
                    <a:pt x="1484" y="415"/>
                    <a:pt x="1452" y="399"/>
                    <a:pt x="1404" y="367"/>
                  </a:cubicBezTo>
                  <a:cubicBezTo>
                    <a:pt x="1356" y="335"/>
                    <a:pt x="1340" y="271"/>
                    <a:pt x="1308" y="223"/>
                  </a:cubicBezTo>
                  <a:cubicBezTo>
                    <a:pt x="1244" y="143"/>
                    <a:pt x="1213" y="64"/>
                    <a:pt x="1085" y="32"/>
                  </a:cubicBezTo>
                  <a:cubicBezTo>
                    <a:pt x="1069" y="32"/>
                    <a:pt x="1037" y="16"/>
                    <a:pt x="1021" y="16"/>
                  </a:cubicBezTo>
                  <a:cubicBezTo>
                    <a:pt x="925" y="16"/>
                    <a:pt x="845" y="80"/>
                    <a:pt x="766" y="192"/>
                  </a:cubicBezTo>
                  <a:cubicBezTo>
                    <a:pt x="686" y="287"/>
                    <a:pt x="606" y="399"/>
                    <a:pt x="510" y="399"/>
                  </a:cubicBezTo>
                  <a:cubicBezTo>
                    <a:pt x="447" y="399"/>
                    <a:pt x="399" y="367"/>
                    <a:pt x="351" y="303"/>
                  </a:cubicBezTo>
                  <a:cubicBezTo>
                    <a:pt x="319" y="271"/>
                    <a:pt x="303" y="240"/>
                    <a:pt x="271" y="207"/>
                  </a:cubicBezTo>
                  <a:cubicBezTo>
                    <a:pt x="207" y="112"/>
                    <a:pt x="127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5" y="80"/>
                    <a:pt x="127" y="112"/>
                  </a:cubicBezTo>
                  <a:cubicBezTo>
                    <a:pt x="191" y="143"/>
                    <a:pt x="223" y="192"/>
                    <a:pt x="255" y="255"/>
                  </a:cubicBezTo>
                  <a:cubicBezTo>
                    <a:pt x="271" y="271"/>
                    <a:pt x="287" y="303"/>
                    <a:pt x="319" y="319"/>
                  </a:cubicBezTo>
                  <a:cubicBezTo>
                    <a:pt x="367" y="399"/>
                    <a:pt x="447" y="447"/>
                    <a:pt x="510" y="447"/>
                  </a:cubicBezTo>
                  <a:cubicBezTo>
                    <a:pt x="606" y="447"/>
                    <a:pt x="686" y="383"/>
                    <a:pt x="750" y="303"/>
                  </a:cubicBezTo>
                  <a:cubicBezTo>
                    <a:pt x="830" y="176"/>
                    <a:pt x="925" y="80"/>
                    <a:pt x="1037" y="80"/>
                  </a:cubicBezTo>
                  <a:cubicBezTo>
                    <a:pt x="1085" y="80"/>
                    <a:pt x="1149" y="95"/>
                    <a:pt x="1213" y="159"/>
                  </a:cubicBezTo>
                  <a:cubicBezTo>
                    <a:pt x="1229" y="192"/>
                    <a:pt x="1261" y="240"/>
                    <a:pt x="1292" y="287"/>
                  </a:cubicBezTo>
                  <a:cubicBezTo>
                    <a:pt x="1356" y="383"/>
                    <a:pt x="1420" y="479"/>
                    <a:pt x="1516" y="479"/>
                  </a:cubicBezTo>
                  <a:cubicBezTo>
                    <a:pt x="1548" y="479"/>
                    <a:pt x="1580" y="463"/>
                    <a:pt x="1612" y="431"/>
                  </a:cubicBezTo>
                  <a:cubicBezTo>
                    <a:pt x="1676" y="399"/>
                    <a:pt x="1708" y="335"/>
                    <a:pt x="1739" y="271"/>
                  </a:cubicBezTo>
                  <a:cubicBezTo>
                    <a:pt x="1787" y="176"/>
                    <a:pt x="1851" y="80"/>
                    <a:pt x="1979" y="64"/>
                  </a:cubicBezTo>
                  <a:cubicBezTo>
                    <a:pt x="1995" y="64"/>
                    <a:pt x="1995" y="64"/>
                    <a:pt x="2011" y="64"/>
                  </a:cubicBezTo>
                  <a:cubicBezTo>
                    <a:pt x="2107" y="64"/>
                    <a:pt x="2171" y="159"/>
                    <a:pt x="2234" y="255"/>
                  </a:cubicBezTo>
                  <a:cubicBezTo>
                    <a:pt x="2266" y="303"/>
                    <a:pt x="2298" y="351"/>
                    <a:pt x="2330" y="383"/>
                  </a:cubicBezTo>
                  <a:cubicBezTo>
                    <a:pt x="2394" y="431"/>
                    <a:pt x="2442" y="447"/>
                    <a:pt x="2490" y="447"/>
                  </a:cubicBezTo>
                  <a:cubicBezTo>
                    <a:pt x="2569" y="447"/>
                    <a:pt x="2666" y="383"/>
                    <a:pt x="2729" y="287"/>
                  </a:cubicBezTo>
                  <a:cubicBezTo>
                    <a:pt x="2825" y="159"/>
                    <a:pt x="2921" y="95"/>
                    <a:pt x="3016" y="95"/>
                  </a:cubicBezTo>
                  <a:cubicBezTo>
                    <a:pt x="3049" y="95"/>
                    <a:pt x="3096" y="112"/>
                    <a:pt x="3128" y="128"/>
                  </a:cubicBezTo>
                  <a:cubicBezTo>
                    <a:pt x="3192" y="176"/>
                    <a:pt x="3240" y="240"/>
                    <a:pt x="3272" y="303"/>
                  </a:cubicBezTo>
                  <a:cubicBezTo>
                    <a:pt x="3304" y="351"/>
                    <a:pt x="3336" y="399"/>
                    <a:pt x="3368" y="447"/>
                  </a:cubicBezTo>
                  <a:cubicBezTo>
                    <a:pt x="3415" y="479"/>
                    <a:pt x="3463" y="495"/>
                    <a:pt x="3511" y="495"/>
                  </a:cubicBezTo>
                  <a:cubicBezTo>
                    <a:pt x="3623" y="495"/>
                    <a:pt x="3735" y="383"/>
                    <a:pt x="3767" y="319"/>
                  </a:cubicBezTo>
                  <a:cubicBezTo>
                    <a:pt x="3783" y="303"/>
                    <a:pt x="3799" y="287"/>
                    <a:pt x="3815" y="255"/>
                  </a:cubicBezTo>
                  <a:cubicBezTo>
                    <a:pt x="3862" y="176"/>
                    <a:pt x="3943" y="64"/>
                    <a:pt x="4022" y="64"/>
                  </a:cubicBezTo>
                  <a:cubicBezTo>
                    <a:pt x="4054" y="64"/>
                    <a:pt x="4102" y="95"/>
                    <a:pt x="4150" y="143"/>
                  </a:cubicBezTo>
                  <a:cubicBezTo>
                    <a:pt x="4166" y="176"/>
                    <a:pt x="4198" y="207"/>
                    <a:pt x="4230" y="255"/>
                  </a:cubicBezTo>
                  <a:cubicBezTo>
                    <a:pt x="4278" y="335"/>
                    <a:pt x="4326" y="415"/>
                    <a:pt x="4437" y="447"/>
                  </a:cubicBezTo>
                  <a:cubicBezTo>
                    <a:pt x="4469" y="463"/>
                    <a:pt x="4485" y="463"/>
                    <a:pt x="4517" y="463"/>
                  </a:cubicBezTo>
                  <a:cubicBezTo>
                    <a:pt x="4645" y="463"/>
                    <a:pt x="4756" y="383"/>
                    <a:pt x="4837" y="255"/>
                  </a:cubicBezTo>
                  <a:cubicBezTo>
                    <a:pt x="4884" y="176"/>
                    <a:pt x="4948" y="80"/>
                    <a:pt x="5012" y="80"/>
                  </a:cubicBezTo>
                  <a:cubicBezTo>
                    <a:pt x="5060" y="80"/>
                    <a:pt x="5108" y="112"/>
                    <a:pt x="5139" y="176"/>
                  </a:cubicBezTo>
                  <a:cubicBezTo>
                    <a:pt x="5156" y="192"/>
                    <a:pt x="5156" y="207"/>
                    <a:pt x="5172" y="223"/>
                  </a:cubicBezTo>
                  <a:cubicBezTo>
                    <a:pt x="5235" y="335"/>
                    <a:pt x="5299" y="447"/>
                    <a:pt x="5427" y="495"/>
                  </a:cubicBezTo>
                  <a:cubicBezTo>
                    <a:pt x="5459" y="495"/>
                    <a:pt x="5475" y="511"/>
                    <a:pt x="5507" y="511"/>
                  </a:cubicBezTo>
                  <a:cubicBezTo>
                    <a:pt x="5634" y="511"/>
                    <a:pt x="5698" y="399"/>
                    <a:pt x="5778" y="303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2"/>
                    <a:pt x="5938" y="143"/>
                    <a:pt x="6018" y="143"/>
                  </a:cubicBezTo>
                  <a:cubicBezTo>
                    <a:pt x="6066" y="143"/>
                    <a:pt x="6114" y="159"/>
                    <a:pt x="6145" y="207"/>
                  </a:cubicBezTo>
                  <a:cubicBezTo>
                    <a:pt x="6177" y="240"/>
                    <a:pt x="6193" y="271"/>
                    <a:pt x="6225" y="303"/>
                  </a:cubicBezTo>
                  <a:cubicBezTo>
                    <a:pt x="6289" y="399"/>
                    <a:pt x="6353" y="479"/>
                    <a:pt x="6497" y="495"/>
                  </a:cubicBezTo>
                  <a:lnTo>
                    <a:pt x="6513" y="495"/>
                  </a:lnTo>
                  <a:cubicBezTo>
                    <a:pt x="6688" y="495"/>
                    <a:pt x="6800" y="383"/>
                    <a:pt x="6848" y="271"/>
                  </a:cubicBezTo>
                  <a:cubicBezTo>
                    <a:pt x="6863" y="255"/>
                    <a:pt x="6863" y="240"/>
                    <a:pt x="6880" y="223"/>
                  </a:cubicBezTo>
                  <a:cubicBezTo>
                    <a:pt x="6896" y="176"/>
                    <a:pt x="6927" y="128"/>
                    <a:pt x="6959" y="95"/>
                  </a:cubicBezTo>
                  <a:cubicBezTo>
                    <a:pt x="6975" y="80"/>
                    <a:pt x="6991" y="64"/>
                    <a:pt x="7007" y="64"/>
                  </a:cubicBezTo>
                  <a:cubicBezTo>
                    <a:pt x="7007" y="0"/>
                    <a:pt x="7007" y="0"/>
                    <a:pt x="7007" y="0"/>
                  </a:cubicBezTo>
                  <a:cubicBezTo>
                    <a:pt x="6911" y="0"/>
                    <a:pt x="6863" y="112"/>
                    <a:pt x="6816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7556500" y="-1230485"/>
              <a:ext cx="2522538" cy="184150"/>
            </a:xfrm>
            <a:custGeom>
              <a:avLst/>
              <a:gdLst>
                <a:gd name="T0" fmla="*/ 6513 w 7008"/>
                <a:gd name="T1" fmla="*/ 383 h 511"/>
                <a:gd name="T2" fmla="*/ 6257 w 7008"/>
                <a:gd name="T3" fmla="*/ 191 h 511"/>
                <a:gd name="T4" fmla="*/ 5986 w 7008"/>
                <a:gd name="T5" fmla="*/ 31 h 511"/>
                <a:gd name="T6" fmla="*/ 5571 w 7008"/>
                <a:gd name="T7" fmla="*/ 335 h 511"/>
                <a:gd name="T8" fmla="*/ 5283 w 7008"/>
                <a:gd name="T9" fmla="*/ 175 h 511"/>
                <a:gd name="T10" fmla="*/ 5012 w 7008"/>
                <a:gd name="T11" fmla="*/ 0 h 511"/>
                <a:gd name="T12" fmla="*/ 4756 w 7008"/>
                <a:gd name="T13" fmla="*/ 207 h 511"/>
                <a:gd name="T14" fmla="*/ 4278 w 7008"/>
                <a:gd name="T15" fmla="*/ 239 h 511"/>
                <a:gd name="T16" fmla="*/ 4006 w 7008"/>
                <a:gd name="T17" fmla="*/ 31 h 511"/>
                <a:gd name="T18" fmla="*/ 3735 w 7008"/>
                <a:gd name="T19" fmla="*/ 207 h 511"/>
                <a:gd name="T20" fmla="*/ 3496 w 7008"/>
                <a:gd name="T21" fmla="*/ 367 h 511"/>
                <a:gd name="T22" fmla="*/ 3208 w 7008"/>
                <a:gd name="T23" fmla="*/ 159 h 511"/>
                <a:gd name="T24" fmla="*/ 2809 w 7008"/>
                <a:gd name="T25" fmla="*/ 175 h 511"/>
                <a:gd name="T26" fmla="*/ 2506 w 7008"/>
                <a:gd name="T27" fmla="*/ 398 h 511"/>
                <a:gd name="T28" fmla="*/ 2266 w 7008"/>
                <a:gd name="T29" fmla="*/ 239 h 511"/>
                <a:gd name="T30" fmla="*/ 2027 w 7008"/>
                <a:gd name="T31" fmla="*/ 63 h 511"/>
                <a:gd name="T32" fmla="*/ 1516 w 7008"/>
                <a:gd name="T33" fmla="*/ 446 h 511"/>
                <a:gd name="T34" fmla="*/ 1261 w 7008"/>
                <a:gd name="T35" fmla="*/ 271 h 511"/>
                <a:gd name="T36" fmla="*/ 1005 w 7008"/>
                <a:gd name="T37" fmla="*/ 95 h 511"/>
                <a:gd name="T38" fmla="*/ 718 w 7008"/>
                <a:gd name="T39" fmla="*/ 319 h 511"/>
                <a:gd name="T40" fmla="*/ 367 w 7008"/>
                <a:gd name="T41" fmla="*/ 398 h 511"/>
                <a:gd name="T42" fmla="*/ 0 w 7008"/>
                <a:gd name="T43" fmla="*/ 79 h 511"/>
                <a:gd name="T44" fmla="*/ 303 w 7008"/>
                <a:gd name="T45" fmla="*/ 383 h 511"/>
                <a:gd name="T46" fmla="*/ 734 w 7008"/>
                <a:gd name="T47" fmla="*/ 383 h 511"/>
                <a:gd name="T48" fmla="*/ 1005 w 7008"/>
                <a:gd name="T49" fmla="*/ 159 h 511"/>
                <a:gd name="T50" fmla="*/ 1261 w 7008"/>
                <a:gd name="T51" fmla="*/ 335 h 511"/>
                <a:gd name="T52" fmla="*/ 1516 w 7008"/>
                <a:gd name="T53" fmla="*/ 495 h 511"/>
                <a:gd name="T54" fmla="*/ 1867 w 7008"/>
                <a:gd name="T55" fmla="*/ 191 h 511"/>
                <a:gd name="T56" fmla="*/ 2234 w 7008"/>
                <a:gd name="T57" fmla="*/ 271 h 511"/>
                <a:gd name="T58" fmla="*/ 2569 w 7008"/>
                <a:gd name="T59" fmla="*/ 462 h 511"/>
                <a:gd name="T60" fmla="*/ 2921 w 7008"/>
                <a:gd name="T61" fmla="*/ 175 h 511"/>
                <a:gd name="T62" fmla="*/ 3272 w 7008"/>
                <a:gd name="T63" fmla="*/ 287 h 511"/>
                <a:gd name="T64" fmla="*/ 3639 w 7008"/>
                <a:gd name="T65" fmla="*/ 398 h 511"/>
                <a:gd name="T66" fmla="*/ 4006 w 7008"/>
                <a:gd name="T67" fmla="*/ 95 h 511"/>
                <a:gd name="T68" fmla="*/ 4245 w 7008"/>
                <a:gd name="T69" fmla="*/ 287 h 511"/>
                <a:gd name="T70" fmla="*/ 4501 w 7008"/>
                <a:gd name="T71" fmla="*/ 495 h 511"/>
                <a:gd name="T72" fmla="*/ 5012 w 7008"/>
                <a:gd name="T73" fmla="*/ 48 h 511"/>
                <a:gd name="T74" fmla="*/ 5267 w 7008"/>
                <a:gd name="T75" fmla="*/ 239 h 511"/>
                <a:gd name="T76" fmla="*/ 5523 w 7008"/>
                <a:gd name="T77" fmla="*/ 398 h 511"/>
                <a:gd name="T78" fmla="*/ 5874 w 7008"/>
                <a:gd name="T79" fmla="*/ 127 h 511"/>
                <a:gd name="T80" fmla="*/ 6257 w 7008"/>
                <a:gd name="T81" fmla="*/ 239 h 511"/>
                <a:gd name="T82" fmla="*/ 6528 w 7008"/>
                <a:gd name="T83" fmla="*/ 431 h 511"/>
                <a:gd name="T84" fmla="*/ 6927 w 7008"/>
                <a:gd name="T85" fmla="*/ 143 h 511"/>
                <a:gd name="T86" fmla="*/ 7007 w 7008"/>
                <a:gd name="T87" fmla="*/ 79 h 511"/>
                <a:gd name="T88" fmla="*/ 6513 w 7008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8" h="511">
                  <a:moveTo>
                    <a:pt x="6513" y="383"/>
                  </a:moveTo>
                  <a:lnTo>
                    <a:pt x="6513" y="383"/>
                  </a:lnTo>
                  <a:cubicBezTo>
                    <a:pt x="6464" y="383"/>
                    <a:pt x="6416" y="367"/>
                    <a:pt x="6369" y="319"/>
                  </a:cubicBezTo>
                  <a:cubicBezTo>
                    <a:pt x="6337" y="287"/>
                    <a:pt x="6289" y="239"/>
                    <a:pt x="6257" y="191"/>
                  </a:cubicBezTo>
                  <a:cubicBezTo>
                    <a:pt x="6193" y="111"/>
                    <a:pt x="6129" y="15"/>
                    <a:pt x="6018" y="15"/>
                  </a:cubicBezTo>
                  <a:cubicBezTo>
                    <a:pt x="6002" y="15"/>
                    <a:pt x="5986" y="15"/>
                    <a:pt x="5986" y="31"/>
                  </a:cubicBezTo>
                  <a:cubicBezTo>
                    <a:pt x="5874" y="31"/>
                    <a:pt x="5826" y="111"/>
                    <a:pt x="5762" y="191"/>
                  </a:cubicBezTo>
                  <a:cubicBezTo>
                    <a:pt x="5714" y="255"/>
                    <a:pt x="5667" y="319"/>
                    <a:pt x="5571" y="335"/>
                  </a:cubicBezTo>
                  <a:cubicBezTo>
                    <a:pt x="5555" y="350"/>
                    <a:pt x="5539" y="350"/>
                    <a:pt x="5507" y="350"/>
                  </a:cubicBezTo>
                  <a:cubicBezTo>
                    <a:pt x="5411" y="350"/>
                    <a:pt x="5347" y="271"/>
                    <a:pt x="5283" y="175"/>
                  </a:cubicBezTo>
                  <a:cubicBezTo>
                    <a:pt x="5251" y="143"/>
                    <a:pt x="5235" y="111"/>
                    <a:pt x="5203" y="95"/>
                  </a:cubicBezTo>
                  <a:cubicBezTo>
                    <a:pt x="5156" y="31"/>
                    <a:pt x="5092" y="0"/>
                    <a:pt x="5012" y="0"/>
                  </a:cubicBezTo>
                  <a:cubicBezTo>
                    <a:pt x="4948" y="0"/>
                    <a:pt x="4884" y="31"/>
                    <a:pt x="4837" y="79"/>
                  </a:cubicBezTo>
                  <a:cubicBezTo>
                    <a:pt x="4804" y="111"/>
                    <a:pt x="4773" y="159"/>
                    <a:pt x="4756" y="207"/>
                  </a:cubicBezTo>
                  <a:cubicBezTo>
                    <a:pt x="4692" y="319"/>
                    <a:pt x="4629" y="431"/>
                    <a:pt x="4517" y="431"/>
                  </a:cubicBezTo>
                  <a:cubicBezTo>
                    <a:pt x="4405" y="431"/>
                    <a:pt x="4342" y="319"/>
                    <a:pt x="4278" y="239"/>
                  </a:cubicBezTo>
                  <a:cubicBezTo>
                    <a:pt x="4262" y="207"/>
                    <a:pt x="4245" y="175"/>
                    <a:pt x="4214" y="143"/>
                  </a:cubicBezTo>
                  <a:cubicBezTo>
                    <a:pt x="4166" y="79"/>
                    <a:pt x="4086" y="31"/>
                    <a:pt x="4006" y="31"/>
                  </a:cubicBezTo>
                  <a:cubicBezTo>
                    <a:pt x="3943" y="31"/>
                    <a:pt x="3895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87" y="287"/>
                    <a:pt x="3623" y="367"/>
                    <a:pt x="3511" y="367"/>
                  </a:cubicBezTo>
                  <a:cubicBezTo>
                    <a:pt x="3496" y="367"/>
                    <a:pt x="3496" y="367"/>
                    <a:pt x="3496" y="367"/>
                  </a:cubicBezTo>
                  <a:cubicBezTo>
                    <a:pt x="3400" y="367"/>
                    <a:pt x="3336" y="303"/>
                    <a:pt x="3288" y="239"/>
                  </a:cubicBezTo>
                  <a:cubicBezTo>
                    <a:pt x="3256" y="207"/>
                    <a:pt x="3240" y="191"/>
                    <a:pt x="3208" y="159"/>
                  </a:cubicBezTo>
                  <a:cubicBezTo>
                    <a:pt x="3144" y="111"/>
                    <a:pt x="3080" y="95"/>
                    <a:pt x="3016" y="95"/>
                  </a:cubicBezTo>
                  <a:cubicBezTo>
                    <a:pt x="2937" y="95"/>
                    <a:pt x="2873" y="127"/>
                    <a:pt x="2809" y="175"/>
                  </a:cubicBezTo>
                  <a:cubicBezTo>
                    <a:pt x="2793" y="191"/>
                    <a:pt x="2761" y="223"/>
                    <a:pt x="2729" y="255"/>
                  </a:cubicBezTo>
                  <a:cubicBezTo>
                    <a:pt x="2666" y="335"/>
                    <a:pt x="2602" y="398"/>
                    <a:pt x="2506" y="398"/>
                  </a:cubicBezTo>
                  <a:cubicBezTo>
                    <a:pt x="2474" y="398"/>
                    <a:pt x="2442" y="398"/>
                    <a:pt x="2410" y="383"/>
                  </a:cubicBezTo>
                  <a:cubicBezTo>
                    <a:pt x="2346" y="350"/>
                    <a:pt x="2298" y="287"/>
                    <a:pt x="2266" y="239"/>
                  </a:cubicBezTo>
                  <a:cubicBezTo>
                    <a:pt x="2219" y="175"/>
                    <a:pt x="2171" y="111"/>
                    <a:pt x="2075" y="79"/>
                  </a:cubicBezTo>
                  <a:cubicBezTo>
                    <a:pt x="2059" y="79"/>
                    <a:pt x="2043" y="63"/>
                    <a:pt x="2027" y="63"/>
                  </a:cubicBezTo>
                  <a:cubicBezTo>
                    <a:pt x="1915" y="63"/>
                    <a:pt x="1835" y="175"/>
                    <a:pt x="1755" y="271"/>
                  </a:cubicBezTo>
                  <a:cubicBezTo>
                    <a:pt x="1676" y="367"/>
                    <a:pt x="1612" y="446"/>
                    <a:pt x="1516" y="446"/>
                  </a:cubicBezTo>
                  <a:cubicBezTo>
                    <a:pt x="1468" y="446"/>
                    <a:pt x="1436" y="431"/>
                    <a:pt x="1404" y="414"/>
                  </a:cubicBezTo>
                  <a:cubicBezTo>
                    <a:pt x="1340" y="367"/>
                    <a:pt x="1292" y="319"/>
                    <a:pt x="1261" y="271"/>
                  </a:cubicBezTo>
                  <a:cubicBezTo>
                    <a:pt x="1213" y="191"/>
                    <a:pt x="1149" y="127"/>
                    <a:pt x="1053" y="111"/>
                  </a:cubicBezTo>
                  <a:cubicBezTo>
                    <a:pt x="1037" y="111"/>
                    <a:pt x="1021" y="95"/>
                    <a:pt x="1005" y="95"/>
                  </a:cubicBezTo>
                  <a:cubicBezTo>
                    <a:pt x="878" y="95"/>
                    <a:pt x="814" y="191"/>
                    <a:pt x="734" y="303"/>
                  </a:cubicBezTo>
                  <a:lnTo>
                    <a:pt x="718" y="319"/>
                  </a:lnTo>
                  <a:cubicBezTo>
                    <a:pt x="654" y="398"/>
                    <a:pt x="574" y="446"/>
                    <a:pt x="510" y="446"/>
                  </a:cubicBezTo>
                  <a:cubicBezTo>
                    <a:pt x="462" y="446"/>
                    <a:pt x="414" y="431"/>
                    <a:pt x="367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91" y="175"/>
                    <a:pt x="127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27" y="127"/>
                    <a:pt x="271" y="350"/>
                    <a:pt x="303" y="383"/>
                  </a:cubicBezTo>
                  <a:cubicBezTo>
                    <a:pt x="351" y="462"/>
                    <a:pt x="414" y="510"/>
                    <a:pt x="495" y="510"/>
                  </a:cubicBezTo>
                  <a:cubicBezTo>
                    <a:pt x="574" y="510"/>
                    <a:pt x="670" y="462"/>
                    <a:pt x="734" y="383"/>
                  </a:cubicBezTo>
                  <a:cubicBezTo>
                    <a:pt x="750" y="367"/>
                    <a:pt x="766" y="350"/>
                    <a:pt x="782" y="319"/>
                  </a:cubicBezTo>
                  <a:cubicBezTo>
                    <a:pt x="845" y="239"/>
                    <a:pt x="909" y="159"/>
                    <a:pt x="1005" y="159"/>
                  </a:cubicBezTo>
                  <a:cubicBezTo>
                    <a:pt x="1037" y="159"/>
                    <a:pt x="1069" y="159"/>
                    <a:pt x="1101" y="175"/>
                  </a:cubicBezTo>
                  <a:cubicBezTo>
                    <a:pt x="1181" y="207"/>
                    <a:pt x="1213" y="271"/>
                    <a:pt x="1261" y="335"/>
                  </a:cubicBezTo>
                  <a:cubicBezTo>
                    <a:pt x="1325" y="414"/>
                    <a:pt x="1372" y="495"/>
                    <a:pt x="1500" y="495"/>
                  </a:cubicBezTo>
                  <a:cubicBezTo>
                    <a:pt x="1500" y="495"/>
                    <a:pt x="1500" y="495"/>
                    <a:pt x="1516" y="495"/>
                  </a:cubicBezTo>
                  <a:cubicBezTo>
                    <a:pt x="1644" y="495"/>
                    <a:pt x="1691" y="414"/>
                    <a:pt x="1772" y="319"/>
                  </a:cubicBezTo>
                  <a:cubicBezTo>
                    <a:pt x="1787" y="271"/>
                    <a:pt x="1819" y="223"/>
                    <a:pt x="1867" y="191"/>
                  </a:cubicBezTo>
                  <a:cubicBezTo>
                    <a:pt x="1915" y="159"/>
                    <a:pt x="1963" y="127"/>
                    <a:pt x="2011" y="127"/>
                  </a:cubicBezTo>
                  <a:cubicBezTo>
                    <a:pt x="2075" y="127"/>
                    <a:pt x="2155" y="175"/>
                    <a:pt x="2234" y="271"/>
                  </a:cubicBezTo>
                  <a:cubicBezTo>
                    <a:pt x="2314" y="367"/>
                    <a:pt x="2394" y="462"/>
                    <a:pt x="2521" y="462"/>
                  </a:cubicBezTo>
                  <a:cubicBezTo>
                    <a:pt x="2538" y="462"/>
                    <a:pt x="2554" y="462"/>
                    <a:pt x="2569" y="462"/>
                  </a:cubicBezTo>
                  <a:cubicBezTo>
                    <a:pt x="2666" y="431"/>
                    <a:pt x="2713" y="383"/>
                    <a:pt x="2761" y="303"/>
                  </a:cubicBezTo>
                  <a:cubicBezTo>
                    <a:pt x="2809" y="255"/>
                    <a:pt x="2857" y="191"/>
                    <a:pt x="2921" y="175"/>
                  </a:cubicBezTo>
                  <a:cubicBezTo>
                    <a:pt x="2953" y="159"/>
                    <a:pt x="2985" y="159"/>
                    <a:pt x="3016" y="159"/>
                  </a:cubicBezTo>
                  <a:cubicBezTo>
                    <a:pt x="3112" y="159"/>
                    <a:pt x="3192" y="223"/>
                    <a:pt x="3272" y="287"/>
                  </a:cubicBezTo>
                  <a:cubicBezTo>
                    <a:pt x="3336" y="367"/>
                    <a:pt x="3415" y="431"/>
                    <a:pt x="3511" y="431"/>
                  </a:cubicBezTo>
                  <a:cubicBezTo>
                    <a:pt x="3559" y="431"/>
                    <a:pt x="3591" y="431"/>
                    <a:pt x="3639" y="398"/>
                  </a:cubicBezTo>
                  <a:cubicBezTo>
                    <a:pt x="3687" y="383"/>
                    <a:pt x="3735" y="319"/>
                    <a:pt x="3767" y="271"/>
                  </a:cubicBezTo>
                  <a:cubicBezTo>
                    <a:pt x="3831" y="175"/>
                    <a:pt x="3895" y="95"/>
                    <a:pt x="4006" y="95"/>
                  </a:cubicBezTo>
                  <a:lnTo>
                    <a:pt x="4022" y="95"/>
                  </a:lnTo>
                  <a:cubicBezTo>
                    <a:pt x="4134" y="111"/>
                    <a:pt x="4198" y="191"/>
                    <a:pt x="4245" y="287"/>
                  </a:cubicBezTo>
                  <a:cubicBezTo>
                    <a:pt x="4294" y="350"/>
                    <a:pt x="4326" y="398"/>
                    <a:pt x="4357" y="431"/>
                  </a:cubicBezTo>
                  <a:cubicBezTo>
                    <a:pt x="4421" y="462"/>
                    <a:pt x="4469" y="495"/>
                    <a:pt x="4501" y="495"/>
                  </a:cubicBezTo>
                  <a:cubicBezTo>
                    <a:pt x="4613" y="495"/>
                    <a:pt x="4692" y="383"/>
                    <a:pt x="4756" y="271"/>
                  </a:cubicBezTo>
                  <a:cubicBezTo>
                    <a:pt x="4837" y="159"/>
                    <a:pt x="4916" y="48"/>
                    <a:pt x="5012" y="48"/>
                  </a:cubicBezTo>
                  <a:cubicBezTo>
                    <a:pt x="5044" y="48"/>
                    <a:pt x="5076" y="63"/>
                    <a:pt x="5108" y="79"/>
                  </a:cubicBezTo>
                  <a:cubicBezTo>
                    <a:pt x="5172" y="111"/>
                    <a:pt x="5220" y="175"/>
                    <a:pt x="5267" y="239"/>
                  </a:cubicBezTo>
                  <a:cubicBezTo>
                    <a:pt x="5315" y="319"/>
                    <a:pt x="5379" y="398"/>
                    <a:pt x="5491" y="398"/>
                  </a:cubicBezTo>
                  <a:cubicBezTo>
                    <a:pt x="5507" y="398"/>
                    <a:pt x="5507" y="398"/>
                    <a:pt x="5523" y="398"/>
                  </a:cubicBezTo>
                  <a:cubicBezTo>
                    <a:pt x="5634" y="398"/>
                    <a:pt x="5698" y="335"/>
                    <a:pt x="5762" y="239"/>
                  </a:cubicBezTo>
                  <a:cubicBezTo>
                    <a:pt x="5794" y="207"/>
                    <a:pt x="5826" y="159"/>
                    <a:pt x="5874" y="127"/>
                  </a:cubicBezTo>
                  <a:cubicBezTo>
                    <a:pt x="5922" y="95"/>
                    <a:pt x="5954" y="79"/>
                    <a:pt x="6002" y="79"/>
                  </a:cubicBezTo>
                  <a:cubicBezTo>
                    <a:pt x="6097" y="79"/>
                    <a:pt x="6177" y="159"/>
                    <a:pt x="6257" y="239"/>
                  </a:cubicBezTo>
                  <a:cubicBezTo>
                    <a:pt x="6337" y="335"/>
                    <a:pt x="6416" y="431"/>
                    <a:pt x="6513" y="431"/>
                  </a:cubicBezTo>
                  <a:cubicBezTo>
                    <a:pt x="6528" y="431"/>
                    <a:pt x="6528" y="431"/>
                    <a:pt x="6528" y="431"/>
                  </a:cubicBezTo>
                  <a:cubicBezTo>
                    <a:pt x="6624" y="431"/>
                    <a:pt x="6688" y="367"/>
                    <a:pt x="6768" y="287"/>
                  </a:cubicBezTo>
                  <a:cubicBezTo>
                    <a:pt x="6816" y="239"/>
                    <a:pt x="6863" y="175"/>
                    <a:pt x="6927" y="143"/>
                  </a:cubicBezTo>
                  <a:cubicBezTo>
                    <a:pt x="6944" y="127"/>
                    <a:pt x="6975" y="127"/>
                    <a:pt x="7007" y="127"/>
                  </a:cubicBezTo>
                  <a:cubicBezTo>
                    <a:pt x="7007" y="79"/>
                    <a:pt x="7007" y="79"/>
                    <a:pt x="7007" y="79"/>
                  </a:cubicBezTo>
                  <a:cubicBezTo>
                    <a:pt x="6927" y="79"/>
                    <a:pt x="6848" y="159"/>
                    <a:pt x="6768" y="239"/>
                  </a:cubicBezTo>
                  <a:cubicBezTo>
                    <a:pt x="6688" y="303"/>
                    <a:pt x="6608" y="383"/>
                    <a:pt x="6513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7556500" y="-874885"/>
              <a:ext cx="2522538" cy="173037"/>
            </a:xfrm>
            <a:custGeom>
              <a:avLst/>
              <a:gdLst>
                <a:gd name="T0" fmla="*/ 6544 w 7008"/>
                <a:gd name="T1" fmla="*/ 335 h 480"/>
                <a:gd name="T2" fmla="*/ 6273 w 7008"/>
                <a:gd name="T3" fmla="*/ 191 h 480"/>
                <a:gd name="T4" fmla="*/ 6018 w 7008"/>
                <a:gd name="T5" fmla="*/ 32 h 480"/>
                <a:gd name="T6" fmla="*/ 5523 w 7008"/>
                <a:gd name="T7" fmla="*/ 335 h 480"/>
                <a:gd name="T8" fmla="*/ 5267 w 7008"/>
                <a:gd name="T9" fmla="*/ 160 h 480"/>
                <a:gd name="T10" fmla="*/ 5012 w 7008"/>
                <a:gd name="T11" fmla="*/ 0 h 480"/>
                <a:gd name="T12" fmla="*/ 4740 w 7008"/>
                <a:gd name="T13" fmla="*/ 224 h 480"/>
                <a:gd name="T14" fmla="*/ 4437 w 7008"/>
                <a:gd name="T15" fmla="*/ 415 h 480"/>
                <a:gd name="T16" fmla="*/ 4166 w 7008"/>
                <a:gd name="T17" fmla="*/ 80 h 480"/>
                <a:gd name="T18" fmla="*/ 3767 w 7008"/>
                <a:gd name="T19" fmla="*/ 176 h 480"/>
                <a:gd name="T20" fmla="*/ 3272 w 7008"/>
                <a:gd name="T21" fmla="*/ 224 h 480"/>
                <a:gd name="T22" fmla="*/ 3016 w 7008"/>
                <a:gd name="T23" fmla="*/ 128 h 480"/>
                <a:gd name="T24" fmla="*/ 2681 w 7008"/>
                <a:gd name="T25" fmla="*/ 303 h 480"/>
                <a:gd name="T26" fmla="*/ 2282 w 7008"/>
                <a:gd name="T27" fmla="*/ 208 h 480"/>
                <a:gd name="T28" fmla="*/ 2011 w 7008"/>
                <a:gd name="T29" fmla="*/ 48 h 480"/>
                <a:gd name="T30" fmla="*/ 1500 w 7008"/>
                <a:gd name="T31" fmla="*/ 431 h 480"/>
                <a:gd name="T32" fmla="*/ 1261 w 7008"/>
                <a:gd name="T33" fmla="*/ 255 h 480"/>
                <a:gd name="T34" fmla="*/ 1005 w 7008"/>
                <a:gd name="T35" fmla="*/ 96 h 480"/>
                <a:gd name="T36" fmla="*/ 718 w 7008"/>
                <a:gd name="T37" fmla="*/ 319 h 480"/>
                <a:gd name="T38" fmla="*/ 335 w 7008"/>
                <a:gd name="T39" fmla="*/ 335 h 480"/>
                <a:gd name="T40" fmla="*/ 0 w 7008"/>
                <a:gd name="T41" fmla="*/ 80 h 480"/>
                <a:gd name="T42" fmla="*/ 127 w 7008"/>
                <a:gd name="T43" fmla="*/ 160 h 480"/>
                <a:gd name="T44" fmla="*/ 303 w 7008"/>
                <a:gd name="T45" fmla="*/ 367 h 480"/>
                <a:gd name="T46" fmla="*/ 686 w 7008"/>
                <a:gd name="T47" fmla="*/ 415 h 480"/>
                <a:gd name="T48" fmla="*/ 1005 w 7008"/>
                <a:gd name="T49" fmla="*/ 144 h 480"/>
                <a:gd name="T50" fmla="*/ 1261 w 7008"/>
                <a:gd name="T51" fmla="*/ 319 h 480"/>
                <a:gd name="T52" fmla="*/ 1500 w 7008"/>
                <a:gd name="T53" fmla="*/ 479 h 480"/>
                <a:gd name="T54" fmla="*/ 2027 w 7008"/>
                <a:gd name="T55" fmla="*/ 96 h 480"/>
                <a:gd name="T56" fmla="*/ 2250 w 7008"/>
                <a:gd name="T57" fmla="*/ 255 h 480"/>
                <a:gd name="T58" fmla="*/ 2538 w 7008"/>
                <a:gd name="T59" fmla="*/ 415 h 480"/>
                <a:gd name="T60" fmla="*/ 2921 w 7008"/>
                <a:gd name="T61" fmla="*/ 191 h 480"/>
                <a:gd name="T62" fmla="*/ 3240 w 7008"/>
                <a:gd name="T63" fmla="*/ 288 h 480"/>
                <a:gd name="T64" fmla="*/ 3496 w 7008"/>
                <a:gd name="T65" fmla="*/ 399 h 480"/>
                <a:gd name="T66" fmla="*/ 3783 w 7008"/>
                <a:gd name="T67" fmla="*/ 240 h 480"/>
                <a:gd name="T68" fmla="*/ 4086 w 7008"/>
                <a:gd name="T69" fmla="*/ 96 h 480"/>
                <a:gd name="T70" fmla="*/ 4405 w 7008"/>
                <a:gd name="T71" fmla="*/ 463 h 480"/>
                <a:gd name="T72" fmla="*/ 4773 w 7008"/>
                <a:gd name="T73" fmla="*/ 255 h 480"/>
                <a:gd name="T74" fmla="*/ 5124 w 7008"/>
                <a:gd name="T75" fmla="*/ 80 h 480"/>
                <a:gd name="T76" fmla="*/ 5459 w 7008"/>
                <a:gd name="T77" fmla="*/ 383 h 480"/>
                <a:gd name="T78" fmla="*/ 5667 w 7008"/>
                <a:gd name="T79" fmla="*/ 351 h 480"/>
                <a:gd name="T80" fmla="*/ 6002 w 7008"/>
                <a:gd name="T81" fmla="*/ 96 h 480"/>
                <a:gd name="T82" fmla="*/ 6257 w 7008"/>
                <a:gd name="T83" fmla="*/ 255 h 480"/>
                <a:gd name="T84" fmla="*/ 6513 w 7008"/>
                <a:gd name="T85" fmla="*/ 415 h 480"/>
                <a:gd name="T86" fmla="*/ 6784 w 7008"/>
                <a:gd name="T87" fmla="*/ 255 h 480"/>
                <a:gd name="T88" fmla="*/ 7007 w 7008"/>
                <a:gd name="T89" fmla="*/ 128 h 480"/>
                <a:gd name="T90" fmla="*/ 6768 w 7008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08" h="480">
                  <a:moveTo>
                    <a:pt x="6544" y="335"/>
                  </a:moveTo>
                  <a:lnTo>
                    <a:pt x="6544" y="335"/>
                  </a:lnTo>
                  <a:cubicBezTo>
                    <a:pt x="6528" y="335"/>
                    <a:pt x="6528" y="335"/>
                    <a:pt x="6513" y="335"/>
                  </a:cubicBezTo>
                  <a:cubicBezTo>
                    <a:pt x="6401" y="335"/>
                    <a:pt x="6337" y="272"/>
                    <a:pt x="6273" y="191"/>
                  </a:cubicBezTo>
                  <a:cubicBezTo>
                    <a:pt x="6241" y="144"/>
                    <a:pt x="6193" y="112"/>
                    <a:pt x="6145" y="80"/>
                  </a:cubicBezTo>
                  <a:cubicBezTo>
                    <a:pt x="6097" y="48"/>
                    <a:pt x="6066" y="32"/>
                    <a:pt x="6018" y="32"/>
                  </a:cubicBezTo>
                  <a:cubicBezTo>
                    <a:pt x="5922" y="32"/>
                    <a:pt x="5842" y="112"/>
                    <a:pt x="5778" y="176"/>
                  </a:cubicBezTo>
                  <a:cubicBezTo>
                    <a:pt x="5698" y="255"/>
                    <a:pt x="5619" y="335"/>
                    <a:pt x="5523" y="335"/>
                  </a:cubicBezTo>
                  <a:cubicBezTo>
                    <a:pt x="5491" y="335"/>
                    <a:pt x="5459" y="335"/>
                    <a:pt x="5443" y="319"/>
                  </a:cubicBezTo>
                  <a:cubicBezTo>
                    <a:pt x="5363" y="288"/>
                    <a:pt x="5315" y="224"/>
                    <a:pt x="5267" y="160"/>
                  </a:cubicBezTo>
                  <a:cubicBezTo>
                    <a:pt x="5220" y="96"/>
                    <a:pt x="5172" y="48"/>
                    <a:pt x="5108" y="16"/>
                  </a:cubicBezTo>
                  <a:cubicBezTo>
                    <a:pt x="5076" y="0"/>
                    <a:pt x="5044" y="0"/>
                    <a:pt x="5012" y="0"/>
                  </a:cubicBezTo>
                  <a:cubicBezTo>
                    <a:pt x="4932" y="0"/>
                    <a:pt x="4852" y="48"/>
                    <a:pt x="4773" y="160"/>
                  </a:cubicBezTo>
                  <a:cubicBezTo>
                    <a:pt x="4773" y="176"/>
                    <a:pt x="4756" y="208"/>
                    <a:pt x="4740" y="224"/>
                  </a:cubicBezTo>
                  <a:cubicBezTo>
                    <a:pt x="4692" y="319"/>
                    <a:pt x="4629" y="431"/>
                    <a:pt x="4517" y="431"/>
                  </a:cubicBezTo>
                  <a:cubicBezTo>
                    <a:pt x="4485" y="431"/>
                    <a:pt x="4469" y="415"/>
                    <a:pt x="4437" y="415"/>
                  </a:cubicBezTo>
                  <a:cubicBezTo>
                    <a:pt x="4357" y="383"/>
                    <a:pt x="4326" y="303"/>
                    <a:pt x="4278" y="224"/>
                  </a:cubicBezTo>
                  <a:cubicBezTo>
                    <a:pt x="4245" y="176"/>
                    <a:pt x="4214" y="112"/>
                    <a:pt x="4166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26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72" y="224"/>
                  </a:cubicBezTo>
                  <a:cubicBezTo>
                    <a:pt x="3224" y="191"/>
                    <a:pt x="3176" y="144"/>
                    <a:pt x="3112" y="128"/>
                  </a:cubicBezTo>
                  <a:cubicBezTo>
                    <a:pt x="3080" y="128"/>
                    <a:pt x="3049" y="128"/>
                    <a:pt x="3016" y="128"/>
                  </a:cubicBezTo>
                  <a:cubicBezTo>
                    <a:pt x="2921" y="128"/>
                    <a:pt x="2841" y="176"/>
                    <a:pt x="2761" y="240"/>
                  </a:cubicBezTo>
                  <a:cubicBezTo>
                    <a:pt x="2729" y="255"/>
                    <a:pt x="2713" y="288"/>
                    <a:pt x="2681" y="303"/>
                  </a:cubicBezTo>
                  <a:cubicBezTo>
                    <a:pt x="2633" y="335"/>
                    <a:pt x="2585" y="351"/>
                    <a:pt x="2521" y="351"/>
                  </a:cubicBezTo>
                  <a:cubicBezTo>
                    <a:pt x="2426" y="351"/>
                    <a:pt x="2362" y="288"/>
                    <a:pt x="2282" y="208"/>
                  </a:cubicBezTo>
                  <a:cubicBezTo>
                    <a:pt x="2202" y="128"/>
                    <a:pt x="2123" y="48"/>
                    <a:pt x="2027" y="48"/>
                  </a:cubicBezTo>
                  <a:cubicBezTo>
                    <a:pt x="2011" y="48"/>
                    <a:pt x="2011" y="48"/>
                    <a:pt x="2011" y="48"/>
                  </a:cubicBezTo>
                  <a:cubicBezTo>
                    <a:pt x="1899" y="48"/>
                    <a:pt x="1819" y="144"/>
                    <a:pt x="1739" y="240"/>
                  </a:cubicBezTo>
                  <a:cubicBezTo>
                    <a:pt x="1676" y="335"/>
                    <a:pt x="1596" y="431"/>
                    <a:pt x="1500" y="431"/>
                  </a:cubicBezTo>
                  <a:cubicBezTo>
                    <a:pt x="1452" y="431"/>
                    <a:pt x="1404" y="399"/>
                    <a:pt x="1356" y="367"/>
                  </a:cubicBezTo>
                  <a:cubicBezTo>
                    <a:pt x="1325" y="335"/>
                    <a:pt x="1292" y="288"/>
                    <a:pt x="1261" y="255"/>
                  </a:cubicBezTo>
                  <a:cubicBezTo>
                    <a:pt x="1197" y="176"/>
                    <a:pt x="1149" y="112"/>
                    <a:pt x="1037" y="96"/>
                  </a:cubicBezTo>
                  <a:cubicBezTo>
                    <a:pt x="1021" y="96"/>
                    <a:pt x="1021" y="96"/>
                    <a:pt x="1005" y="96"/>
                  </a:cubicBezTo>
                  <a:cubicBezTo>
                    <a:pt x="894" y="96"/>
                    <a:pt x="814" y="191"/>
                    <a:pt x="750" y="288"/>
                  </a:cubicBezTo>
                  <a:cubicBezTo>
                    <a:pt x="734" y="288"/>
                    <a:pt x="718" y="303"/>
                    <a:pt x="718" y="319"/>
                  </a:cubicBezTo>
                  <a:cubicBezTo>
                    <a:pt x="654" y="399"/>
                    <a:pt x="574" y="431"/>
                    <a:pt x="510" y="431"/>
                  </a:cubicBezTo>
                  <a:cubicBezTo>
                    <a:pt x="447" y="431"/>
                    <a:pt x="383" y="399"/>
                    <a:pt x="335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207" y="176"/>
                    <a:pt x="143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8" y="128"/>
                    <a:pt x="95" y="144"/>
                    <a:pt x="127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303" y="367"/>
                  </a:cubicBezTo>
                  <a:cubicBezTo>
                    <a:pt x="351" y="447"/>
                    <a:pt x="431" y="479"/>
                    <a:pt x="526" y="479"/>
                  </a:cubicBezTo>
                  <a:cubicBezTo>
                    <a:pt x="574" y="479"/>
                    <a:pt x="638" y="463"/>
                    <a:pt x="686" y="415"/>
                  </a:cubicBezTo>
                  <a:cubicBezTo>
                    <a:pt x="718" y="383"/>
                    <a:pt x="750" y="351"/>
                    <a:pt x="782" y="319"/>
                  </a:cubicBezTo>
                  <a:cubicBezTo>
                    <a:pt x="845" y="240"/>
                    <a:pt x="909" y="144"/>
                    <a:pt x="1005" y="144"/>
                  </a:cubicBezTo>
                  <a:cubicBezTo>
                    <a:pt x="1021" y="144"/>
                    <a:pt x="1037" y="144"/>
                    <a:pt x="1069" y="160"/>
                  </a:cubicBezTo>
                  <a:cubicBezTo>
                    <a:pt x="1149" y="176"/>
                    <a:pt x="1213" y="240"/>
                    <a:pt x="1261" y="319"/>
                  </a:cubicBezTo>
                  <a:cubicBezTo>
                    <a:pt x="1308" y="383"/>
                    <a:pt x="1356" y="447"/>
                    <a:pt x="1452" y="479"/>
                  </a:cubicBezTo>
                  <a:cubicBezTo>
                    <a:pt x="1468" y="479"/>
                    <a:pt x="1484" y="479"/>
                    <a:pt x="1500" y="479"/>
                  </a:cubicBezTo>
                  <a:cubicBezTo>
                    <a:pt x="1612" y="479"/>
                    <a:pt x="1691" y="383"/>
                    <a:pt x="1787" y="272"/>
                  </a:cubicBezTo>
                  <a:cubicBezTo>
                    <a:pt x="1851" y="191"/>
                    <a:pt x="1931" y="96"/>
                    <a:pt x="2027" y="96"/>
                  </a:cubicBezTo>
                  <a:cubicBezTo>
                    <a:pt x="2075" y="96"/>
                    <a:pt x="2123" y="128"/>
                    <a:pt x="2186" y="191"/>
                  </a:cubicBezTo>
                  <a:cubicBezTo>
                    <a:pt x="2202" y="208"/>
                    <a:pt x="2234" y="224"/>
                    <a:pt x="2250" y="255"/>
                  </a:cubicBezTo>
                  <a:cubicBezTo>
                    <a:pt x="2330" y="335"/>
                    <a:pt x="2394" y="415"/>
                    <a:pt x="2521" y="415"/>
                  </a:cubicBezTo>
                  <a:lnTo>
                    <a:pt x="2538" y="415"/>
                  </a:lnTo>
                  <a:cubicBezTo>
                    <a:pt x="2633" y="415"/>
                    <a:pt x="2697" y="351"/>
                    <a:pt x="2761" y="303"/>
                  </a:cubicBezTo>
                  <a:cubicBezTo>
                    <a:pt x="2809" y="255"/>
                    <a:pt x="2857" y="208"/>
                    <a:pt x="2921" y="191"/>
                  </a:cubicBezTo>
                  <a:cubicBezTo>
                    <a:pt x="2953" y="176"/>
                    <a:pt x="2985" y="176"/>
                    <a:pt x="3001" y="176"/>
                  </a:cubicBezTo>
                  <a:cubicBezTo>
                    <a:pt x="3096" y="176"/>
                    <a:pt x="3160" y="224"/>
                    <a:pt x="3240" y="288"/>
                  </a:cubicBezTo>
                  <a:cubicBezTo>
                    <a:pt x="3272" y="303"/>
                    <a:pt x="3304" y="335"/>
                    <a:pt x="3352" y="367"/>
                  </a:cubicBezTo>
                  <a:cubicBezTo>
                    <a:pt x="3400" y="383"/>
                    <a:pt x="3448" y="399"/>
                    <a:pt x="3496" y="399"/>
                  </a:cubicBezTo>
                  <a:cubicBezTo>
                    <a:pt x="3575" y="399"/>
                    <a:pt x="3655" y="367"/>
                    <a:pt x="3719" y="303"/>
                  </a:cubicBezTo>
                  <a:cubicBezTo>
                    <a:pt x="3735" y="288"/>
                    <a:pt x="3767" y="272"/>
                    <a:pt x="3783" y="240"/>
                  </a:cubicBezTo>
                  <a:cubicBezTo>
                    <a:pt x="3847" y="160"/>
                    <a:pt x="3910" y="80"/>
                    <a:pt x="4006" y="80"/>
                  </a:cubicBezTo>
                  <a:cubicBezTo>
                    <a:pt x="4038" y="80"/>
                    <a:pt x="4054" y="80"/>
                    <a:pt x="4086" y="96"/>
                  </a:cubicBezTo>
                  <a:cubicBezTo>
                    <a:pt x="4166" y="128"/>
                    <a:pt x="4214" y="208"/>
                    <a:pt x="4245" y="288"/>
                  </a:cubicBezTo>
                  <a:cubicBezTo>
                    <a:pt x="4294" y="351"/>
                    <a:pt x="4342" y="431"/>
                    <a:pt x="4405" y="463"/>
                  </a:cubicBezTo>
                  <a:cubicBezTo>
                    <a:pt x="4453" y="479"/>
                    <a:pt x="4485" y="479"/>
                    <a:pt x="4517" y="479"/>
                  </a:cubicBezTo>
                  <a:cubicBezTo>
                    <a:pt x="4629" y="479"/>
                    <a:pt x="4709" y="367"/>
                    <a:pt x="4773" y="255"/>
                  </a:cubicBezTo>
                  <a:cubicBezTo>
                    <a:pt x="4852" y="144"/>
                    <a:pt x="4916" y="48"/>
                    <a:pt x="5012" y="48"/>
                  </a:cubicBezTo>
                  <a:cubicBezTo>
                    <a:pt x="5060" y="48"/>
                    <a:pt x="5092" y="64"/>
                    <a:pt x="5124" y="80"/>
                  </a:cubicBezTo>
                  <a:cubicBezTo>
                    <a:pt x="5187" y="112"/>
                    <a:pt x="5220" y="176"/>
                    <a:pt x="5267" y="224"/>
                  </a:cubicBezTo>
                  <a:cubicBezTo>
                    <a:pt x="5315" y="288"/>
                    <a:pt x="5363" y="367"/>
                    <a:pt x="5459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71" y="383"/>
                    <a:pt x="5619" y="367"/>
                    <a:pt x="5667" y="351"/>
                  </a:cubicBezTo>
                  <a:cubicBezTo>
                    <a:pt x="5698" y="319"/>
                    <a:pt x="5746" y="272"/>
                    <a:pt x="5778" y="240"/>
                  </a:cubicBezTo>
                  <a:cubicBezTo>
                    <a:pt x="5842" y="160"/>
                    <a:pt x="5906" y="96"/>
                    <a:pt x="6002" y="96"/>
                  </a:cubicBezTo>
                  <a:cubicBezTo>
                    <a:pt x="6018" y="96"/>
                    <a:pt x="6018" y="96"/>
                    <a:pt x="6018" y="96"/>
                  </a:cubicBezTo>
                  <a:cubicBezTo>
                    <a:pt x="6129" y="96"/>
                    <a:pt x="6193" y="176"/>
                    <a:pt x="6257" y="255"/>
                  </a:cubicBezTo>
                  <a:cubicBezTo>
                    <a:pt x="6305" y="303"/>
                    <a:pt x="6353" y="351"/>
                    <a:pt x="6401" y="383"/>
                  </a:cubicBezTo>
                  <a:cubicBezTo>
                    <a:pt x="6433" y="399"/>
                    <a:pt x="6464" y="415"/>
                    <a:pt x="6513" y="415"/>
                  </a:cubicBezTo>
                  <a:cubicBezTo>
                    <a:pt x="6592" y="415"/>
                    <a:pt x="6688" y="335"/>
                    <a:pt x="6768" y="272"/>
                  </a:cubicBezTo>
                  <a:cubicBezTo>
                    <a:pt x="6784" y="255"/>
                    <a:pt x="6784" y="255"/>
                    <a:pt x="6784" y="255"/>
                  </a:cubicBezTo>
                  <a:cubicBezTo>
                    <a:pt x="6816" y="208"/>
                    <a:pt x="6863" y="176"/>
                    <a:pt x="6927" y="144"/>
                  </a:cubicBezTo>
                  <a:cubicBezTo>
                    <a:pt x="6944" y="128"/>
                    <a:pt x="6975" y="128"/>
                    <a:pt x="7007" y="128"/>
                  </a:cubicBezTo>
                  <a:cubicBezTo>
                    <a:pt x="7007" y="80"/>
                    <a:pt x="7007" y="80"/>
                    <a:pt x="7007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0" y="335"/>
                    <a:pt x="6544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7556500" y="-506585"/>
              <a:ext cx="2522538" cy="177800"/>
            </a:xfrm>
            <a:custGeom>
              <a:avLst/>
              <a:gdLst>
                <a:gd name="T0" fmla="*/ 6800 w 7008"/>
                <a:gd name="T1" fmla="*/ 223 h 495"/>
                <a:gd name="T2" fmla="*/ 6528 w 7008"/>
                <a:gd name="T3" fmla="*/ 446 h 495"/>
                <a:gd name="T4" fmla="*/ 5986 w 7008"/>
                <a:gd name="T5" fmla="*/ 80 h 495"/>
                <a:gd name="T6" fmla="*/ 5730 w 7008"/>
                <a:gd name="T7" fmla="*/ 271 h 495"/>
                <a:gd name="T8" fmla="*/ 5427 w 7008"/>
                <a:gd name="T9" fmla="*/ 431 h 495"/>
                <a:gd name="T10" fmla="*/ 5124 w 7008"/>
                <a:gd name="T11" fmla="*/ 63 h 495"/>
                <a:gd name="T12" fmla="*/ 4773 w 7008"/>
                <a:gd name="T13" fmla="*/ 223 h 495"/>
                <a:gd name="T14" fmla="*/ 4517 w 7008"/>
                <a:gd name="T15" fmla="*/ 415 h 495"/>
                <a:gd name="T16" fmla="*/ 4262 w 7008"/>
                <a:gd name="T17" fmla="*/ 191 h 495"/>
                <a:gd name="T18" fmla="*/ 4022 w 7008"/>
                <a:gd name="T19" fmla="*/ 0 h 495"/>
                <a:gd name="T20" fmla="*/ 3511 w 7008"/>
                <a:gd name="T21" fmla="*/ 415 h 495"/>
                <a:gd name="T22" fmla="*/ 3368 w 7008"/>
                <a:gd name="T23" fmla="*/ 319 h 495"/>
                <a:gd name="T24" fmla="*/ 3064 w 7008"/>
                <a:gd name="T25" fmla="*/ 32 h 495"/>
                <a:gd name="T26" fmla="*/ 2713 w 7008"/>
                <a:gd name="T27" fmla="*/ 207 h 495"/>
                <a:gd name="T28" fmla="*/ 2362 w 7008"/>
                <a:gd name="T29" fmla="*/ 319 h 495"/>
                <a:gd name="T30" fmla="*/ 2043 w 7008"/>
                <a:gd name="T31" fmla="*/ 16 h 495"/>
                <a:gd name="T32" fmla="*/ 1676 w 7008"/>
                <a:gd name="T33" fmla="*/ 287 h 495"/>
                <a:gd name="T34" fmla="*/ 1372 w 7008"/>
                <a:gd name="T35" fmla="*/ 319 h 495"/>
                <a:gd name="T36" fmla="*/ 1037 w 7008"/>
                <a:gd name="T37" fmla="*/ 16 h 495"/>
                <a:gd name="T38" fmla="*/ 734 w 7008"/>
                <a:gd name="T39" fmla="*/ 223 h 495"/>
                <a:gd name="T40" fmla="*/ 335 w 7008"/>
                <a:gd name="T41" fmla="*/ 303 h 495"/>
                <a:gd name="T42" fmla="*/ 0 w 7008"/>
                <a:gd name="T43" fmla="*/ 32 h 495"/>
                <a:gd name="T44" fmla="*/ 127 w 7008"/>
                <a:gd name="T45" fmla="*/ 96 h 495"/>
                <a:gd name="T46" fmla="*/ 303 w 7008"/>
                <a:gd name="T47" fmla="*/ 319 h 495"/>
                <a:gd name="T48" fmla="*/ 718 w 7008"/>
                <a:gd name="T49" fmla="*/ 335 h 495"/>
                <a:gd name="T50" fmla="*/ 1021 w 7008"/>
                <a:gd name="T51" fmla="*/ 63 h 495"/>
                <a:gd name="T52" fmla="*/ 1277 w 7008"/>
                <a:gd name="T53" fmla="*/ 271 h 495"/>
                <a:gd name="T54" fmla="*/ 1532 w 7008"/>
                <a:gd name="T55" fmla="*/ 463 h 495"/>
                <a:gd name="T56" fmla="*/ 1867 w 7008"/>
                <a:gd name="T57" fmla="*/ 127 h 495"/>
                <a:gd name="T58" fmla="*/ 2250 w 7008"/>
                <a:gd name="T59" fmla="*/ 271 h 495"/>
                <a:gd name="T60" fmla="*/ 2633 w 7008"/>
                <a:gd name="T61" fmla="*/ 398 h 495"/>
                <a:gd name="T62" fmla="*/ 2985 w 7008"/>
                <a:gd name="T63" fmla="*/ 80 h 495"/>
                <a:gd name="T64" fmla="*/ 3288 w 7008"/>
                <a:gd name="T65" fmla="*/ 287 h 495"/>
                <a:gd name="T66" fmla="*/ 3687 w 7008"/>
                <a:gd name="T67" fmla="*/ 398 h 495"/>
                <a:gd name="T68" fmla="*/ 4006 w 7008"/>
                <a:gd name="T69" fmla="*/ 63 h 495"/>
                <a:gd name="T70" fmla="*/ 4245 w 7008"/>
                <a:gd name="T71" fmla="*/ 255 h 495"/>
                <a:gd name="T72" fmla="*/ 4517 w 7008"/>
                <a:gd name="T73" fmla="*/ 463 h 495"/>
                <a:gd name="T74" fmla="*/ 4820 w 7008"/>
                <a:gd name="T75" fmla="*/ 271 h 495"/>
                <a:gd name="T76" fmla="*/ 5092 w 7008"/>
                <a:gd name="T77" fmla="*/ 111 h 495"/>
                <a:gd name="T78" fmla="*/ 5251 w 7008"/>
                <a:gd name="T79" fmla="*/ 351 h 495"/>
                <a:gd name="T80" fmla="*/ 5507 w 7008"/>
                <a:gd name="T81" fmla="*/ 494 h 495"/>
                <a:gd name="T82" fmla="*/ 5794 w 7008"/>
                <a:gd name="T83" fmla="*/ 287 h 495"/>
                <a:gd name="T84" fmla="*/ 6145 w 7008"/>
                <a:gd name="T85" fmla="*/ 191 h 495"/>
                <a:gd name="T86" fmla="*/ 6513 w 7008"/>
                <a:gd name="T87" fmla="*/ 494 h 495"/>
                <a:gd name="T88" fmla="*/ 6848 w 7008"/>
                <a:gd name="T89" fmla="*/ 255 h 495"/>
                <a:gd name="T90" fmla="*/ 6944 w 7008"/>
                <a:gd name="T91" fmla="*/ 96 h 495"/>
                <a:gd name="T92" fmla="*/ 7007 w 7008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495">
                  <a:moveTo>
                    <a:pt x="6800" y="223"/>
                  </a:moveTo>
                  <a:lnTo>
                    <a:pt x="6800" y="223"/>
                  </a:lnTo>
                  <a:cubicBezTo>
                    <a:pt x="6768" y="287"/>
                    <a:pt x="6720" y="351"/>
                    <a:pt x="6672" y="383"/>
                  </a:cubicBezTo>
                  <a:cubicBezTo>
                    <a:pt x="6624" y="431"/>
                    <a:pt x="6576" y="446"/>
                    <a:pt x="6528" y="446"/>
                  </a:cubicBezTo>
                  <a:cubicBezTo>
                    <a:pt x="6401" y="446"/>
                    <a:pt x="6305" y="335"/>
                    <a:pt x="6241" y="239"/>
                  </a:cubicBezTo>
                  <a:cubicBezTo>
                    <a:pt x="6177" y="143"/>
                    <a:pt x="6081" y="80"/>
                    <a:pt x="5986" y="80"/>
                  </a:cubicBezTo>
                  <a:cubicBezTo>
                    <a:pt x="5938" y="80"/>
                    <a:pt x="5874" y="111"/>
                    <a:pt x="5826" y="159"/>
                  </a:cubicBezTo>
                  <a:cubicBezTo>
                    <a:pt x="5794" y="175"/>
                    <a:pt x="5762" y="223"/>
                    <a:pt x="5730" y="271"/>
                  </a:cubicBezTo>
                  <a:cubicBezTo>
                    <a:pt x="5682" y="351"/>
                    <a:pt x="5619" y="446"/>
                    <a:pt x="5507" y="446"/>
                  </a:cubicBezTo>
                  <a:cubicBezTo>
                    <a:pt x="5491" y="446"/>
                    <a:pt x="5459" y="446"/>
                    <a:pt x="5427" y="431"/>
                  </a:cubicBezTo>
                  <a:cubicBezTo>
                    <a:pt x="5347" y="383"/>
                    <a:pt x="5299" y="303"/>
                    <a:pt x="5251" y="223"/>
                  </a:cubicBezTo>
                  <a:cubicBezTo>
                    <a:pt x="5220" y="159"/>
                    <a:pt x="5172" y="96"/>
                    <a:pt x="5124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16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709" y="351"/>
                    <a:pt x="4613" y="415"/>
                    <a:pt x="4517" y="415"/>
                  </a:cubicBezTo>
                  <a:cubicBezTo>
                    <a:pt x="4453" y="415"/>
                    <a:pt x="4405" y="383"/>
                    <a:pt x="4357" y="335"/>
                  </a:cubicBezTo>
                  <a:cubicBezTo>
                    <a:pt x="4309" y="303"/>
                    <a:pt x="4278" y="255"/>
                    <a:pt x="4262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54" y="0"/>
                    <a:pt x="4038" y="0"/>
                    <a:pt x="4022" y="0"/>
                  </a:cubicBezTo>
                  <a:cubicBezTo>
                    <a:pt x="3926" y="0"/>
                    <a:pt x="3831" y="111"/>
                    <a:pt x="3751" y="223"/>
                  </a:cubicBezTo>
                  <a:cubicBezTo>
                    <a:pt x="3671" y="319"/>
                    <a:pt x="3591" y="415"/>
                    <a:pt x="3511" y="415"/>
                  </a:cubicBezTo>
                  <a:lnTo>
                    <a:pt x="3511" y="415"/>
                  </a:lnTo>
                  <a:cubicBezTo>
                    <a:pt x="3463" y="415"/>
                    <a:pt x="3415" y="383"/>
                    <a:pt x="3368" y="319"/>
                  </a:cubicBezTo>
                  <a:cubicBezTo>
                    <a:pt x="3352" y="287"/>
                    <a:pt x="3320" y="271"/>
                    <a:pt x="3304" y="239"/>
                  </a:cubicBezTo>
                  <a:cubicBezTo>
                    <a:pt x="3240" y="143"/>
                    <a:pt x="3176" y="48"/>
                    <a:pt x="3064" y="32"/>
                  </a:cubicBezTo>
                  <a:cubicBezTo>
                    <a:pt x="3049" y="16"/>
                    <a:pt x="3032" y="16"/>
                    <a:pt x="3016" y="16"/>
                  </a:cubicBezTo>
                  <a:cubicBezTo>
                    <a:pt x="2873" y="16"/>
                    <a:pt x="2777" y="127"/>
                    <a:pt x="2713" y="207"/>
                  </a:cubicBezTo>
                  <a:cubicBezTo>
                    <a:pt x="2649" y="303"/>
                    <a:pt x="2585" y="383"/>
                    <a:pt x="2490" y="383"/>
                  </a:cubicBezTo>
                  <a:cubicBezTo>
                    <a:pt x="2458" y="383"/>
                    <a:pt x="2410" y="367"/>
                    <a:pt x="2362" y="319"/>
                  </a:cubicBezTo>
                  <a:cubicBezTo>
                    <a:pt x="2314" y="287"/>
                    <a:pt x="2282" y="239"/>
                    <a:pt x="2250" y="191"/>
                  </a:cubicBezTo>
                  <a:cubicBezTo>
                    <a:pt x="2202" y="111"/>
                    <a:pt x="2155" y="48"/>
                    <a:pt x="2043" y="16"/>
                  </a:cubicBezTo>
                  <a:cubicBezTo>
                    <a:pt x="2027" y="16"/>
                    <a:pt x="2027" y="16"/>
                    <a:pt x="2011" y="16"/>
                  </a:cubicBezTo>
                  <a:cubicBezTo>
                    <a:pt x="1851" y="16"/>
                    <a:pt x="1755" y="175"/>
                    <a:pt x="1676" y="287"/>
                  </a:cubicBezTo>
                  <a:cubicBezTo>
                    <a:pt x="1628" y="367"/>
                    <a:pt x="1564" y="398"/>
                    <a:pt x="1516" y="398"/>
                  </a:cubicBezTo>
                  <a:cubicBezTo>
                    <a:pt x="1468" y="398"/>
                    <a:pt x="1420" y="367"/>
                    <a:pt x="1372" y="319"/>
                  </a:cubicBezTo>
                  <a:cubicBezTo>
                    <a:pt x="1356" y="287"/>
                    <a:pt x="1325" y="255"/>
                    <a:pt x="1308" y="223"/>
                  </a:cubicBezTo>
                  <a:cubicBezTo>
                    <a:pt x="1244" y="111"/>
                    <a:pt x="1181" y="16"/>
                    <a:pt x="1037" y="16"/>
                  </a:cubicBezTo>
                  <a:cubicBezTo>
                    <a:pt x="1037" y="0"/>
                    <a:pt x="1021" y="0"/>
                    <a:pt x="1021" y="0"/>
                  </a:cubicBezTo>
                  <a:cubicBezTo>
                    <a:pt x="878" y="0"/>
                    <a:pt x="797" y="111"/>
                    <a:pt x="734" y="223"/>
                  </a:cubicBezTo>
                  <a:cubicBezTo>
                    <a:pt x="654" y="335"/>
                    <a:pt x="574" y="383"/>
                    <a:pt x="495" y="383"/>
                  </a:cubicBezTo>
                  <a:cubicBezTo>
                    <a:pt x="447" y="383"/>
                    <a:pt x="399" y="351"/>
                    <a:pt x="335" y="303"/>
                  </a:cubicBezTo>
                  <a:cubicBezTo>
                    <a:pt x="319" y="271"/>
                    <a:pt x="303" y="239"/>
                    <a:pt x="271" y="223"/>
                  </a:cubicBezTo>
                  <a:cubicBezTo>
                    <a:pt x="207" y="127"/>
                    <a:pt x="127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5" y="80"/>
                    <a:pt x="127" y="96"/>
                  </a:cubicBezTo>
                  <a:cubicBezTo>
                    <a:pt x="175" y="143"/>
                    <a:pt x="223" y="191"/>
                    <a:pt x="255" y="239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8"/>
                    <a:pt x="431" y="431"/>
                    <a:pt x="510" y="431"/>
                  </a:cubicBezTo>
                  <a:cubicBezTo>
                    <a:pt x="590" y="431"/>
                    <a:pt x="654" y="398"/>
                    <a:pt x="718" y="335"/>
                  </a:cubicBezTo>
                  <a:cubicBezTo>
                    <a:pt x="734" y="303"/>
                    <a:pt x="750" y="271"/>
                    <a:pt x="766" y="239"/>
                  </a:cubicBezTo>
                  <a:cubicBezTo>
                    <a:pt x="830" y="159"/>
                    <a:pt x="909" y="63"/>
                    <a:pt x="1021" y="63"/>
                  </a:cubicBezTo>
                  <a:cubicBezTo>
                    <a:pt x="1053" y="63"/>
                    <a:pt x="1085" y="63"/>
                    <a:pt x="1133" y="96"/>
                  </a:cubicBezTo>
                  <a:cubicBezTo>
                    <a:pt x="1197" y="127"/>
                    <a:pt x="1244" y="207"/>
                    <a:pt x="1277" y="271"/>
                  </a:cubicBezTo>
                  <a:cubicBezTo>
                    <a:pt x="1340" y="367"/>
                    <a:pt x="1404" y="463"/>
                    <a:pt x="1516" y="463"/>
                  </a:cubicBezTo>
                  <a:cubicBezTo>
                    <a:pt x="1516" y="463"/>
                    <a:pt x="1516" y="463"/>
                    <a:pt x="1532" y="463"/>
                  </a:cubicBezTo>
                  <a:cubicBezTo>
                    <a:pt x="1628" y="463"/>
                    <a:pt x="1691" y="367"/>
                    <a:pt x="1739" y="287"/>
                  </a:cubicBezTo>
                  <a:cubicBezTo>
                    <a:pt x="1772" y="223"/>
                    <a:pt x="1803" y="175"/>
                    <a:pt x="1867" y="127"/>
                  </a:cubicBezTo>
                  <a:cubicBezTo>
                    <a:pt x="1915" y="96"/>
                    <a:pt x="1947" y="80"/>
                    <a:pt x="1995" y="80"/>
                  </a:cubicBezTo>
                  <a:cubicBezTo>
                    <a:pt x="2107" y="80"/>
                    <a:pt x="2186" y="175"/>
                    <a:pt x="2250" y="271"/>
                  </a:cubicBezTo>
                  <a:cubicBezTo>
                    <a:pt x="2330" y="367"/>
                    <a:pt x="2426" y="431"/>
                    <a:pt x="2521" y="431"/>
                  </a:cubicBezTo>
                  <a:cubicBezTo>
                    <a:pt x="2554" y="431"/>
                    <a:pt x="2602" y="431"/>
                    <a:pt x="2633" y="398"/>
                  </a:cubicBezTo>
                  <a:cubicBezTo>
                    <a:pt x="2681" y="367"/>
                    <a:pt x="2729" y="303"/>
                    <a:pt x="2761" y="255"/>
                  </a:cubicBezTo>
                  <a:cubicBezTo>
                    <a:pt x="2809" y="175"/>
                    <a:pt x="2873" y="96"/>
                    <a:pt x="2985" y="80"/>
                  </a:cubicBezTo>
                  <a:cubicBezTo>
                    <a:pt x="3001" y="80"/>
                    <a:pt x="3001" y="80"/>
                    <a:pt x="3001" y="80"/>
                  </a:cubicBezTo>
                  <a:cubicBezTo>
                    <a:pt x="3128" y="80"/>
                    <a:pt x="3208" y="191"/>
                    <a:pt x="3288" y="287"/>
                  </a:cubicBezTo>
                  <a:cubicBezTo>
                    <a:pt x="3368" y="398"/>
                    <a:pt x="3432" y="479"/>
                    <a:pt x="3527" y="479"/>
                  </a:cubicBezTo>
                  <a:cubicBezTo>
                    <a:pt x="3575" y="479"/>
                    <a:pt x="3623" y="463"/>
                    <a:pt x="3687" y="398"/>
                  </a:cubicBezTo>
                  <a:cubicBezTo>
                    <a:pt x="3719" y="367"/>
                    <a:pt x="3751" y="319"/>
                    <a:pt x="3783" y="271"/>
                  </a:cubicBezTo>
                  <a:cubicBezTo>
                    <a:pt x="3847" y="175"/>
                    <a:pt x="3910" y="63"/>
                    <a:pt x="4006" y="63"/>
                  </a:cubicBezTo>
                  <a:cubicBezTo>
                    <a:pt x="4022" y="63"/>
                    <a:pt x="4022" y="63"/>
                    <a:pt x="4038" y="63"/>
                  </a:cubicBezTo>
                  <a:cubicBezTo>
                    <a:pt x="4134" y="80"/>
                    <a:pt x="4182" y="175"/>
                    <a:pt x="4245" y="255"/>
                  </a:cubicBezTo>
                  <a:cubicBezTo>
                    <a:pt x="4278" y="319"/>
                    <a:pt x="4309" y="383"/>
                    <a:pt x="4357" y="415"/>
                  </a:cubicBezTo>
                  <a:cubicBezTo>
                    <a:pt x="4405" y="446"/>
                    <a:pt x="4453" y="463"/>
                    <a:pt x="4517" y="463"/>
                  </a:cubicBezTo>
                  <a:cubicBezTo>
                    <a:pt x="4597" y="463"/>
                    <a:pt x="4692" y="431"/>
                    <a:pt x="4756" y="367"/>
                  </a:cubicBezTo>
                  <a:cubicBezTo>
                    <a:pt x="4773" y="335"/>
                    <a:pt x="4788" y="303"/>
                    <a:pt x="4820" y="271"/>
                  </a:cubicBezTo>
                  <a:cubicBezTo>
                    <a:pt x="4868" y="175"/>
                    <a:pt x="4932" y="80"/>
                    <a:pt x="5012" y="80"/>
                  </a:cubicBezTo>
                  <a:cubicBezTo>
                    <a:pt x="5044" y="80"/>
                    <a:pt x="5060" y="96"/>
                    <a:pt x="5092" y="111"/>
                  </a:cubicBezTo>
                  <a:cubicBezTo>
                    <a:pt x="5139" y="143"/>
                    <a:pt x="5172" y="207"/>
                    <a:pt x="5203" y="255"/>
                  </a:cubicBezTo>
                  <a:cubicBezTo>
                    <a:pt x="5220" y="287"/>
                    <a:pt x="5235" y="319"/>
                    <a:pt x="5251" y="351"/>
                  </a:cubicBezTo>
                  <a:cubicBezTo>
                    <a:pt x="5299" y="398"/>
                    <a:pt x="5347" y="463"/>
                    <a:pt x="5427" y="479"/>
                  </a:cubicBezTo>
                  <a:cubicBezTo>
                    <a:pt x="5459" y="494"/>
                    <a:pt x="5491" y="494"/>
                    <a:pt x="5507" y="494"/>
                  </a:cubicBezTo>
                  <a:cubicBezTo>
                    <a:pt x="5634" y="494"/>
                    <a:pt x="5714" y="383"/>
                    <a:pt x="5794" y="287"/>
                  </a:cubicBezTo>
                  <a:lnTo>
                    <a:pt x="5794" y="287"/>
                  </a:lnTo>
                  <a:cubicBezTo>
                    <a:pt x="5858" y="191"/>
                    <a:pt x="5938" y="127"/>
                    <a:pt x="6018" y="127"/>
                  </a:cubicBezTo>
                  <a:cubicBezTo>
                    <a:pt x="6066" y="127"/>
                    <a:pt x="6114" y="159"/>
                    <a:pt x="6145" y="191"/>
                  </a:cubicBezTo>
                  <a:cubicBezTo>
                    <a:pt x="6177" y="223"/>
                    <a:pt x="6209" y="271"/>
                    <a:pt x="6241" y="303"/>
                  </a:cubicBezTo>
                  <a:cubicBezTo>
                    <a:pt x="6305" y="398"/>
                    <a:pt x="6369" y="494"/>
                    <a:pt x="6513" y="494"/>
                  </a:cubicBezTo>
                  <a:lnTo>
                    <a:pt x="6513" y="494"/>
                  </a:lnTo>
                  <a:cubicBezTo>
                    <a:pt x="6672" y="494"/>
                    <a:pt x="6784" y="351"/>
                    <a:pt x="6848" y="255"/>
                  </a:cubicBezTo>
                  <a:cubicBezTo>
                    <a:pt x="6848" y="239"/>
                    <a:pt x="6848" y="223"/>
                    <a:pt x="6863" y="207"/>
                  </a:cubicBezTo>
                  <a:cubicBezTo>
                    <a:pt x="6880" y="175"/>
                    <a:pt x="6911" y="127"/>
                    <a:pt x="6944" y="96"/>
                  </a:cubicBezTo>
                  <a:cubicBezTo>
                    <a:pt x="6959" y="80"/>
                    <a:pt x="6975" y="63"/>
                    <a:pt x="7007" y="63"/>
                  </a:cubicBezTo>
                  <a:cubicBezTo>
                    <a:pt x="7007" y="32"/>
                    <a:pt x="7007" y="32"/>
                    <a:pt x="7007" y="32"/>
                  </a:cubicBezTo>
                  <a:cubicBezTo>
                    <a:pt x="6911" y="32"/>
                    <a:pt x="6848" y="127"/>
                    <a:pt x="6800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5040313" y="-1598785"/>
              <a:ext cx="2517775" cy="184150"/>
            </a:xfrm>
            <a:custGeom>
              <a:avLst/>
              <a:gdLst>
                <a:gd name="T0" fmla="*/ 6800 w 6993"/>
                <a:gd name="T1" fmla="*/ 207 h 512"/>
                <a:gd name="T2" fmla="*/ 6512 w 6993"/>
                <a:gd name="T3" fmla="*/ 447 h 512"/>
                <a:gd name="T4" fmla="*/ 6002 w 6993"/>
                <a:gd name="T5" fmla="*/ 95 h 512"/>
                <a:gd name="T6" fmla="*/ 5730 w 6993"/>
                <a:gd name="T7" fmla="*/ 271 h 512"/>
                <a:gd name="T8" fmla="*/ 5347 w 6993"/>
                <a:gd name="T9" fmla="*/ 383 h 512"/>
                <a:gd name="T10" fmla="*/ 5124 w 6993"/>
                <a:gd name="T11" fmla="*/ 64 h 512"/>
                <a:gd name="T12" fmla="*/ 4788 w 6993"/>
                <a:gd name="T13" fmla="*/ 223 h 512"/>
                <a:gd name="T14" fmla="*/ 4501 w 6993"/>
                <a:gd name="T15" fmla="*/ 399 h 512"/>
                <a:gd name="T16" fmla="*/ 4246 w 6993"/>
                <a:gd name="T17" fmla="*/ 192 h 512"/>
                <a:gd name="T18" fmla="*/ 4006 w 6993"/>
                <a:gd name="T19" fmla="*/ 0 h 512"/>
                <a:gd name="T20" fmla="*/ 3511 w 6993"/>
                <a:gd name="T21" fmla="*/ 447 h 512"/>
                <a:gd name="T22" fmla="*/ 3400 w 6993"/>
                <a:gd name="T23" fmla="*/ 383 h 512"/>
                <a:gd name="T24" fmla="*/ 3160 w 6993"/>
                <a:gd name="T25" fmla="*/ 80 h 512"/>
                <a:gd name="T26" fmla="*/ 2761 w 6993"/>
                <a:gd name="T27" fmla="*/ 143 h 512"/>
                <a:gd name="T28" fmla="*/ 2490 w 6993"/>
                <a:gd name="T29" fmla="*/ 383 h 512"/>
                <a:gd name="T30" fmla="*/ 2251 w 6993"/>
                <a:gd name="T31" fmla="*/ 192 h 512"/>
                <a:gd name="T32" fmla="*/ 1995 w 6993"/>
                <a:gd name="T33" fmla="*/ 16 h 512"/>
                <a:gd name="T34" fmla="*/ 1676 w 6993"/>
                <a:gd name="T35" fmla="*/ 255 h 512"/>
                <a:gd name="T36" fmla="*/ 1404 w 6993"/>
                <a:gd name="T37" fmla="*/ 367 h 512"/>
                <a:gd name="T38" fmla="*/ 1085 w 6993"/>
                <a:gd name="T39" fmla="*/ 32 h 512"/>
                <a:gd name="T40" fmla="*/ 750 w 6993"/>
                <a:gd name="T41" fmla="*/ 192 h 512"/>
                <a:gd name="T42" fmla="*/ 335 w 6993"/>
                <a:gd name="T43" fmla="*/ 303 h 512"/>
                <a:gd name="T44" fmla="*/ 0 w 6993"/>
                <a:gd name="T45" fmla="*/ 0 h 512"/>
                <a:gd name="T46" fmla="*/ 127 w 6993"/>
                <a:gd name="T47" fmla="*/ 112 h 512"/>
                <a:gd name="T48" fmla="*/ 303 w 6993"/>
                <a:gd name="T49" fmla="*/ 319 h 512"/>
                <a:gd name="T50" fmla="*/ 734 w 6993"/>
                <a:gd name="T51" fmla="*/ 303 h 512"/>
                <a:gd name="T52" fmla="*/ 1197 w 6993"/>
                <a:gd name="T53" fmla="*/ 159 h 512"/>
                <a:gd name="T54" fmla="*/ 1500 w 6993"/>
                <a:gd name="T55" fmla="*/ 479 h 512"/>
                <a:gd name="T56" fmla="*/ 1724 w 6993"/>
                <a:gd name="T57" fmla="*/ 271 h 512"/>
                <a:gd name="T58" fmla="*/ 1995 w 6993"/>
                <a:gd name="T59" fmla="*/ 64 h 512"/>
                <a:gd name="T60" fmla="*/ 2330 w 6993"/>
                <a:gd name="T61" fmla="*/ 383 h 512"/>
                <a:gd name="T62" fmla="*/ 2713 w 6993"/>
                <a:gd name="T63" fmla="*/ 287 h 512"/>
                <a:gd name="T64" fmla="*/ 3112 w 6993"/>
                <a:gd name="T65" fmla="*/ 128 h 512"/>
                <a:gd name="T66" fmla="*/ 3368 w 6993"/>
                <a:gd name="T67" fmla="*/ 447 h 512"/>
                <a:gd name="T68" fmla="*/ 3767 w 6993"/>
                <a:gd name="T69" fmla="*/ 319 h 512"/>
                <a:gd name="T70" fmla="*/ 4006 w 6993"/>
                <a:gd name="T71" fmla="*/ 64 h 512"/>
                <a:gd name="T72" fmla="*/ 4214 w 6993"/>
                <a:gd name="T73" fmla="*/ 255 h 512"/>
                <a:gd name="T74" fmla="*/ 4517 w 6993"/>
                <a:gd name="T75" fmla="*/ 463 h 512"/>
                <a:gd name="T76" fmla="*/ 5012 w 6993"/>
                <a:gd name="T77" fmla="*/ 80 h 512"/>
                <a:gd name="T78" fmla="*/ 5156 w 6993"/>
                <a:gd name="T79" fmla="*/ 223 h 512"/>
                <a:gd name="T80" fmla="*/ 5507 w 6993"/>
                <a:gd name="T81" fmla="*/ 511 h 512"/>
                <a:gd name="T82" fmla="*/ 5778 w 6993"/>
                <a:gd name="T83" fmla="*/ 287 h 512"/>
                <a:gd name="T84" fmla="*/ 6146 w 6993"/>
                <a:gd name="T85" fmla="*/ 207 h 512"/>
                <a:gd name="T86" fmla="*/ 6481 w 6993"/>
                <a:gd name="T87" fmla="*/ 495 h 512"/>
                <a:gd name="T88" fmla="*/ 6848 w 6993"/>
                <a:gd name="T89" fmla="*/ 271 h 512"/>
                <a:gd name="T90" fmla="*/ 6944 w 6993"/>
                <a:gd name="T91" fmla="*/ 95 h 512"/>
                <a:gd name="T92" fmla="*/ 6992 w 6993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512">
                  <a:moveTo>
                    <a:pt x="6800" y="207"/>
                  </a:moveTo>
                  <a:lnTo>
                    <a:pt x="6800" y="207"/>
                  </a:lnTo>
                  <a:cubicBezTo>
                    <a:pt x="6768" y="287"/>
                    <a:pt x="6720" y="367"/>
                    <a:pt x="6656" y="399"/>
                  </a:cubicBezTo>
                  <a:cubicBezTo>
                    <a:pt x="6608" y="431"/>
                    <a:pt x="6560" y="447"/>
                    <a:pt x="6512" y="447"/>
                  </a:cubicBezTo>
                  <a:cubicBezTo>
                    <a:pt x="6385" y="447"/>
                    <a:pt x="6273" y="303"/>
                    <a:pt x="6193" y="207"/>
                  </a:cubicBezTo>
                  <a:cubicBezTo>
                    <a:pt x="6146" y="128"/>
                    <a:pt x="6065" y="95"/>
                    <a:pt x="6002" y="95"/>
                  </a:cubicBezTo>
                  <a:cubicBezTo>
                    <a:pt x="5906" y="95"/>
                    <a:pt x="5826" y="128"/>
                    <a:pt x="5763" y="207"/>
                  </a:cubicBezTo>
                  <a:cubicBezTo>
                    <a:pt x="5746" y="223"/>
                    <a:pt x="5730" y="255"/>
                    <a:pt x="5730" y="271"/>
                  </a:cubicBezTo>
                  <a:cubicBezTo>
                    <a:pt x="5651" y="351"/>
                    <a:pt x="5587" y="447"/>
                    <a:pt x="5491" y="447"/>
                  </a:cubicBezTo>
                  <a:cubicBezTo>
                    <a:pt x="5443" y="447"/>
                    <a:pt x="5395" y="431"/>
                    <a:pt x="5347" y="383"/>
                  </a:cubicBezTo>
                  <a:cubicBezTo>
                    <a:pt x="5299" y="335"/>
                    <a:pt x="5268" y="271"/>
                    <a:pt x="5235" y="223"/>
                  </a:cubicBezTo>
                  <a:cubicBezTo>
                    <a:pt x="5204" y="159"/>
                    <a:pt x="5172" y="95"/>
                    <a:pt x="5124" y="64"/>
                  </a:cubicBezTo>
                  <a:cubicBezTo>
                    <a:pt x="5076" y="32"/>
                    <a:pt x="5044" y="16"/>
                    <a:pt x="5012" y="16"/>
                  </a:cubicBezTo>
                  <a:cubicBezTo>
                    <a:pt x="4916" y="16"/>
                    <a:pt x="4836" y="128"/>
                    <a:pt x="4788" y="223"/>
                  </a:cubicBezTo>
                  <a:cubicBezTo>
                    <a:pt x="4773" y="240"/>
                    <a:pt x="4773" y="240"/>
                    <a:pt x="4773" y="240"/>
                  </a:cubicBezTo>
                  <a:cubicBezTo>
                    <a:pt x="4709" y="335"/>
                    <a:pt x="4613" y="399"/>
                    <a:pt x="4501" y="399"/>
                  </a:cubicBezTo>
                  <a:cubicBezTo>
                    <a:pt x="4469" y="399"/>
                    <a:pt x="4422" y="383"/>
                    <a:pt x="4389" y="367"/>
                  </a:cubicBezTo>
                  <a:cubicBezTo>
                    <a:pt x="4326" y="319"/>
                    <a:pt x="4278" y="255"/>
                    <a:pt x="4246" y="192"/>
                  </a:cubicBezTo>
                  <a:cubicBezTo>
                    <a:pt x="4198" y="128"/>
                    <a:pt x="4166" y="64"/>
                    <a:pt x="4102" y="32"/>
                  </a:cubicBezTo>
                  <a:cubicBezTo>
                    <a:pt x="4070" y="16"/>
                    <a:pt x="4039" y="0"/>
                    <a:pt x="4006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71" y="335"/>
                    <a:pt x="3607" y="447"/>
                    <a:pt x="3511" y="447"/>
                  </a:cubicBezTo>
                  <a:lnTo>
                    <a:pt x="3511" y="447"/>
                  </a:lnTo>
                  <a:cubicBezTo>
                    <a:pt x="3480" y="447"/>
                    <a:pt x="3432" y="431"/>
                    <a:pt x="3400" y="383"/>
                  </a:cubicBezTo>
                  <a:cubicBezTo>
                    <a:pt x="3352" y="351"/>
                    <a:pt x="3320" y="303"/>
                    <a:pt x="3288" y="240"/>
                  </a:cubicBezTo>
                  <a:cubicBezTo>
                    <a:pt x="3256" y="176"/>
                    <a:pt x="3224" y="128"/>
                    <a:pt x="3160" y="80"/>
                  </a:cubicBezTo>
                  <a:cubicBezTo>
                    <a:pt x="3112" y="48"/>
                    <a:pt x="3064" y="32"/>
                    <a:pt x="3001" y="32"/>
                  </a:cubicBezTo>
                  <a:cubicBezTo>
                    <a:pt x="2921" y="32"/>
                    <a:pt x="2841" y="64"/>
                    <a:pt x="2761" y="143"/>
                  </a:cubicBezTo>
                  <a:cubicBezTo>
                    <a:pt x="2729" y="159"/>
                    <a:pt x="2713" y="207"/>
                    <a:pt x="2681" y="240"/>
                  </a:cubicBezTo>
                  <a:cubicBezTo>
                    <a:pt x="2634" y="303"/>
                    <a:pt x="2586" y="383"/>
                    <a:pt x="2490" y="383"/>
                  </a:cubicBezTo>
                  <a:cubicBezTo>
                    <a:pt x="2474" y="383"/>
                    <a:pt x="2442" y="383"/>
                    <a:pt x="2426" y="367"/>
                  </a:cubicBezTo>
                  <a:cubicBezTo>
                    <a:pt x="2346" y="335"/>
                    <a:pt x="2298" y="271"/>
                    <a:pt x="2251" y="192"/>
                  </a:cubicBezTo>
                  <a:cubicBezTo>
                    <a:pt x="2203" y="128"/>
                    <a:pt x="2155" y="48"/>
                    <a:pt x="2091" y="32"/>
                  </a:cubicBezTo>
                  <a:cubicBezTo>
                    <a:pt x="2059" y="16"/>
                    <a:pt x="2027" y="16"/>
                    <a:pt x="1995" y="16"/>
                  </a:cubicBezTo>
                  <a:cubicBezTo>
                    <a:pt x="1899" y="16"/>
                    <a:pt x="1787" y="80"/>
                    <a:pt x="1708" y="192"/>
                  </a:cubicBezTo>
                  <a:cubicBezTo>
                    <a:pt x="1692" y="207"/>
                    <a:pt x="1692" y="223"/>
                    <a:pt x="1676" y="255"/>
                  </a:cubicBezTo>
                  <a:cubicBezTo>
                    <a:pt x="1628" y="335"/>
                    <a:pt x="1580" y="415"/>
                    <a:pt x="1500" y="415"/>
                  </a:cubicBezTo>
                  <a:cubicBezTo>
                    <a:pt x="1468" y="415"/>
                    <a:pt x="1436" y="399"/>
                    <a:pt x="1404" y="367"/>
                  </a:cubicBezTo>
                  <a:cubicBezTo>
                    <a:pt x="1357" y="335"/>
                    <a:pt x="1325" y="271"/>
                    <a:pt x="1293" y="223"/>
                  </a:cubicBezTo>
                  <a:cubicBezTo>
                    <a:pt x="1245" y="143"/>
                    <a:pt x="1197" y="64"/>
                    <a:pt x="1085" y="32"/>
                  </a:cubicBezTo>
                  <a:cubicBezTo>
                    <a:pt x="1053" y="32"/>
                    <a:pt x="1037" y="16"/>
                    <a:pt x="1005" y="16"/>
                  </a:cubicBezTo>
                  <a:cubicBezTo>
                    <a:pt x="910" y="16"/>
                    <a:pt x="830" y="80"/>
                    <a:pt x="750" y="192"/>
                  </a:cubicBezTo>
                  <a:cubicBezTo>
                    <a:pt x="686" y="287"/>
                    <a:pt x="606" y="399"/>
                    <a:pt x="494" y="399"/>
                  </a:cubicBezTo>
                  <a:cubicBezTo>
                    <a:pt x="446" y="399"/>
                    <a:pt x="399" y="367"/>
                    <a:pt x="335" y="303"/>
                  </a:cubicBezTo>
                  <a:cubicBezTo>
                    <a:pt x="319" y="271"/>
                    <a:pt x="287" y="240"/>
                    <a:pt x="271" y="207"/>
                  </a:cubicBezTo>
                  <a:cubicBezTo>
                    <a:pt x="191" y="112"/>
                    <a:pt x="111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7" y="112"/>
                  </a:cubicBezTo>
                  <a:cubicBezTo>
                    <a:pt x="175" y="143"/>
                    <a:pt x="207" y="192"/>
                    <a:pt x="239" y="255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9"/>
                    <a:pt x="431" y="447"/>
                    <a:pt x="510" y="447"/>
                  </a:cubicBezTo>
                  <a:cubicBezTo>
                    <a:pt x="591" y="447"/>
                    <a:pt x="670" y="383"/>
                    <a:pt x="734" y="303"/>
                  </a:cubicBezTo>
                  <a:cubicBezTo>
                    <a:pt x="830" y="176"/>
                    <a:pt x="910" y="80"/>
                    <a:pt x="1021" y="80"/>
                  </a:cubicBezTo>
                  <a:cubicBezTo>
                    <a:pt x="1085" y="80"/>
                    <a:pt x="1133" y="95"/>
                    <a:pt x="1197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40" y="383"/>
                    <a:pt x="1404" y="479"/>
                    <a:pt x="1500" y="479"/>
                  </a:cubicBezTo>
                  <a:cubicBezTo>
                    <a:pt x="1532" y="479"/>
                    <a:pt x="1564" y="463"/>
                    <a:pt x="1612" y="431"/>
                  </a:cubicBezTo>
                  <a:cubicBezTo>
                    <a:pt x="1660" y="399"/>
                    <a:pt x="1692" y="335"/>
                    <a:pt x="1724" y="271"/>
                  </a:cubicBezTo>
                  <a:cubicBezTo>
                    <a:pt x="1787" y="176"/>
                    <a:pt x="1835" y="80"/>
                    <a:pt x="1963" y="64"/>
                  </a:cubicBezTo>
                  <a:cubicBezTo>
                    <a:pt x="1979" y="64"/>
                    <a:pt x="1979" y="64"/>
                    <a:pt x="1995" y="64"/>
                  </a:cubicBezTo>
                  <a:cubicBezTo>
                    <a:pt x="2107" y="64"/>
                    <a:pt x="2170" y="159"/>
                    <a:pt x="2218" y="255"/>
                  </a:cubicBezTo>
                  <a:cubicBezTo>
                    <a:pt x="2251" y="303"/>
                    <a:pt x="2282" y="351"/>
                    <a:pt x="2330" y="383"/>
                  </a:cubicBezTo>
                  <a:cubicBezTo>
                    <a:pt x="2378" y="431"/>
                    <a:pt x="2426" y="447"/>
                    <a:pt x="2490" y="447"/>
                  </a:cubicBezTo>
                  <a:cubicBezTo>
                    <a:pt x="2570" y="447"/>
                    <a:pt x="2650" y="383"/>
                    <a:pt x="2713" y="287"/>
                  </a:cubicBezTo>
                  <a:cubicBezTo>
                    <a:pt x="2809" y="159"/>
                    <a:pt x="2905" y="95"/>
                    <a:pt x="3001" y="95"/>
                  </a:cubicBezTo>
                  <a:cubicBezTo>
                    <a:pt x="3049" y="95"/>
                    <a:pt x="3081" y="112"/>
                    <a:pt x="3112" y="128"/>
                  </a:cubicBezTo>
                  <a:cubicBezTo>
                    <a:pt x="3192" y="176"/>
                    <a:pt x="3224" y="240"/>
                    <a:pt x="3272" y="303"/>
                  </a:cubicBezTo>
                  <a:cubicBezTo>
                    <a:pt x="3288" y="351"/>
                    <a:pt x="3320" y="399"/>
                    <a:pt x="3368" y="447"/>
                  </a:cubicBezTo>
                  <a:cubicBezTo>
                    <a:pt x="3400" y="479"/>
                    <a:pt x="3448" y="495"/>
                    <a:pt x="3496" y="495"/>
                  </a:cubicBezTo>
                  <a:cubicBezTo>
                    <a:pt x="3623" y="495"/>
                    <a:pt x="3719" y="383"/>
                    <a:pt x="3767" y="319"/>
                  </a:cubicBezTo>
                  <a:cubicBezTo>
                    <a:pt x="3767" y="303"/>
                    <a:pt x="3783" y="287"/>
                    <a:pt x="3799" y="255"/>
                  </a:cubicBezTo>
                  <a:cubicBezTo>
                    <a:pt x="3863" y="176"/>
                    <a:pt x="3927" y="64"/>
                    <a:pt x="4006" y="64"/>
                  </a:cubicBezTo>
                  <a:cubicBezTo>
                    <a:pt x="4054" y="64"/>
                    <a:pt x="4086" y="95"/>
                    <a:pt x="4134" y="143"/>
                  </a:cubicBezTo>
                  <a:cubicBezTo>
                    <a:pt x="4166" y="176"/>
                    <a:pt x="4198" y="207"/>
                    <a:pt x="4214" y="255"/>
                  </a:cubicBezTo>
                  <a:cubicBezTo>
                    <a:pt x="4278" y="335"/>
                    <a:pt x="4326" y="415"/>
                    <a:pt x="4422" y="447"/>
                  </a:cubicBezTo>
                  <a:cubicBezTo>
                    <a:pt x="4453" y="463"/>
                    <a:pt x="4485" y="463"/>
                    <a:pt x="4517" y="463"/>
                  </a:cubicBezTo>
                  <a:cubicBezTo>
                    <a:pt x="4629" y="463"/>
                    <a:pt x="4757" y="383"/>
                    <a:pt x="4821" y="255"/>
                  </a:cubicBezTo>
                  <a:cubicBezTo>
                    <a:pt x="4884" y="176"/>
                    <a:pt x="4932" y="80"/>
                    <a:pt x="5012" y="80"/>
                  </a:cubicBezTo>
                  <a:cubicBezTo>
                    <a:pt x="5060" y="80"/>
                    <a:pt x="5092" y="112"/>
                    <a:pt x="5140" y="176"/>
                  </a:cubicBezTo>
                  <a:cubicBezTo>
                    <a:pt x="5140" y="192"/>
                    <a:pt x="5156" y="207"/>
                    <a:pt x="5156" y="223"/>
                  </a:cubicBezTo>
                  <a:cubicBezTo>
                    <a:pt x="5220" y="335"/>
                    <a:pt x="5283" y="447"/>
                    <a:pt x="5411" y="495"/>
                  </a:cubicBezTo>
                  <a:cubicBezTo>
                    <a:pt x="5443" y="495"/>
                    <a:pt x="5475" y="511"/>
                    <a:pt x="5507" y="511"/>
                  </a:cubicBezTo>
                  <a:cubicBezTo>
                    <a:pt x="5618" y="511"/>
                    <a:pt x="5699" y="399"/>
                    <a:pt x="5763" y="303"/>
                  </a:cubicBezTo>
                  <a:cubicBezTo>
                    <a:pt x="5778" y="287"/>
                    <a:pt x="5778" y="287"/>
                    <a:pt x="5778" y="287"/>
                  </a:cubicBezTo>
                  <a:cubicBezTo>
                    <a:pt x="5842" y="192"/>
                    <a:pt x="5922" y="143"/>
                    <a:pt x="6002" y="143"/>
                  </a:cubicBezTo>
                  <a:cubicBezTo>
                    <a:pt x="6050" y="143"/>
                    <a:pt x="6098" y="159"/>
                    <a:pt x="6146" y="207"/>
                  </a:cubicBezTo>
                  <a:cubicBezTo>
                    <a:pt x="6161" y="240"/>
                    <a:pt x="6193" y="271"/>
                    <a:pt x="6210" y="303"/>
                  </a:cubicBezTo>
                  <a:cubicBezTo>
                    <a:pt x="6289" y="399"/>
                    <a:pt x="6353" y="479"/>
                    <a:pt x="6481" y="495"/>
                  </a:cubicBezTo>
                  <a:cubicBezTo>
                    <a:pt x="6497" y="495"/>
                    <a:pt x="6497" y="495"/>
                    <a:pt x="6512" y="495"/>
                  </a:cubicBezTo>
                  <a:cubicBezTo>
                    <a:pt x="6672" y="495"/>
                    <a:pt x="6784" y="383"/>
                    <a:pt x="6848" y="271"/>
                  </a:cubicBezTo>
                  <a:cubicBezTo>
                    <a:pt x="6848" y="255"/>
                    <a:pt x="6864" y="240"/>
                    <a:pt x="6864" y="223"/>
                  </a:cubicBezTo>
                  <a:cubicBezTo>
                    <a:pt x="6896" y="176"/>
                    <a:pt x="6912" y="128"/>
                    <a:pt x="6944" y="95"/>
                  </a:cubicBezTo>
                  <a:cubicBezTo>
                    <a:pt x="6959" y="80"/>
                    <a:pt x="6976" y="64"/>
                    <a:pt x="6992" y="64"/>
                  </a:cubicBezTo>
                  <a:cubicBezTo>
                    <a:pt x="6992" y="0"/>
                    <a:pt x="6992" y="0"/>
                    <a:pt x="6992" y="0"/>
                  </a:cubicBezTo>
                  <a:cubicBezTo>
                    <a:pt x="6912" y="0"/>
                    <a:pt x="6848" y="112"/>
                    <a:pt x="6800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20"/>
            <p:cNvSpPr>
              <a:spLocks noChangeArrowheads="1"/>
            </p:cNvSpPr>
            <p:nvPr/>
          </p:nvSpPr>
          <p:spPr bwMode="auto">
            <a:xfrm>
              <a:off x="5040313" y="-1230485"/>
              <a:ext cx="2517775" cy="184150"/>
            </a:xfrm>
            <a:custGeom>
              <a:avLst/>
              <a:gdLst>
                <a:gd name="T0" fmla="*/ 6497 w 6993"/>
                <a:gd name="T1" fmla="*/ 383 h 511"/>
                <a:gd name="T2" fmla="*/ 6257 w 6993"/>
                <a:gd name="T3" fmla="*/ 191 h 511"/>
                <a:gd name="T4" fmla="*/ 5970 w 6993"/>
                <a:gd name="T5" fmla="*/ 31 h 511"/>
                <a:gd name="T6" fmla="*/ 5571 w 6993"/>
                <a:gd name="T7" fmla="*/ 335 h 511"/>
                <a:gd name="T8" fmla="*/ 5283 w 6993"/>
                <a:gd name="T9" fmla="*/ 175 h 511"/>
                <a:gd name="T10" fmla="*/ 5012 w 6993"/>
                <a:gd name="T11" fmla="*/ 0 h 511"/>
                <a:gd name="T12" fmla="*/ 4741 w 6993"/>
                <a:gd name="T13" fmla="*/ 207 h 511"/>
                <a:gd name="T14" fmla="*/ 4278 w 6993"/>
                <a:gd name="T15" fmla="*/ 239 h 511"/>
                <a:gd name="T16" fmla="*/ 3991 w 6993"/>
                <a:gd name="T17" fmla="*/ 31 h 511"/>
                <a:gd name="T18" fmla="*/ 3735 w 6993"/>
                <a:gd name="T19" fmla="*/ 207 h 511"/>
                <a:gd name="T20" fmla="*/ 3480 w 6993"/>
                <a:gd name="T21" fmla="*/ 367 h 511"/>
                <a:gd name="T22" fmla="*/ 3192 w 6993"/>
                <a:gd name="T23" fmla="*/ 159 h 511"/>
                <a:gd name="T24" fmla="*/ 2809 w 6993"/>
                <a:gd name="T25" fmla="*/ 175 h 511"/>
                <a:gd name="T26" fmla="*/ 2506 w 6993"/>
                <a:gd name="T27" fmla="*/ 398 h 511"/>
                <a:gd name="T28" fmla="*/ 2251 w 6993"/>
                <a:gd name="T29" fmla="*/ 239 h 511"/>
                <a:gd name="T30" fmla="*/ 2011 w 6993"/>
                <a:gd name="T31" fmla="*/ 63 h 511"/>
                <a:gd name="T32" fmla="*/ 1500 w 6993"/>
                <a:gd name="T33" fmla="*/ 446 h 511"/>
                <a:gd name="T34" fmla="*/ 1261 w 6993"/>
                <a:gd name="T35" fmla="*/ 271 h 511"/>
                <a:gd name="T36" fmla="*/ 1005 w 6993"/>
                <a:gd name="T37" fmla="*/ 95 h 511"/>
                <a:gd name="T38" fmla="*/ 702 w 6993"/>
                <a:gd name="T39" fmla="*/ 319 h 511"/>
                <a:gd name="T40" fmla="*/ 351 w 6993"/>
                <a:gd name="T41" fmla="*/ 398 h 511"/>
                <a:gd name="T42" fmla="*/ 0 w 6993"/>
                <a:gd name="T43" fmla="*/ 79 h 511"/>
                <a:gd name="T44" fmla="*/ 287 w 6993"/>
                <a:gd name="T45" fmla="*/ 383 h 511"/>
                <a:gd name="T46" fmla="*/ 718 w 6993"/>
                <a:gd name="T47" fmla="*/ 383 h 511"/>
                <a:gd name="T48" fmla="*/ 1005 w 6993"/>
                <a:gd name="T49" fmla="*/ 159 h 511"/>
                <a:gd name="T50" fmla="*/ 1261 w 6993"/>
                <a:gd name="T51" fmla="*/ 335 h 511"/>
                <a:gd name="T52" fmla="*/ 1500 w 6993"/>
                <a:gd name="T53" fmla="*/ 495 h 511"/>
                <a:gd name="T54" fmla="*/ 1851 w 6993"/>
                <a:gd name="T55" fmla="*/ 191 h 511"/>
                <a:gd name="T56" fmla="*/ 2218 w 6993"/>
                <a:gd name="T57" fmla="*/ 271 h 511"/>
                <a:gd name="T58" fmla="*/ 2570 w 6993"/>
                <a:gd name="T59" fmla="*/ 462 h 511"/>
                <a:gd name="T60" fmla="*/ 2921 w 6993"/>
                <a:gd name="T61" fmla="*/ 175 h 511"/>
                <a:gd name="T62" fmla="*/ 3256 w 6993"/>
                <a:gd name="T63" fmla="*/ 287 h 511"/>
                <a:gd name="T64" fmla="*/ 3623 w 6993"/>
                <a:gd name="T65" fmla="*/ 398 h 511"/>
                <a:gd name="T66" fmla="*/ 4006 w 6993"/>
                <a:gd name="T67" fmla="*/ 95 h 511"/>
                <a:gd name="T68" fmla="*/ 4246 w 6993"/>
                <a:gd name="T69" fmla="*/ 287 h 511"/>
                <a:gd name="T70" fmla="*/ 4501 w 6993"/>
                <a:gd name="T71" fmla="*/ 495 h 511"/>
                <a:gd name="T72" fmla="*/ 5012 w 6993"/>
                <a:gd name="T73" fmla="*/ 48 h 511"/>
                <a:gd name="T74" fmla="*/ 5252 w 6993"/>
                <a:gd name="T75" fmla="*/ 239 h 511"/>
                <a:gd name="T76" fmla="*/ 5507 w 6993"/>
                <a:gd name="T77" fmla="*/ 398 h 511"/>
                <a:gd name="T78" fmla="*/ 5858 w 6993"/>
                <a:gd name="T79" fmla="*/ 127 h 511"/>
                <a:gd name="T80" fmla="*/ 6241 w 6993"/>
                <a:gd name="T81" fmla="*/ 239 h 511"/>
                <a:gd name="T82" fmla="*/ 6512 w 6993"/>
                <a:gd name="T83" fmla="*/ 431 h 511"/>
                <a:gd name="T84" fmla="*/ 6928 w 6993"/>
                <a:gd name="T85" fmla="*/ 143 h 511"/>
                <a:gd name="T86" fmla="*/ 6992 w 6993"/>
                <a:gd name="T87" fmla="*/ 79 h 511"/>
                <a:gd name="T88" fmla="*/ 6497 w 6993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93" h="511">
                  <a:moveTo>
                    <a:pt x="6497" y="383"/>
                  </a:moveTo>
                  <a:lnTo>
                    <a:pt x="6497" y="383"/>
                  </a:lnTo>
                  <a:cubicBezTo>
                    <a:pt x="6449" y="383"/>
                    <a:pt x="6401" y="367"/>
                    <a:pt x="6369" y="319"/>
                  </a:cubicBezTo>
                  <a:cubicBezTo>
                    <a:pt x="6321" y="287"/>
                    <a:pt x="6289" y="239"/>
                    <a:pt x="6257" y="191"/>
                  </a:cubicBezTo>
                  <a:cubicBezTo>
                    <a:pt x="6193" y="111"/>
                    <a:pt x="6129" y="15"/>
                    <a:pt x="6002" y="15"/>
                  </a:cubicBezTo>
                  <a:cubicBezTo>
                    <a:pt x="6002" y="15"/>
                    <a:pt x="5986" y="15"/>
                    <a:pt x="5970" y="31"/>
                  </a:cubicBezTo>
                  <a:cubicBezTo>
                    <a:pt x="5874" y="31"/>
                    <a:pt x="5810" y="111"/>
                    <a:pt x="5763" y="191"/>
                  </a:cubicBezTo>
                  <a:cubicBezTo>
                    <a:pt x="5699" y="255"/>
                    <a:pt x="5651" y="319"/>
                    <a:pt x="5571" y="335"/>
                  </a:cubicBezTo>
                  <a:cubicBezTo>
                    <a:pt x="5555" y="350"/>
                    <a:pt x="5523" y="350"/>
                    <a:pt x="5507" y="350"/>
                  </a:cubicBezTo>
                  <a:cubicBezTo>
                    <a:pt x="5395" y="350"/>
                    <a:pt x="5331" y="271"/>
                    <a:pt x="5283" y="175"/>
                  </a:cubicBezTo>
                  <a:cubicBezTo>
                    <a:pt x="5252" y="143"/>
                    <a:pt x="5235" y="111"/>
                    <a:pt x="5204" y="95"/>
                  </a:cubicBezTo>
                  <a:cubicBezTo>
                    <a:pt x="5140" y="31"/>
                    <a:pt x="5076" y="0"/>
                    <a:pt x="5012" y="0"/>
                  </a:cubicBezTo>
                  <a:cubicBezTo>
                    <a:pt x="4948" y="0"/>
                    <a:pt x="4884" y="31"/>
                    <a:pt x="4836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77" y="319"/>
                    <a:pt x="4613" y="431"/>
                    <a:pt x="4501" y="431"/>
                  </a:cubicBezTo>
                  <a:cubicBezTo>
                    <a:pt x="4389" y="431"/>
                    <a:pt x="4326" y="319"/>
                    <a:pt x="4278" y="239"/>
                  </a:cubicBezTo>
                  <a:cubicBezTo>
                    <a:pt x="4246" y="207"/>
                    <a:pt x="4230" y="175"/>
                    <a:pt x="4214" y="143"/>
                  </a:cubicBezTo>
                  <a:cubicBezTo>
                    <a:pt x="4150" y="79"/>
                    <a:pt x="4070" y="31"/>
                    <a:pt x="3991" y="31"/>
                  </a:cubicBezTo>
                  <a:cubicBezTo>
                    <a:pt x="3942" y="31"/>
                    <a:pt x="3879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71" y="287"/>
                    <a:pt x="3607" y="367"/>
                    <a:pt x="3496" y="367"/>
                  </a:cubicBezTo>
                  <a:cubicBezTo>
                    <a:pt x="3496" y="367"/>
                    <a:pt x="3496" y="367"/>
                    <a:pt x="3480" y="367"/>
                  </a:cubicBezTo>
                  <a:cubicBezTo>
                    <a:pt x="3384" y="367"/>
                    <a:pt x="3336" y="303"/>
                    <a:pt x="3272" y="239"/>
                  </a:cubicBezTo>
                  <a:cubicBezTo>
                    <a:pt x="3256" y="207"/>
                    <a:pt x="3224" y="191"/>
                    <a:pt x="3192" y="159"/>
                  </a:cubicBezTo>
                  <a:cubicBezTo>
                    <a:pt x="3145" y="111"/>
                    <a:pt x="3081" y="95"/>
                    <a:pt x="3001" y="95"/>
                  </a:cubicBezTo>
                  <a:cubicBezTo>
                    <a:pt x="2937" y="95"/>
                    <a:pt x="2857" y="127"/>
                    <a:pt x="2809" y="175"/>
                  </a:cubicBezTo>
                  <a:cubicBezTo>
                    <a:pt x="2777" y="191"/>
                    <a:pt x="2745" y="223"/>
                    <a:pt x="2729" y="255"/>
                  </a:cubicBezTo>
                  <a:cubicBezTo>
                    <a:pt x="2665" y="335"/>
                    <a:pt x="2586" y="398"/>
                    <a:pt x="2506" y="398"/>
                  </a:cubicBezTo>
                  <a:cubicBezTo>
                    <a:pt x="2474" y="398"/>
                    <a:pt x="2426" y="398"/>
                    <a:pt x="2394" y="383"/>
                  </a:cubicBezTo>
                  <a:cubicBezTo>
                    <a:pt x="2330" y="350"/>
                    <a:pt x="2298" y="287"/>
                    <a:pt x="2251" y="239"/>
                  </a:cubicBezTo>
                  <a:cubicBezTo>
                    <a:pt x="2203" y="175"/>
                    <a:pt x="2155" y="111"/>
                    <a:pt x="2075" y="79"/>
                  </a:cubicBezTo>
                  <a:cubicBezTo>
                    <a:pt x="2059" y="79"/>
                    <a:pt x="2027" y="63"/>
                    <a:pt x="2011" y="63"/>
                  </a:cubicBezTo>
                  <a:cubicBezTo>
                    <a:pt x="1899" y="63"/>
                    <a:pt x="1820" y="175"/>
                    <a:pt x="1740" y="271"/>
                  </a:cubicBezTo>
                  <a:cubicBezTo>
                    <a:pt x="1676" y="367"/>
                    <a:pt x="1596" y="446"/>
                    <a:pt x="1500" y="446"/>
                  </a:cubicBezTo>
                  <a:cubicBezTo>
                    <a:pt x="1468" y="446"/>
                    <a:pt x="1421" y="431"/>
                    <a:pt x="1388" y="414"/>
                  </a:cubicBezTo>
                  <a:cubicBezTo>
                    <a:pt x="1325" y="367"/>
                    <a:pt x="1293" y="319"/>
                    <a:pt x="1261" y="271"/>
                  </a:cubicBezTo>
                  <a:cubicBezTo>
                    <a:pt x="1197" y="191"/>
                    <a:pt x="1149" y="127"/>
                    <a:pt x="1037" y="111"/>
                  </a:cubicBezTo>
                  <a:cubicBezTo>
                    <a:pt x="1021" y="111"/>
                    <a:pt x="1021" y="95"/>
                    <a:pt x="1005" y="95"/>
                  </a:cubicBezTo>
                  <a:cubicBezTo>
                    <a:pt x="878" y="95"/>
                    <a:pt x="798" y="191"/>
                    <a:pt x="734" y="303"/>
                  </a:cubicBezTo>
                  <a:cubicBezTo>
                    <a:pt x="718" y="303"/>
                    <a:pt x="718" y="319"/>
                    <a:pt x="702" y="319"/>
                  </a:cubicBezTo>
                  <a:cubicBezTo>
                    <a:pt x="638" y="398"/>
                    <a:pt x="574" y="446"/>
                    <a:pt x="494" y="446"/>
                  </a:cubicBezTo>
                  <a:cubicBezTo>
                    <a:pt x="446" y="446"/>
                    <a:pt x="399" y="431"/>
                    <a:pt x="351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75" y="175"/>
                    <a:pt x="111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1" y="127"/>
                    <a:pt x="271" y="350"/>
                    <a:pt x="287" y="383"/>
                  </a:cubicBezTo>
                  <a:cubicBezTo>
                    <a:pt x="335" y="462"/>
                    <a:pt x="399" y="510"/>
                    <a:pt x="494" y="510"/>
                  </a:cubicBezTo>
                  <a:cubicBezTo>
                    <a:pt x="574" y="510"/>
                    <a:pt x="654" y="462"/>
                    <a:pt x="718" y="383"/>
                  </a:cubicBezTo>
                  <a:cubicBezTo>
                    <a:pt x="734" y="367"/>
                    <a:pt x="750" y="350"/>
                    <a:pt x="766" y="319"/>
                  </a:cubicBezTo>
                  <a:cubicBezTo>
                    <a:pt x="830" y="239"/>
                    <a:pt x="910" y="159"/>
                    <a:pt x="1005" y="159"/>
                  </a:cubicBezTo>
                  <a:cubicBezTo>
                    <a:pt x="1037" y="159"/>
                    <a:pt x="1069" y="159"/>
                    <a:pt x="1085" y="175"/>
                  </a:cubicBezTo>
                  <a:cubicBezTo>
                    <a:pt x="1165" y="207"/>
                    <a:pt x="1213" y="271"/>
                    <a:pt x="1261" y="335"/>
                  </a:cubicBezTo>
                  <a:cubicBezTo>
                    <a:pt x="1309" y="414"/>
                    <a:pt x="1373" y="495"/>
                    <a:pt x="1484" y="495"/>
                  </a:cubicBezTo>
                  <a:cubicBezTo>
                    <a:pt x="1500" y="495"/>
                    <a:pt x="1500" y="495"/>
                    <a:pt x="1500" y="495"/>
                  </a:cubicBezTo>
                  <a:cubicBezTo>
                    <a:pt x="1628" y="495"/>
                    <a:pt x="1692" y="414"/>
                    <a:pt x="1756" y="319"/>
                  </a:cubicBezTo>
                  <a:cubicBezTo>
                    <a:pt x="1787" y="271"/>
                    <a:pt x="1820" y="223"/>
                    <a:pt x="1851" y="191"/>
                  </a:cubicBezTo>
                  <a:cubicBezTo>
                    <a:pt x="1899" y="159"/>
                    <a:pt x="1947" y="127"/>
                    <a:pt x="1995" y="127"/>
                  </a:cubicBezTo>
                  <a:cubicBezTo>
                    <a:pt x="2075" y="127"/>
                    <a:pt x="2139" y="175"/>
                    <a:pt x="2218" y="271"/>
                  </a:cubicBezTo>
                  <a:cubicBezTo>
                    <a:pt x="2298" y="367"/>
                    <a:pt x="2378" y="462"/>
                    <a:pt x="2506" y="462"/>
                  </a:cubicBezTo>
                  <a:cubicBezTo>
                    <a:pt x="2522" y="462"/>
                    <a:pt x="2554" y="462"/>
                    <a:pt x="2570" y="462"/>
                  </a:cubicBezTo>
                  <a:cubicBezTo>
                    <a:pt x="2650" y="431"/>
                    <a:pt x="2698" y="383"/>
                    <a:pt x="2761" y="303"/>
                  </a:cubicBezTo>
                  <a:cubicBezTo>
                    <a:pt x="2793" y="255"/>
                    <a:pt x="2841" y="191"/>
                    <a:pt x="2921" y="175"/>
                  </a:cubicBezTo>
                  <a:cubicBezTo>
                    <a:pt x="2937" y="159"/>
                    <a:pt x="2969" y="159"/>
                    <a:pt x="3001" y="159"/>
                  </a:cubicBezTo>
                  <a:cubicBezTo>
                    <a:pt x="3097" y="159"/>
                    <a:pt x="3176" y="223"/>
                    <a:pt x="3256" y="287"/>
                  </a:cubicBezTo>
                  <a:cubicBezTo>
                    <a:pt x="3336" y="367"/>
                    <a:pt x="3416" y="431"/>
                    <a:pt x="3511" y="431"/>
                  </a:cubicBezTo>
                  <a:cubicBezTo>
                    <a:pt x="3544" y="431"/>
                    <a:pt x="3592" y="431"/>
                    <a:pt x="3623" y="398"/>
                  </a:cubicBezTo>
                  <a:cubicBezTo>
                    <a:pt x="3687" y="383"/>
                    <a:pt x="3719" y="319"/>
                    <a:pt x="3767" y="271"/>
                  </a:cubicBezTo>
                  <a:cubicBezTo>
                    <a:pt x="3831" y="175"/>
                    <a:pt x="3894" y="95"/>
                    <a:pt x="4006" y="95"/>
                  </a:cubicBezTo>
                  <a:cubicBezTo>
                    <a:pt x="4006" y="95"/>
                    <a:pt x="4006" y="95"/>
                    <a:pt x="4022" y="95"/>
                  </a:cubicBezTo>
                  <a:cubicBezTo>
                    <a:pt x="4134" y="111"/>
                    <a:pt x="4182" y="191"/>
                    <a:pt x="4246" y="287"/>
                  </a:cubicBezTo>
                  <a:cubicBezTo>
                    <a:pt x="4278" y="350"/>
                    <a:pt x="4310" y="398"/>
                    <a:pt x="4358" y="431"/>
                  </a:cubicBezTo>
                  <a:cubicBezTo>
                    <a:pt x="4405" y="462"/>
                    <a:pt x="4453" y="495"/>
                    <a:pt x="4501" y="495"/>
                  </a:cubicBezTo>
                  <a:cubicBezTo>
                    <a:pt x="4613" y="495"/>
                    <a:pt x="4677" y="383"/>
                    <a:pt x="4757" y="271"/>
                  </a:cubicBezTo>
                  <a:cubicBezTo>
                    <a:pt x="4821" y="159"/>
                    <a:pt x="4900" y="48"/>
                    <a:pt x="5012" y="48"/>
                  </a:cubicBezTo>
                  <a:cubicBezTo>
                    <a:pt x="5044" y="48"/>
                    <a:pt x="5060" y="63"/>
                    <a:pt x="5092" y="79"/>
                  </a:cubicBezTo>
                  <a:cubicBezTo>
                    <a:pt x="5172" y="111"/>
                    <a:pt x="5220" y="175"/>
                    <a:pt x="5252" y="239"/>
                  </a:cubicBezTo>
                  <a:cubicBezTo>
                    <a:pt x="5316" y="319"/>
                    <a:pt x="5363" y="398"/>
                    <a:pt x="5491" y="398"/>
                  </a:cubicBezTo>
                  <a:lnTo>
                    <a:pt x="5507" y="398"/>
                  </a:lnTo>
                  <a:cubicBezTo>
                    <a:pt x="5618" y="398"/>
                    <a:pt x="5682" y="335"/>
                    <a:pt x="5746" y="239"/>
                  </a:cubicBezTo>
                  <a:cubicBezTo>
                    <a:pt x="5778" y="207"/>
                    <a:pt x="5810" y="159"/>
                    <a:pt x="5858" y="127"/>
                  </a:cubicBezTo>
                  <a:cubicBezTo>
                    <a:pt x="5906" y="95"/>
                    <a:pt x="5954" y="79"/>
                    <a:pt x="6002" y="79"/>
                  </a:cubicBezTo>
                  <a:cubicBezTo>
                    <a:pt x="6098" y="79"/>
                    <a:pt x="6161" y="159"/>
                    <a:pt x="6241" y="239"/>
                  </a:cubicBezTo>
                  <a:cubicBezTo>
                    <a:pt x="6321" y="335"/>
                    <a:pt x="6401" y="431"/>
                    <a:pt x="6512" y="431"/>
                  </a:cubicBezTo>
                  <a:lnTo>
                    <a:pt x="6512" y="431"/>
                  </a:lnTo>
                  <a:cubicBezTo>
                    <a:pt x="6608" y="431"/>
                    <a:pt x="6688" y="367"/>
                    <a:pt x="6768" y="287"/>
                  </a:cubicBezTo>
                  <a:cubicBezTo>
                    <a:pt x="6800" y="239"/>
                    <a:pt x="6848" y="175"/>
                    <a:pt x="6928" y="143"/>
                  </a:cubicBezTo>
                  <a:cubicBezTo>
                    <a:pt x="6944" y="127"/>
                    <a:pt x="6959" y="127"/>
                    <a:pt x="6992" y="127"/>
                  </a:cubicBezTo>
                  <a:cubicBezTo>
                    <a:pt x="6992" y="79"/>
                    <a:pt x="6992" y="79"/>
                    <a:pt x="6992" y="79"/>
                  </a:cubicBezTo>
                  <a:cubicBezTo>
                    <a:pt x="6912" y="79"/>
                    <a:pt x="6832" y="159"/>
                    <a:pt x="6752" y="239"/>
                  </a:cubicBezTo>
                  <a:cubicBezTo>
                    <a:pt x="6672" y="303"/>
                    <a:pt x="6593" y="383"/>
                    <a:pt x="6497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21"/>
            <p:cNvSpPr>
              <a:spLocks noChangeArrowheads="1"/>
            </p:cNvSpPr>
            <p:nvPr/>
          </p:nvSpPr>
          <p:spPr bwMode="auto">
            <a:xfrm>
              <a:off x="5040313" y="-874885"/>
              <a:ext cx="2517775" cy="173037"/>
            </a:xfrm>
            <a:custGeom>
              <a:avLst/>
              <a:gdLst>
                <a:gd name="T0" fmla="*/ 6545 w 6993"/>
                <a:gd name="T1" fmla="*/ 335 h 480"/>
                <a:gd name="T2" fmla="*/ 6257 w 6993"/>
                <a:gd name="T3" fmla="*/ 191 h 480"/>
                <a:gd name="T4" fmla="*/ 6002 w 6993"/>
                <a:gd name="T5" fmla="*/ 32 h 480"/>
                <a:gd name="T6" fmla="*/ 5507 w 6993"/>
                <a:gd name="T7" fmla="*/ 335 h 480"/>
                <a:gd name="T8" fmla="*/ 5268 w 6993"/>
                <a:gd name="T9" fmla="*/ 160 h 480"/>
                <a:gd name="T10" fmla="*/ 5012 w 6993"/>
                <a:gd name="T11" fmla="*/ 0 h 480"/>
                <a:gd name="T12" fmla="*/ 4725 w 6993"/>
                <a:gd name="T13" fmla="*/ 224 h 480"/>
                <a:gd name="T14" fmla="*/ 4437 w 6993"/>
                <a:gd name="T15" fmla="*/ 415 h 480"/>
                <a:gd name="T16" fmla="*/ 4150 w 6993"/>
                <a:gd name="T17" fmla="*/ 80 h 480"/>
                <a:gd name="T18" fmla="*/ 3767 w 6993"/>
                <a:gd name="T19" fmla="*/ 176 h 480"/>
                <a:gd name="T20" fmla="*/ 3256 w 6993"/>
                <a:gd name="T21" fmla="*/ 224 h 480"/>
                <a:gd name="T22" fmla="*/ 3017 w 6993"/>
                <a:gd name="T23" fmla="*/ 128 h 480"/>
                <a:gd name="T24" fmla="*/ 2665 w 6993"/>
                <a:gd name="T25" fmla="*/ 303 h 480"/>
                <a:gd name="T26" fmla="*/ 2282 w 6993"/>
                <a:gd name="T27" fmla="*/ 208 h 480"/>
                <a:gd name="T28" fmla="*/ 2011 w 6993"/>
                <a:gd name="T29" fmla="*/ 48 h 480"/>
                <a:gd name="T30" fmla="*/ 1500 w 6993"/>
                <a:gd name="T31" fmla="*/ 431 h 480"/>
                <a:gd name="T32" fmla="*/ 1261 w 6993"/>
                <a:gd name="T33" fmla="*/ 255 h 480"/>
                <a:gd name="T34" fmla="*/ 1005 w 6993"/>
                <a:gd name="T35" fmla="*/ 96 h 480"/>
                <a:gd name="T36" fmla="*/ 702 w 6993"/>
                <a:gd name="T37" fmla="*/ 319 h 480"/>
                <a:gd name="T38" fmla="*/ 319 w 6993"/>
                <a:gd name="T39" fmla="*/ 335 h 480"/>
                <a:gd name="T40" fmla="*/ 0 w 6993"/>
                <a:gd name="T41" fmla="*/ 80 h 480"/>
                <a:gd name="T42" fmla="*/ 111 w 6993"/>
                <a:gd name="T43" fmla="*/ 160 h 480"/>
                <a:gd name="T44" fmla="*/ 287 w 6993"/>
                <a:gd name="T45" fmla="*/ 367 h 480"/>
                <a:gd name="T46" fmla="*/ 686 w 6993"/>
                <a:gd name="T47" fmla="*/ 415 h 480"/>
                <a:gd name="T48" fmla="*/ 1005 w 6993"/>
                <a:gd name="T49" fmla="*/ 144 h 480"/>
                <a:gd name="T50" fmla="*/ 1245 w 6993"/>
                <a:gd name="T51" fmla="*/ 319 h 480"/>
                <a:gd name="T52" fmla="*/ 1484 w 6993"/>
                <a:gd name="T53" fmla="*/ 479 h 480"/>
                <a:gd name="T54" fmla="*/ 2011 w 6993"/>
                <a:gd name="T55" fmla="*/ 96 h 480"/>
                <a:gd name="T56" fmla="*/ 2251 w 6993"/>
                <a:gd name="T57" fmla="*/ 255 h 480"/>
                <a:gd name="T58" fmla="*/ 2522 w 6993"/>
                <a:gd name="T59" fmla="*/ 415 h 480"/>
                <a:gd name="T60" fmla="*/ 2921 w 6993"/>
                <a:gd name="T61" fmla="*/ 191 h 480"/>
                <a:gd name="T62" fmla="*/ 3224 w 6993"/>
                <a:gd name="T63" fmla="*/ 288 h 480"/>
                <a:gd name="T64" fmla="*/ 3496 w 6993"/>
                <a:gd name="T65" fmla="*/ 399 h 480"/>
                <a:gd name="T66" fmla="*/ 3767 w 6993"/>
                <a:gd name="T67" fmla="*/ 240 h 480"/>
                <a:gd name="T68" fmla="*/ 4086 w 6993"/>
                <a:gd name="T69" fmla="*/ 96 h 480"/>
                <a:gd name="T70" fmla="*/ 4405 w 6993"/>
                <a:gd name="T71" fmla="*/ 463 h 480"/>
                <a:gd name="T72" fmla="*/ 4773 w 6993"/>
                <a:gd name="T73" fmla="*/ 255 h 480"/>
                <a:gd name="T74" fmla="*/ 5124 w 6993"/>
                <a:gd name="T75" fmla="*/ 80 h 480"/>
                <a:gd name="T76" fmla="*/ 5443 w 6993"/>
                <a:gd name="T77" fmla="*/ 383 h 480"/>
                <a:gd name="T78" fmla="*/ 5651 w 6993"/>
                <a:gd name="T79" fmla="*/ 351 h 480"/>
                <a:gd name="T80" fmla="*/ 6002 w 6993"/>
                <a:gd name="T81" fmla="*/ 96 h 480"/>
                <a:gd name="T82" fmla="*/ 6257 w 6993"/>
                <a:gd name="T83" fmla="*/ 255 h 480"/>
                <a:gd name="T84" fmla="*/ 6497 w 6993"/>
                <a:gd name="T85" fmla="*/ 415 h 480"/>
                <a:gd name="T86" fmla="*/ 6768 w 6993"/>
                <a:gd name="T87" fmla="*/ 255 h 480"/>
                <a:gd name="T88" fmla="*/ 6992 w 6993"/>
                <a:gd name="T89" fmla="*/ 128 h 480"/>
                <a:gd name="T90" fmla="*/ 6768 w 6993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93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12" y="335"/>
                    <a:pt x="6512" y="335"/>
                  </a:cubicBezTo>
                  <a:cubicBezTo>
                    <a:pt x="6385" y="335"/>
                    <a:pt x="6321" y="272"/>
                    <a:pt x="6257" y="191"/>
                  </a:cubicBezTo>
                  <a:cubicBezTo>
                    <a:pt x="6225" y="144"/>
                    <a:pt x="6193" y="112"/>
                    <a:pt x="6146" y="80"/>
                  </a:cubicBezTo>
                  <a:cubicBezTo>
                    <a:pt x="6098" y="48"/>
                    <a:pt x="6050" y="32"/>
                    <a:pt x="6002" y="32"/>
                  </a:cubicBezTo>
                  <a:cubicBezTo>
                    <a:pt x="5906" y="32"/>
                    <a:pt x="5842" y="112"/>
                    <a:pt x="5763" y="176"/>
                  </a:cubicBezTo>
                  <a:cubicBezTo>
                    <a:pt x="5682" y="255"/>
                    <a:pt x="5603" y="335"/>
                    <a:pt x="5507" y="335"/>
                  </a:cubicBezTo>
                  <a:cubicBezTo>
                    <a:pt x="5491" y="335"/>
                    <a:pt x="5459" y="335"/>
                    <a:pt x="5427" y="319"/>
                  </a:cubicBezTo>
                  <a:cubicBezTo>
                    <a:pt x="5363" y="288"/>
                    <a:pt x="5316" y="224"/>
                    <a:pt x="5268" y="160"/>
                  </a:cubicBezTo>
                  <a:cubicBezTo>
                    <a:pt x="5220" y="96"/>
                    <a:pt x="5172" y="48"/>
                    <a:pt x="5092" y="16"/>
                  </a:cubicBezTo>
                  <a:cubicBezTo>
                    <a:pt x="5060" y="0"/>
                    <a:pt x="5044" y="0"/>
                    <a:pt x="5012" y="0"/>
                  </a:cubicBezTo>
                  <a:cubicBezTo>
                    <a:pt x="4916" y="0"/>
                    <a:pt x="4836" y="48"/>
                    <a:pt x="4773" y="160"/>
                  </a:cubicBezTo>
                  <a:cubicBezTo>
                    <a:pt x="4757" y="176"/>
                    <a:pt x="4741" y="208"/>
                    <a:pt x="4725" y="224"/>
                  </a:cubicBezTo>
                  <a:cubicBezTo>
                    <a:pt x="4677" y="319"/>
                    <a:pt x="4613" y="431"/>
                    <a:pt x="4501" y="431"/>
                  </a:cubicBezTo>
                  <a:cubicBezTo>
                    <a:pt x="4485" y="431"/>
                    <a:pt x="4453" y="415"/>
                    <a:pt x="4437" y="415"/>
                  </a:cubicBezTo>
                  <a:cubicBezTo>
                    <a:pt x="4358" y="383"/>
                    <a:pt x="4310" y="303"/>
                    <a:pt x="4262" y="224"/>
                  </a:cubicBezTo>
                  <a:cubicBezTo>
                    <a:pt x="4230" y="176"/>
                    <a:pt x="4198" y="112"/>
                    <a:pt x="4150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11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56" y="224"/>
                  </a:cubicBezTo>
                  <a:cubicBezTo>
                    <a:pt x="3208" y="191"/>
                    <a:pt x="3160" y="144"/>
                    <a:pt x="3097" y="128"/>
                  </a:cubicBezTo>
                  <a:cubicBezTo>
                    <a:pt x="3064" y="128"/>
                    <a:pt x="3033" y="128"/>
                    <a:pt x="3017" y="128"/>
                  </a:cubicBezTo>
                  <a:cubicBezTo>
                    <a:pt x="2905" y="128"/>
                    <a:pt x="2841" y="176"/>
                    <a:pt x="2745" y="240"/>
                  </a:cubicBezTo>
                  <a:cubicBezTo>
                    <a:pt x="2729" y="255"/>
                    <a:pt x="2698" y="288"/>
                    <a:pt x="2665" y="303"/>
                  </a:cubicBezTo>
                  <a:cubicBezTo>
                    <a:pt x="2617" y="335"/>
                    <a:pt x="2570" y="351"/>
                    <a:pt x="2522" y="351"/>
                  </a:cubicBezTo>
                  <a:cubicBezTo>
                    <a:pt x="2426" y="351"/>
                    <a:pt x="2346" y="288"/>
                    <a:pt x="2282" y="208"/>
                  </a:cubicBezTo>
                  <a:cubicBezTo>
                    <a:pt x="2203" y="128"/>
                    <a:pt x="2123" y="48"/>
                    <a:pt x="2011" y="48"/>
                  </a:cubicBezTo>
                  <a:lnTo>
                    <a:pt x="2011" y="48"/>
                  </a:lnTo>
                  <a:cubicBezTo>
                    <a:pt x="1899" y="48"/>
                    <a:pt x="1820" y="144"/>
                    <a:pt x="1740" y="240"/>
                  </a:cubicBezTo>
                  <a:cubicBezTo>
                    <a:pt x="1660" y="335"/>
                    <a:pt x="1596" y="431"/>
                    <a:pt x="1500" y="431"/>
                  </a:cubicBezTo>
                  <a:cubicBezTo>
                    <a:pt x="1452" y="431"/>
                    <a:pt x="1404" y="399"/>
                    <a:pt x="1357" y="367"/>
                  </a:cubicBezTo>
                  <a:cubicBezTo>
                    <a:pt x="1309" y="335"/>
                    <a:pt x="1277" y="288"/>
                    <a:pt x="1261" y="255"/>
                  </a:cubicBezTo>
                  <a:cubicBezTo>
                    <a:pt x="1197" y="176"/>
                    <a:pt x="1133" y="112"/>
                    <a:pt x="1021" y="96"/>
                  </a:cubicBezTo>
                  <a:lnTo>
                    <a:pt x="1005" y="96"/>
                  </a:lnTo>
                  <a:cubicBezTo>
                    <a:pt x="878" y="96"/>
                    <a:pt x="814" y="191"/>
                    <a:pt x="734" y="288"/>
                  </a:cubicBezTo>
                  <a:cubicBezTo>
                    <a:pt x="718" y="288"/>
                    <a:pt x="718" y="303"/>
                    <a:pt x="702" y="319"/>
                  </a:cubicBezTo>
                  <a:cubicBezTo>
                    <a:pt x="638" y="399"/>
                    <a:pt x="574" y="431"/>
                    <a:pt x="494" y="431"/>
                  </a:cubicBezTo>
                  <a:cubicBezTo>
                    <a:pt x="431" y="431"/>
                    <a:pt x="383" y="399"/>
                    <a:pt x="319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191" y="176"/>
                    <a:pt x="127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28"/>
                    <a:pt x="96" y="144"/>
                    <a:pt x="111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287" y="367"/>
                  </a:cubicBezTo>
                  <a:cubicBezTo>
                    <a:pt x="351" y="447"/>
                    <a:pt x="431" y="479"/>
                    <a:pt x="510" y="479"/>
                  </a:cubicBezTo>
                  <a:cubicBezTo>
                    <a:pt x="574" y="479"/>
                    <a:pt x="622" y="463"/>
                    <a:pt x="686" y="415"/>
                  </a:cubicBezTo>
                  <a:cubicBezTo>
                    <a:pt x="718" y="383"/>
                    <a:pt x="734" y="351"/>
                    <a:pt x="766" y="319"/>
                  </a:cubicBezTo>
                  <a:cubicBezTo>
                    <a:pt x="830" y="240"/>
                    <a:pt x="893" y="144"/>
                    <a:pt x="1005" y="144"/>
                  </a:cubicBezTo>
                  <a:cubicBezTo>
                    <a:pt x="1021" y="144"/>
                    <a:pt x="1037" y="144"/>
                    <a:pt x="1053" y="160"/>
                  </a:cubicBezTo>
                  <a:cubicBezTo>
                    <a:pt x="1149" y="176"/>
                    <a:pt x="1197" y="240"/>
                    <a:pt x="1245" y="319"/>
                  </a:cubicBezTo>
                  <a:cubicBezTo>
                    <a:pt x="1309" y="383"/>
                    <a:pt x="1357" y="447"/>
                    <a:pt x="1452" y="479"/>
                  </a:cubicBezTo>
                  <a:cubicBezTo>
                    <a:pt x="1452" y="479"/>
                    <a:pt x="1468" y="479"/>
                    <a:pt x="1484" y="479"/>
                  </a:cubicBezTo>
                  <a:cubicBezTo>
                    <a:pt x="1596" y="479"/>
                    <a:pt x="1692" y="383"/>
                    <a:pt x="1772" y="272"/>
                  </a:cubicBezTo>
                  <a:cubicBezTo>
                    <a:pt x="1851" y="191"/>
                    <a:pt x="1915" y="96"/>
                    <a:pt x="2011" y="96"/>
                  </a:cubicBezTo>
                  <a:cubicBezTo>
                    <a:pt x="2075" y="96"/>
                    <a:pt x="2123" y="128"/>
                    <a:pt x="2170" y="191"/>
                  </a:cubicBezTo>
                  <a:cubicBezTo>
                    <a:pt x="2203" y="208"/>
                    <a:pt x="2218" y="224"/>
                    <a:pt x="2251" y="255"/>
                  </a:cubicBezTo>
                  <a:cubicBezTo>
                    <a:pt x="2315" y="335"/>
                    <a:pt x="2394" y="415"/>
                    <a:pt x="2506" y="415"/>
                  </a:cubicBezTo>
                  <a:cubicBezTo>
                    <a:pt x="2522" y="415"/>
                    <a:pt x="2522" y="415"/>
                    <a:pt x="2522" y="415"/>
                  </a:cubicBezTo>
                  <a:cubicBezTo>
                    <a:pt x="2617" y="415"/>
                    <a:pt x="2681" y="351"/>
                    <a:pt x="2745" y="303"/>
                  </a:cubicBezTo>
                  <a:cubicBezTo>
                    <a:pt x="2793" y="255"/>
                    <a:pt x="2841" y="208"/>
                    <a:pt x="2921" y="191"/>
                  </a:cubicBezTo>
                  <a:cubicBezTo>
                    <a:pt x="2953" y="176"/>
                    <a:pt x="2969" y="176"/>
                    <a:pt x="3001" y="176"/>
                  </a:cubicBezTo>
                  <a:cubicBezTo>
                    <a:pt x="3097" y="176"/>
                    <a:pt x="3160" y="224"/>
                    <a:pt x="3224" y="288"/>
                  </a:cubicBezTo>
                  <a:cubicBezTo>
                    <a:pt x="3256" y="303"/>
                    <a:pt x="3304" y="335"/>
                    <a:pt x="3336" y="367"/>
                  </a:cubicBezTo>
                  <a:cubicBezTo>
                    <a:pt x="3384" y="383"/>
                    <a:pt x="3448" y="399"/>
                    <a:pt x="3496" y="399"/>
                  </a:cubicBezTo>
                  <a:cubicBezTo>
                    <a:pt x="3575" y="399"/>
                    <a:pt x="3655" y="367"/>
                    <a:pt x="3719" y="303"/>
                  </a:cubicBezTo>
                  <a:cubicBezTo>
                    <a:pt x="3735" y="288"/>
                    <a:pt x="3751" y="272"/>
                    <a:pt x="3767" y="240"/>
                  </a:cubicBezTo>
                  <a:cubicBezTo>
                    <a:pt x="3831" y="160"/>
                    <a:pt x="3911" y="80"/>
                    <a:pt x="4006" y="80"/>
                  </a:cubicBezTo>
                  <a:cubicBezTo>
                    <a:pt x="4022" y="80"/>
                    <a:pt x="4054" y="80"/>
                    <a:pt x="4086" y="96"/>
                  </a:cubicBezTo>
                  <a:cubicBezTo>
                    <a:pt x="4166" y="128"/>
                    <a:pt x="4198" y="208"/>
                    <a:pt x="4246" y="288"/>
                  </a:cubicBezTo>
                  <a:cubicBezTo>
                    <a:pt x="4294" y="351"/>
                    <a:pt x="4326" y="431"/>
                    <a:pt x="4405" y="463"/>
                  </a:cubicBezTo>
                  <a:cubicBezTo>
                    <a:pt x="4437" y="479"/>
                    <a:pt x="4469" y="479"/>
                    <a:pt x="4501" y="479"/>
                  </a:cubicBezTo>
                  <a:cubicBezTo>
                    <a:pt x="4613" y="479"/>
                    <a:pt x="4693" y="367"/>
                    <a:pt x="4773" y="255"/>
                  </a:cubicBezTo>
                  <a:cubicBezTo>
                    <a:pt x="4836" y="144"/>
                    <a:pt x="4900" y="48"/>
                    <a:pt x="5012" y="48"/>
                  </a:cubicBezTo>
                  <a:cubicBezTo>
                    <a:pt x="5044" y="48"/>
                    <a:pt x="5076" y="64"/>
                    <a:pt x="5124" y="80"/>
                  </a:cubicBezTo>
                  <a:cubicBezTo>
                    <a:pt x="5172" y="112"/>
                    <a:pt x="5220" y="176"/>
                    <a:pt x="5252" y="224"/>
                  </a:cubicBezTo>
                  <a:cubicBezTo>
                    <a:pt x="5299" y="288"/>
                    <a:pt x="5363" y="367"/>
                    <a:pt x="5443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03" y="367"/>
                    <a:pt x="5651" y="351"/>
                  </a:cubicBezTo>
                  <a:cubicBezTo>
                    <a:pt x="5699" y="319"/>
                    <a:pt x="5730" y="272"/>
                    <a:pt x="5763" y="240"/>
                  </a:cubicBezTo>
                  <a:cubicBezTo>
                    <a:pt x="5826" y="160"/>
                    <a:pt x="5890" y="96"/>
                    <a:pt x="6002" y="96"/>
                  </a:cubicBezTo>
                  <a:cubicBezTo>
                    <a:pt x="6002" y="96"/>
                    <a:pt x="6002" y="96"/>
                    <a:pt x="6018" y="96"/>
                  </a:cubicBezTo>
                  <a:cubicBezTo>
                    <a:pt x="6113" y="96"/>
                    <a:pt x="6193" y="176"/>
                    <a:pt x="6257" y="255"/>
                  </a:cubicBezTo>
                  <a:cubicBezTo>
                    <a:pt x="6305" y="303"/>
                    <a:pt x="6337" y="351"/>
                    <a:pt x="6385" y="383"/>
                  </a:cubicBezTo>
                  <a:cubicBezTo>
                    <a:pt x="6433" y="399"/>
                    <a:pt x="6465" y="415"/>
                    <a:pt x="6497" y="415"/>
                  </a:cubicBezTo>
                  <a:cubicBezTo>
                    <a:pt x="6593" y="415"/>
                    <a:pt x="6672" y="335"/>
                    <a:pt x="6752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48" y="176"/>
                    <a:pt x="6912" y="144"/>
                  </a:cubicBezTo>
                  <a:cubicBezTo>
                    <a:pt x="6944" y="128"/>
                    <a:pt x="6976" y="128"/>
                    <a:pt x="6992" y="128"/>
                  </a:cubicBezTo>
                  <a:cubicBezTo>
                    <a:pt x="6992" y="80"/>
                    <a:pt x="6992" y="80"/>
                    <a:pt x="6992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0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5040313" y="-506585"/>
              <a:ext cx="2517775" cy="177800"/>
            </a:xfrm>
            <a:custGeom>
              <a:avLst/>
              <a:gdLst>
                <a:gd name="T0" fmla="*/ 6784 w 6993"/>
                <a:gd name="T1" fmla="*/ 223 h 495"/>
                <a:gd name="T2" fmla="*/ 6512 w 6993"/>
                <a:gd name="T3" fmla="*/ 446 h 495"/>
                <a:gd name="T4" fmla="*/ 5986 w 6993"/>
                <a:gd name="T5" fmla="*/ 80 h 495"/>
                <a:gd name="T6" fmla="*/ 5730 w 6993"/>
                <a:gd name="T7" fmla="*/ 271 h 495"/>
                <a:gd name="T8" fmla="*/ 5427 w 6993"/>
                <a:gd name="T9" fmla="*/ 431 h 495"/>
                <a:gd name="T10" fmla="*/ 5108 w 6993"/>
                <a:gd name="T11" fmla="*/ 63 h 495"/>
                <a:gd name="T12" fmla="*/ 4773 w 6993"/>
                <a:gd name="T13" fmla="*/ 223 h 495"/>
                <a:gd name="T14" fmla="*/ 4501 w 6993"/>
                <a:gd name="T15" fmla="*/ 415 h 495"/>
                <a:gd name="T16" fmla="*/ 4246 w 6993"/>
                <a:gd name="T17" fmla="*/ 191 h 495"/>
                <a:gd name="T18" fmla="*/ 4022 w 6993"/>
                <a:gd name="T19" fmla="*/ 0 h 495"/>
                <a:gd name="T20" fmla="*/ 3496 w 6993"/>
                <a:gd name="T21" fmla="*/ 415 h 495"/>
                <a:gd name="T22" fmla="*/ 3352 w 6993"/>
                <a:gd name="T23" fmla="*/ 319 h 495"/>
                <a:gd name="T24" fmla="*/ 3064 w 6993"/>
                <a:gd name="T25" fmla="*/ 32 h 495"/>
                <a:gd name="T26" fmla="*/ 2713 w 6993"/>
                <a:gd name="T27" fmla="*/ 207 h 495"/>
                <a:gd name="T28" fmla="*/ 2362 w 6993"/>
                <a:gd name="T29" fmla="*/ 319 h 495"/>
                <a:gd name="T30" fmla="*/ 2043 w 6993"/>
                <a:gd name="T31" fmla="*/ 16 h 495"/>
                <a:gd name="T32" fmla="*/ 1660 w 6993"/>
                <a:gd name="T33" fmla="*/ 287 h 495"/>
                <a:gd name="T34" fmla="*/ 1373 w 6993"/>
                <a:gd name="T35" fmla="*/ 319 h 495"/>
                <a:gd name="T36" fmla="*/ 1037 w 6993"/>
                <a:gd name="T37" fmla="*/ 16 h 495"/>
                <a:gd name="T38" fmla="*/ 718 w 6993"/>
                <a:gd name="T39" fmla="*/ 223 h 495"/>
                <a:gd name="T40" fmla="*/ 335 w 6993"/>
                <a:gd name="T41" fmla="*/ 303 h 495"/>
                <a:gd name="T42" fmla="*/ 0 w 6993"/>
                <a:gd name="T43" fmla="*/ 32 h 495"/>
                <a:gd name="T44" fmla="*/ 127 w 6993"/>
                <a:gd name="T45" fmla="*/ 96 h 495"/>
                <a:gd name="T46" fmla="*/ 303 w 6993"/>
                <a:gd name="T47" fmla="*/ 319 h 495"/>
                <a:gd name="T48" fmla="*/ 702 w 6993"/>
                <a:gd name="T49" fmla="*/ 335 h 495"/>
                <a:gd name="T50" fmla="*/ 1005 w 6993"/>
                <a:gd name="T51" fmla="*/ 63 h 495"/>
                <a:gd name="T52" fmla="*/ 1277 w 6993"/>
                <a:gd name="T53" fmla="*/ 271 h 495"/>
                <a:gd name="T54" fmla="*/ 1516 w 6993"/>
                <a:gd name="T55" fmla="*/ 463 h 495"/>
                <a:gd name="T56" fmla="*/ 1851 w 6993"/>
                <a:gd name="T57" fmla="*/ 127 h 495"/>
                <a:gd name="T58" fmla="*/ 2234 w 6993"/>
                <a:gd name="T59" fmla="*/ 271 h 495"/>
                <a:gd name="T60" fmla="*/ 2634 w 6993"/>
                <a:gd name="T61" fmla="*/ 398 h 495"/>
                <a:gd name="T62" fmla="*/ 2985 w 6993"/>
                <a:gd name="T63" fmla="*/ 80 h 495"/>
                <a:gd name="T64" fmla="*/ 3272 w 6993"/>
                <a:gd name="T65" fmla="*/ 287 h 495"/>
                <a:gd name="T66" fmla="*/ 3687 w 6993"/>
                <a:gd name="T67" fmla="*/ 398 h 495"/>
                <a:gd name="T68" fmla="*/ 4006 w 6993"/>
                <a:gd name="T69" fmla="*/ 63 h 495"/>
                <a:gd name="T70" fmla="*/ 4230 w 6993"/>
                <a:gd name="T71" fmla="*/ 255 h 495"/>
                <a:gd name="T72" fmla="*/ 4501 w 6993"/>
                <a:gd name="T73" fmla="*/ 463 h 495"/>
                <a:gd name="T74" fmla="*/ 4805 w 6993"/>
                <a:gd name="T75" fmla="*/ 271 h 495"/>
                <a:gd name="T76" fmla="*/ 5092 w 6993"/>
                <a:gd name="T77" fmla="*/ 111 h 495"/>
                <a:gd name="T78" fmla="*/ 5252 w 6993"/>
                <a:gd name="T79" fmla="*/ 351 h 495"/>
                <a:gd name="T80" fmla="*/ 5507 w 6993"/>
                <a:gd name="T81" fmla="*/ 494 h 495"/>
                <a:gd name="T82" fmla="*/ 5778 w 6993"/>
                <a:gd name="T83" fmla="*/ 287 h 495"/>
                <a:gd name="T84" fmla="*/ 6146 w 6993"/>
                <a:gd name="T85" fmla="*/ 191 h 495"/>
                <a:gd name="T86" fmla="*/ 6512 w 6993"/>
                <a:gd name="T87" fmla="*/ 494 h 495"/>
                <a:gd name="T88" fmla="*/ 6832 w 6993"/>
                <a:gd name="T89" fmla="*/ 255 h 495"/>
                <a:gd name="T90" fmla="*/ 6944 w 6993"/>
                <a:gd name="T91" fmla="*/ 96 h 495"/>
                <a:gd name="T92" fmla="*/ 6992 w 6993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495">
                  <a:moveTo>
                    <a:pt x="6784" y="223"/>
                  </a:moveTo>
                  <a:lnTo>
                    <a:pt x="6784" y="223"/>
                  </a:lnTo>
                  <a:cubicBezTo>
                    <a:pt x="6752" y="287"/>
                    <a:pt x="6720" y="351"/>
                    <a:pt x="6656" y="383"/>
                  </a:cubicBezTo>
                  <a:cubicBezTo>
                    <a:pt x="6608" y="431"/>
                    <a:pt x="6560" y="446"/>
                    <a:pt x="6512" y="446"/>
                  </a:cubicBezTo>
                  <a:cubicBezTo>
                    <a:pt x="6385" y="446"/>
                    <a:pt x="6289" y="335"/>
                    <a:pt x="6241" y="239"/>
                  </a:cubicBezTo>
                  <a:cubicBezTo>
                    <a:pt x="6161" y="143"/>
                    <a:pt x="6065" y="80"/>
                    <a:pt x="5986" y="80"/>
                  </a:cubicBezTo>
                  <a:cubicBezTo>
                    <a:pt x="5922" y="80"/>
                    <a:pt x="5874" y="111"/>
                    <a:pt x="5810" y="159"/>
                  </a:cubicBezTo>
                  <a:cubicBezTo>
                    <a:pt x="5794" y="175"/>
                    <a:pt x="5763" y="223"/>
                    <a:pt x="5730" y="271"/>
                  </a:cubicBezTo>
                  <a:cubicBezTo>
                    <a:pt x="5667" y="351"/>
                    <a:pt x="5603" y="446"/>
                    <a:pt x="5507" y="446"/>
                  </a:cubicBezTo>
                  <a:cubicBezTo>
                    <a:pt x="5475" y="446"/>
                    <a:pt x="5459" y="446"/>
                    <a:pt x="5427" y="431"/>
                  </a:cubicBezTo>
                  <a:cubicBezTo>
                    <a:pt x="5331" y="383"/>
                    <a:pt x="5283" y="303"/>
                    <a:pt x="5235" y="223"/>
                  </a:cubicBezTo>
                  <a:cubicBezTo>
                    <a:pt x="5204" y="159"/>
                    <a:pt x="5172" y="96"/>
                    <a:pt x="5108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00" y="32"/>
                    <a:pt x="4836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693" y="351"/>
                    <a:pt x="4597" y="415"/>
                    <a:pt x="4501" y="415"/>
                  </a:cubicBezTo>
                  <a:cubicBezTo>
                    <a:pt x="4453" y="415"/>
                    <a:pt x="4389" y="383"/>
                    <a:pt x="4341" y="335"/>
                  </a:cubicBezTo>
                  <a:cubicBezTo>
                    <a:pt x="4310" y="303"/>
                    <a:pt x="4278" y="255"/>
                    <a:pt x="4246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39" y="0"/>
                    <a:pt x="4022" y="0"/>
                    <a:pt x="4022" y="0"/>
                  </a:cubicBezTo>
                  <a:cubicBezTo>
                    <a:pt x="3911" y="0"/>
                    <a:pt x="3831" y="111"/>
                    <a:pt x="3751" y="223"/>
                  </a:cubicBezTo>
                  <a:cubicBezTo>
                    <a:pt x="3671" y="319"/>
                    <a:pt x="3592" y="415"/>
                    <a:pt x="3496" y="415"/>
                  </a:cubicBezTo>
                  <a:lnTo>
                    <a:pt x="3496" y="415"/>
                  </a:lnTo>
                  <a:cubicBezTo>
                    <a:pt x="3448" y="415"/>
                    <a:pt x="3400" y="383"/>
                    <a:pt x="3352" y="319"/>
                  </a:cubicBezTo>
                  <a:cubicBezTo>
                    <a:pt x="3336" y="287"/>
                    <a:pt x="3320" y="271"/>
                    <a:pt x="3288" y="239"/>
                  </a:cubicBezTo>
                  <a:cubicBezTo>
                    <a:pt x="3240" y="143"/>
                    <a:pt x="3176" y="48"/>
                    <a:pt x="3064" y="32"/>
                  </a:cubicBezTo>
                  <a:cubicBezTo>
                    <a:pt x="3033" y="16"/>
                    <a:pt x="3017" y="16"/>
                    <a:pt x="3001" y="16"/>
                  </a:cubicBezTo>
                  <a:cubicBezTo>
                    <a:pt x="2873" y="16"/>
                    <a:pt x="2761" y="127"/>
                    <a:pt x="2713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42" y="383"/>
                    <a:pt x="2410" y="367"/>
                    <a:pt x="2362" y="319"/>
                  </a:cubicBezTo>
                  <a:cubicBezTo>
                    <a:pt x="2315" y="287"/>
                    <a:pt x="2282" y="239"/>
                    <a:pt x="2251" y="191"/>
                  </a:cubicBezTo>
                  <a:cubicBezTo>
                    <a:pt x="2187" y="111"/>
                    <a:pt x="2139" y="48"/>
                    <a:pt x="2043" y="16"/>
                  </a:cubicBezTo>
                  <a:cubicBezTo>
                    <a:pt x="2027" y="16"/>
                    <a:pt x="2011" y="16"/>
                    <a:pt x="1995" y="16"/>
                  </a:cubicBezTo>
                  <a:cubicBezTo>
                    <a:pt x="1835" y="16"/>
                    <a:pt x="1740" y="175"/>
                    <a:pt x="1660" y="287"/>
                  </a:cubicBezTo>
                  <a:cubicBezTo>
                    <a:pt x="1612" y="367"/>
                    <a:pt x="1564" y="398"/>
                    <a:pt x="1516" y="398"/>
                  </a:cubicBezTo>
                  <a:cubicBezTo>
                    <a:pt x="1468" y="398"/>
                    <a:pt x="1421" y="367"/>
                    <a:pt x="1373" y="319"/>
                  </a:cubicBezTo>
                  <a:cubicBezTo>
                    <a:pt x="1340" y="287"/>
                    <a:pt x="1325" y="255"/>
                    <a:pt x="1293" y="223"/>
                  </a:cubicBezTo>
                  <a:cubicBezTo>
                    <a:pt x="1229" y="111"/>
                    <a:pt x="1165" y="16"/>
                    <a:pt x="1037" y="16"/>
                  </a:cubicBezTo>
                  <a:cubicBezTo>
                    <a:pt x="1021" y="0"/>
                    <a:pt x="1021" y="0"/>
                    <a:pt x="1005" y="0"/>
                  </a:cubicBezTo>
                  <a:cubicBezTo>
                    <a:pt x="878" y="0"/>
                    <a:pt x="798" y="111"/>
                    <a:pt x="718" y="223"/>
                  </a:cubicBezTo>
                  <a:cubicBezTo>
                    <a:pt x="638" y="335"/>
                    <a:pt x="574" y="383"/>
                    <a:pt x="494" y="383"/>
                  </a:cubicBezTo>
                  <a:cubicBezTo>
                    <a:pt x="446" y="383"/>
                    <a:pt x="383" y="351"/>
                    <a:pt x="335" y="303"/>
                  </a:cubicBezTo>
                  <a:cubicBezTo>
                    <a:pt x="319" y="271"/>
                    <a:pt x="287" y="239"/>
                    <a:pt x="271" y="223"/>
                  </a:cubicBezTo>
                  <a:cubicBezTo>
                    <a:pt x="191" y="127"/>
                    <a:pt x="127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7" y="96"/>
                  </a:cubicBezTo>
                  <a:cubicBezTo>
                    <a:pt x="175" y="143"/>
                    <a:pt x="207" y="191"/>
                    <a:pt x="239" y="239"/>
                  </a:cubicBezTo>
                  <a:cubicBezTo>
                    <a:pt x="255" y="271"/>
                    <a:pt x="271" y="303"/>
                    <a:pt x="303" y="319"/>
                  </a:cubicBezTo>
                  <a:cubicBezTo>
                    <a:pt x="351" y="398"/>
                    <a:pt x="431" y="431"/>
                    <a:pt x="510" y="431"/>
                  </a:cubicBezTo>
                  <a:cubicBezTo>
                    <a:pt x="574" y="431"/>
                    <a:pt x="654" y="398"/>
                    <a:pt x="702" y="335"/>
                  </a:cubicBezTo>
                  <a:cubicBezTo>
                    <a:pt x="718" y="303"/>
                    <a:pt x="750" y="271"/>
                    <a:pt x="766" y="239"/>
                  </a:cubicBezTo>
                  <a:cubicBezTo>
                    <a:pt x="830" y="159"/>
                    <a:pt x="893" y="63"/>
                    <a:pt x="1005" y="63"/>
                  </a:cubicBezTo>
                  <a:cubicBezTo>
                    <a:pt x="1037" y="63"/>
                    <a:pt x="1085" y="63"/>
                    <a:pt x="1117" y="96"/>
                  </a:cubicBezTo>
                  <a:cubicBezTo>
                    <a:pt x="1181" y="127"/>
                    <a:pt x="1229" y="207"/>
                    <a:pt x="1277" y="271"/>
                  </a:cubicBezTo>
                  <a:cubicBezTo>
                    <a:pt x="1340" y="367"/>
                    <a:pt x="1388" y="463"/>
                    <a:pt x="1500" y="463"/>
                  </a:cubicBezTo>
                  <a:lnTo>
                    <a:pt x="1516" y="463"/>
                  </a:lnTo>
                  <a:cubicBezTo>
                    <a:pt x="1628" y="463"/>
                    <a:pt x="1676" y="367"/>
                    <a:pt x="1740" y="287"/>
                  </a:cubicBezTo>
                  <a:cubicBezTo>
                    <a:pt x="1772" y="223"/>
                    <a:pt x="1804" y="175"/>
                    <a:pt x="1851" y="127"/>
                  </a:cubicBezTo>
                  <a:cubicBezTo>
                    <a:pt x="1899" y="96"/>
                    <a:pt x="1947" y="80"/>
                    <a:pt x="1995" y="80"/>
                  </a:cubicBezTo>
                  <a:cubicBezTo>
                    <a:pt x="2091" y="80"/>
                    <a:pt x="2170" y="175"/>
                    <a:pt x="2234" y="271"/>
                  </a:cubicBezTo>
                  <a:cubicBezTo>
                    <a:pt x="2315" y="367"/>
                    <a:pt x="2410" y="431"/>
                    <a:pt x="2506" y="431"/>
                  </a:cubicBezTo>
                  <a:cubicBezTo>
                    <a:pt x="2554" y="431"/>
                    <a:pt x="2586" y="431"/>
                    <a:pt x="2634" y="398"/>
                  </a:cubicBezTo>
                  <a:cubicBezTo>
                    <a:pt x="2681" y="367"/>
                    <a:pt x="2713" y="303"/>
                    <a:pt x="2745" y="255"/>
                  </a:cubicBezTo>
                  <a:cubicBezTo>
                    <a:pt x="2809" y="175"/>
                    <a:pt x="2857" y="96"/>
                    <a:pt x="2985" y="80"/>
                  </a:cubicBezTo>
                  <a:lnTo>
                    <a:pt x="3001" y="80"/>
                  </a:lnTo>
                  <a:cubicBezTo>
                    <a:pt x="3112" y="80"/>
                    <a:pt x="3208" y="191"/>
                    <a:pt x="3272" y="287"/>
                  </a:cubicBezTo>
                  <a:cubicBezTo>
                    <a:pt x="3352" y="398"/>
                    <a:pt x="3416" y="479"/>
                    <a:pt x="3511" y="479"/>
                  </a:cubicBezTo>
                  <a:cubicBezTo>
                    <a:pt x="3559" y="479"/>
                    <a:pt x="3623" y="463"/>
                    <a:pt x="3687" y="398"/>
                  </a:cubicBezTo>
                  <a:cubicBezTo>
                    <a:pt x="3719" y="367"/>
                    <a:pt x="3735" y="319"/>
                    <a:pt x="3767" y="271"/>
                  </a:cubicBezTo>
                  <a:cubicBezTo>
                    <a:pt x="3831" y="175"/>
                    <a:pt x="3894" y="63"/>
                    <a:pt x="4006" y="63"/>
                  </a:cubicBezTo>
                  <a:lnTo>
                    <a:pt x="4022" y="63"/>
                  </a:lnTo>
                  <a:cubicBezTo>
                    <a:pt x="4118" y="80"/>
                    <a:pt x="4182" y="175"/>
                    <a:pt x="4230" y="255"/>
                  </a:cubicBezTo>
                  <a:cubicBezTo>
                    <a:pt x="4262" y="319"/>
                    <a:pt x="4310" y="383"/>
                    <a:pt x="4341" y="415"/>
                  </a:cubicBezTo>
                  <a:cubicBezTo>
                    <a:pt x="4389" y="446"/>
                    <a:pt x="4453" y="463"/>
                    <a:pt x="4501" y="463"/>
                  </a:cubicBezTo>
                  <a:cubicBezTo>
                    <a:pt x="4597" y="463"/>
                    <a:pt x="4677" y="431"/>
                    <a:pt x="4741" y="367"/>
                  </a:cubicBezTo>
                  <a:cubicBezTo>
                    <a:pt x="4773" y="335"/>
                    <a:pt x="4788" y="303"/>
                    <a:pt x="4805" y="271"/>
                  </a:cubicBezTo>
                  <a:cubicBezTo>
                    <a:pt x="4869" y="175"/>
                    <a:pt x="4916" y="80"/>
                    <a:pt x="5012" y="80"/>
                  </a:cubicBezTo>
                  <a:cubicBezTo>
                    <a:pt x="5028" y="80"/>
                    <a:pt x="5060" y="96"/>
                    <a:pt x="5092" y="111"/>
                  </a:cubicBezTo>
                  <a:cubicBezTo>
                    <a:pt x="5140" y="143"/>
                    <a:pt x="5156" y="207"/>
                    <a:pt x="5188" y="255"/>
                  </a:cubicBezTo>
                  <a:cubicBezTo>
                    <a:pt x="5204" y="287"/>
                    <a:pt x="5235" y="319"/>
                    <a:pt x="5252" y="351"/>
                  </a:cubicBezTo>
                  <a:cubicBezTo>
                    <a:pt x="5283" y="398"/>
                    <a:pt x="5347" y="463"/>
                    <a:pt x="5411" y="479"/>
                  </a:cubicBezTo>
                  <a:cubicBezTo>
                    <a:pt x="5443" y="494"/>
                    <a:pt x="5475" y="494"/>
                    <a:pt x="5507" y="494"/>
                  </a:cubicBezTo>
                  <a:cubicBezTo>
                    <a:pt x="5618" y="494"/>
                    <a:pt x="5699" y="383"/>
                    <a:pt x="5778" y="287"/>
                  </a:cubicBezTo>
                  <a:lnTo>
                    <a:pt x="5778" y="287"/>
                  </a:lnTo>
                  <a:cubicBezTo>
                    <a:pt x="5842" y="191"/>
                    <a:pt x="5938" y="127"/>
                    <a:pt x="6002" y="127"/>
                  </a:cubicBezTo>
                  <a:cubicBezTo>
                    <a:pt x="6050" y="127"/>
                    <a:pt x="6098" y="159"/>
                    <a:pt x="6146" y="191"/>
                  </a:cubicBezTo>
                  <a:cubicBezTo>
                    <a:pt x="6177" y="223"/>
                    <a:pt x="6210" y="271"/>
                    <a:pt x="6225" y="303"/>
                  </a:cubicBezTo>
                  <a:cubicBezTo>
                    <a:pt x="6305" y="398"/>
                    <a:pt x="6369" y="494"/>
                    <a:pt x="6512" y="494"/>
                  </a:cubicBezTo>
                  <a:lnTo>
                    <a:pt x="6512" y="494"/>
                  </a:lnTo>
                  <a:cubicBezTo>
                    <a:pt x="6656" y="494"/>
                    <a:pt x="6768" y="351"/>
                    <a:pt x="6832" y="255"/>
                  </a:cubicBezTo>
                  <a:cubicBezTo>
                    <a:pt x="6832" y="239"/>
                    <a:pt x="6848" y="223"/>
                    <a:pt x="6848" y="207"/>
                  </a:cubicBezTo>
                  <a:cubicBezTo>
                    <a:pt x="6880" y="175"/>
                    <a:pt x="6896" y="127"/>
                    <a:pt x="6944" y="96"/>
                  </a:cubicBezTo>
                  <a:cubicBezTo>
                    <a:pt x="6944" y="80"/>
                    <a:pt x="6976" y="63"/>
                    <a:pt x="6992" y="63"/>
                  </a:cubicBezTo>
                  <a:cubicBezTo>
                    <a:pt x="6992" y="32"/>
                    <a:pt x="6992" y="32"/>
                    <a:pt x="6992" y="32"/>
                  </a:cubicBezTo>
                  <a:cubicBezTo>
                    <a:pt x="6912" y="32"/>
                    <a:pt x="6848" y="127"/>
                    <a:pt x="6784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2517775" y="-1598785"/>
              <a:ext cx="2522538" cy="184150"/>
            </a:xfrm>
            <a:custGeom>
              <a:avLst/>
              <a:gdLst>
                <a:gd name="T0" fmla="*/ 6816 w 7008"/>
                <a:gd name="T1" fmla="*/ 207 h 512"/>
                <a:gd name="T2" fmla="*/ 6529 w 7008"/>
                <a:gd name="T3" fmla="*/ 447 h 512"/>
                <a:gd name="T4" fmla="*/ 6002 w 7008"/>
                <a:gd name="T5" fmla="*/ 95 h 512"/>
                <a:gd name="T6" fmla="*/ 5730 w 7008"/>
                <a:gd name="T7" fmla="*/ 271 h 512"/>
                <a:gd name="T8" fmla="*/ 5364 w 7008"/>
                <a:gd name="T9" fmla="*/ 383 h 512"/>
                <a:gd name="T10" fmla="*/ 5124 w 7008"/>
                <a:gd name="T11" fmla="*/ 64 h 512"/>
                <a:gd name="T12" fmla="*/ 4789 w 7008"/>
                <a:gd name="T13" fmla="*/ 223 h 512"/>
                <a:gd name="T14" fmla="*/ 4517 w 7008"/>
                <a:gd name="T15" fmla="*/ 399 h 512"/>
                <a:gd name="T16" fmla="*/ 4246 w 7008"/>
                <a:gd name="T17" fmla="*/ 192 h 512"/>
                <a:gd name="T18" fmla="*/ 4023 w 7008"/>
                <a:gd name="T19" fmla="*/ 0 h 512"/>
                <a:gd name="T20" fmla="*/ 3512 w 7008"/>
                <a:gd name="T21" fmla="*/ 447 h 512"/>
                <a:gd name="T22" fmla="*/ 3400 w 7008"/>
                <a:gd name="T23" fmla="*/ 383 h 512"/>
                <a:gd name="T24" fmla="*/ 3161 w 7008"/>
                <a:gd name="T25" fmla="*/ 80 h 512"/>
                <a:gd name="T26" fmla="*/ 2777 w 7008"/>
                <a:gd name="T27" fmla="*/ 143 h 512"/>
                <a:gd name="T28" fmla="*/ 2506 w 7008"/>
                <a:gd name="T29" fmla="*/ 383 h 512"/>
                <a:gd name="T30" fmla="*/ 2251 w 7008"/>
                <a:gd name="T31" fmla="*/ 192 h 512"/>
                <a:gd name="T32" fmla="*/ 2011 w 7008"/>
                <a:gd name="T33" fmla="*/ 16 h 512"/>
                <a:gd name="T34" fmla="*/ 1676 w 7008"/>
                <a:gd name="T35" fmla="*/ 255 h 512"/>
                <a:gd name="T36" fmla="*/ 1405 w 7008"/>
                <a:gd name="T37" fmla="*/ 367 h 512"/>
                <a:gd name="T38" fmla="*/ 1086 w 7008"/>
                <a:gd name="T39" fmla="*/ 32 h 512"/>
                <a:gd name="T40" fmla="*/ 766 w 7008"/>
                <a:gd name="T41" fmla="*/ 192 h 512"/>
                <a:gd name="T42" fmla="*/ 351 w 7008"/>
                <a:gd name="T43" fmla="*/ 303 h 512"/>
                <a:gd name="T44" fmla="*/ 0 w 7008"/>
                <a:gd name="T45" fmla="*/ 0 h 512"/>
                <a:gd name="T46" fmla="*/ 128 w 7008"/>
                <a:gd name="T47" fmla="*/ 112 h 512"/>
                <a:gd name="T48" fmla="*/ 303 w 7008"/>
                <a:gd name="T49" fmla="*/ 319 h 512"/>
                <a:gd name="T50" fmla="*/ 750 w 7008"/>
                <a:gd name="T51" fmla="*/ 303 h 512"/>
                <a:gd name="T52" fmla="*/ 1213 w 7008"/>
                <a:gd name="T53" fmla="*/ 159 h 512"/>
                <a:gd name="T54" fmla="*/ 1516 w 7008"/>
                <a:gd name="T55" fmla="*/ 479 h 512"/>
                <a:gd name="T56" fmla="*/ 1740 w 7008"/>
                <a:gd name="T57" fmla="*/ 271 h 512"/>
                <a:gd name="T58" fmla="*/ 1995 w 7008"/>
                <a:gd name="T59" fmla="*/ 64 h 512"/>
                <a:gd name="T60" fmla="*/ 2330 w 7008"/>
                <a:gd name="T61" fmla="*/ 383 h 512"/>
                <a:gd name="T62" fmla="*/ 2729 w 7008"/>
                <a:gd name="T63" fmla="*/ 287 h 512"/>
                <a:gd name="T64" fmla="*/ 3129 w 7008"/>
                <a:gd name="T65" fmla="*/ 128 h 512"/>
                <a:gd name="T66" fmla="*/ 3368 w 7008"/>
                <a:gd name="T67" fmla="*/ 447 h 512"/>
                <a:gd name="T68" fmla="*/ 3767 w 7008"/>
                <a:gd name="T69" fmla="*/ 319 h 512"/>
                <a:gd name="T70" fmla="*/ 4023 w 7008"/>
                <a:gd name="T71" fmla="*/ 64 h 512"/>
                <a:gd name="T72" fmla="*/ 4230 w 7008"/>
                <a:gd name="T73" fmla="*/ 255 h 512"/>
                <a:gd name="T74" fmla="*/ 4517 w 7008"/>
                <a:gd name="T75" fmla="*/ 463 h 512"/>
                <a:gd name="T76" fmla="*/ 5012 w 7008"/>
                <a:gd name="T77" fmla="*/ 80 h 512"/>
                <a:gd name="T78" fmla="*/ 5172 w 7008"/>
                <a:gd name="T79" fmla="*/ 223 h 512"/>
                <a:gd name="T80" fmla="*/ 5507 w 7008"/>
                <a:gd name="T81" fmla="*/ 511 h 512"/>
                <a:gd name="T82" fmla="*/ 5794 w 7008"/>
                <a:gd name="T83" fmla="*/ 287 h 512"/>
                <a:gd name="T84" fmla="*/ 6146 w 7008"/>
                <a:gd name="T85" fmla="*/ 207 h 512"/>
                <a:gd name="T86" fmla="*/ 6497 w 7008"/>
                <a:gd name="T87" fmla="*/ 495 h 512"/>
                <a:gd name="T88" fmla="*/ 6848 w 7008"/>
                <a:gd name="T89" fmla="*/ 271 h 512"/>
                <a:gd name="T90" fmla="*/ 6960 w 7008"/>
                <a:gd name="T91" fmla="*/ 95 h 512"/>
                <a:gd name="T92" fmla="*/ 7007 w 7008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512">
                  <a:moveTo>
                    <a:pt x="6816" y="207"/>
                  </a:moveTo>
                  <a:lnTo>
                    <a:pt x="6816" y="207"/>
                  </a:lnTo>
                  <a:cubicBezTo>
                    <a:pt x="6768" y="287"/>
                    <a:pt x="6720" y="367"/>
                    <a:pt x="6657" y="399"/>
                  </a:cubicBezTo>
                  <a:cubicBezTo>
                    <a:pt x="6609" y="431"/>
                    <a:pt x="6561" y="447"/>
                    <a:pt x="6529" y="447"/>
                  </a:cubicBezTo>
                  <a:cubicBezTo>
                    <a:pt x="6385" y="447"/>
                    <a:pt x="6289" y="303"/>
                    <a:pt x="6210" y="207"/>
                  </a:cubicBezTo>
                  <a:cubicBezTo>
                    <a:pt x="6146" y="128"/>
                    <a:pt x="6082" y="95"/>
                    <a:pt x="6002" y="95"/>
                  </a:cubicBezTo>
                  <a:cubicBezTo>
                    <a:pt x="5922" y="95"/>
                    <a:pt x="5842" y="128"/>
                    <a:pt x="5778" y="207"/>
                  </a:cubicBezTo>
                  <a:cubicBezTo>
                    <a:pt x="5763" y="223"/>
                    <a:pt x="5747" y="255"/>
                    <a:pt x="5730" y="271"/>
                  </a:cubicBezTo>
                  <a:cubicBezTo>
                    <a:pt x="5667" y="351"/>
                    <a:pt x="5603" y="447"/>
                    <a:pt x="5507" y="447"/>
                  </a:cubicBezTo>
                  <a:cubicBezTo>
                    <a:pt x="5459" y="447"/>
                    <a:pt x="5411" y="431"/>
                    <a:pt x="5364" y="383"/>
                  </a:cubicBezTo>
                  <a:cubicBezTo>
                    <a:pt x="5300" y="335"/>
                    <a:pt x="5268" y="271"/>
                    <a:pt x="5236" y="223"/>
                  </a:cubicBezTo>
                  <a:cubicBezTo>
                    <a:pt x="5204" y="159"/>
                    <a:pt x="5172" y="95"/>
                    <a:pt x="5124" y="64"/>
                  </a:cubicBezTo>
                  <a:cubicBezTo>
                    <a:pt x="5092" y="32"/>
                    <a:pt x="5044" y="16"/>
                    <a:pt x="5012" y="16"/>
                  </a:cubicBezTo>
                  <a:cubicBezTo>
                    <a:pt x="4917" y="16"/>
                    <a:pt x="4853" y="128"/>
                    <a:pt x="4789" y="223"/>
                  </a:cubicBezTo>
                  <a:cubicBezTo>
                    <a:pt x="4789" y="240"/>
                    <a:pt x="4789" y="240"/>
                    <a:pt x="4789" y="240"/>
                  </a:cubicBezTo>
                  <a:cubicBezTo>
                    <a:pt x="4725" y="335"/>
                    <a:pt x="4613" y="399"/>
                    <a:pt x="4517" y="399"/>
                  </a:cubicBezTo>
                  <a:cubicBezTo>
                    <a:pt x="4470" y="399"/>
                    <a:pt x="4438" y="383"/>
                    <a:pt x="4390" y="367"/>
                  </a:cubicBezTo>
                  <a:cubicBezTo>
                    <a:pt x="4326" y="319"/>
                    <a:pt x="4294" y="255"/>
                    <a:pt x="4246" y="192"/>
                  </a:cubicBezTo>
                  <a:cubicBezTo>
                    <a:pt x="4214" y="128"/>
                    <a:pt x="4182" y="64"/>
                    <a:pt x="4118" y="32"/>
                  </a:cubicBezTo>
                  <a:cubicBezTo>
                    <a:pt x="4087" y="16"/>
                    <a:pt x="4054" y="0"/>
                    <a:pt x="4023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87" y="335"/>
                    <a:pt x="3607" y="447"/>
                    <a:pt x="3512" y="447"/>
                  </a:cubicBezTo>
                  <a:lnTo>
                    <a:pt x="3512" y="447"/>
                  </a:lnTo>
                  <a:cubicBezTo>
                    <a:pt x="3480" y="447"/>
                    <a:pt x="3448" y="431"/>
                    <a:pt x="3400" y="383"/>
                  </a:cubicBezTo>
                  <a:cubicBezTo>
                    <a:pt x="3368" y="351"/>
                    <a:pt x="3336" y="303"/>
                    <a:pt x="3304" y="240"/>
                  </a:cubicBezTo>
                  <a:cubicBezTo>
                    <a:pt x="3257" y="176"/>
                    <a:pt x="3224" y="128"/>
                    <a:pt x="3161" y="80"/>
                  </a:cubicBezTo>
                  <a:cubicBezTo>
                    <a:pt x="3112" y="48"/>
                    <a:pt x="3065" y="32"/>
                    <a:pt x="3017" y="32"/>
                  </a:cubicBezTo>
                  <a:cubicBezTo>
                    <a:pt x="2937" y="32"/>
                    <a:pt x="2841" y="64"/>
                    <a:pt x="2777" y="143"/>
                  </a:cubicBezTo>
                  <a:cubicBezTo>
                    <a:pt x="2746" y="159"/>
                    <a:pt x="2714" y="207"/>
                    <a:pt x="2698" y="240"/>
                  </a:cubicBezTo>
                  <a:cubicBezTo>
                    <a:pt x="2650" y="303"/>
                    <a:pt x="2586" y="383"/>
                    <a:pt x="2506" y="383"/>
                  </a:cubicBezTo>
                  <a:cubicBezTo>
                    <a:pt x="2474" y="383"/>
                    <a:pt x="2458" y="383"/>
                    <a:pt x="2426" y="367"/>
                  </a:cubicBezTo>
                  <a:cubicBezTo>
                    <a:pt x="2346" y="335"/>
                    <a:pt x="2299" y="271"/>
                    <a:pt x="2251" y="192"/>
                  </a:cubicBezTo>
                  <a:cubicBezTo>
                    <a:pt x="2203" y="128"/>
                    <a:pt x="2171" y="48"/>
                    <a:pt x="2091" y="32"/>
                  </a:cubicBezTo>
                  <a:cubicBezTo>
                    <a:pt x="2059" y="16"/>
                    <a:pt x="2043" y="16"/>
                    <a:pt x="2011" y="16"/>
                  </a:cubicBezTo>
                  <a:cubicBezTo>
                    <a:pt x="1899" y="16"/>
                    <a:pt x="1804" y="80"/>
                    <a:pt x="1724" y="192"/>
                  </a:cubicBezTo>
                  <a:cubicBezTo>
                    <a:pt x="1708" y="207"/>
                    <a:pt x="1692" y="223"/>
                    <a:pt x="1676" y="255"/>
                  </a:cubicBezTo>
                  <a:cubicBezTo>
                    <a:pt x="1628" y="335"/>
                    <a:pt x="1580" y="415"/>
                    <a:pt x="1500" y="415"/>
                  </a:cubicBezTo>
                  <a:cubicBezTo>
                    <a:pt x="1469" y="415"/>
                    <a:pt x="1452" y="399"/>
                    <a:pt x="1405" y="367"/>
                  </a:cubicBezTo>
                  <a:cubicBezTo>
                    <a:pt x="1357" y="335"/>
                    <a:pt x="1325" y="271"/>
                    <a:pt x="1309" y="223"/>
                  </a:cubicBezTo>
                  <a:cubicBezTo>
                    <a:pt x="1245" y="143"/>
                    <a:pt x="1197" y="64"/>
                    <a:pt x="1086" y="32"/>
                  </a:cubicBezTo>
                  <a:cubicBezTo>
                    <a:pt x="1069" y="32"/>
                    <a:pt x="1038" y="16"/>
                    <a:pt x="1022" y="16"/>
                  </a:cubicBezTo>
                  <a:cubicBezTo>
                    <a:pt x="926" y="16"/>
                    <a:pt x="846" y="80"/>
                    <a:pt x="766" y="192"/>
                  </a:cubicBezTo>
                  <a:cubicBezTo>
                    <a:pt x="686" y="287"/>
                    <a:pt x="606" y="399"/>
                    <a:pt x="511" y="399"/>
                  </a:cubicBezTo>
                  <a:cubicBezTo>
                    <a:pt x="447" y="399"/>
                    <a:pt x="399" y="367"/>
                    <a:pt x="351" y="303"/>
                  </a:cubicBezTo>
                  <a:cubicBezTo>
                    <a:pt x="319" y="271"/>
                    <a:pt x="303" y="240"/>
                    <a:pt x="271" y="207"/>
                  </a:cubicBezTo>
                  <a:cubicBezTo>
                    <a:pt x="207" y="112"/>
                    <a:pt x="128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8" y="112"/>
                  </a:cubicBezTo>
                  <a:cubicBezTo>
                    <a:pt x="192" y="143"/>
                    <a:pt x="223" y="192"/>
                    <a:pt x="255" y="255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9"/>
                    <a:pt x="447" y="447"/>
                    <a:pt x="511" y="447"/>
                  </a:cubicBezTo>
                  <a:cubicBezTo>
                    <a:pt x="591" y="447"/>
                    <a:pt x="686" y="383"/>
                    <a:pt x="750" y="303"/>
                  </a:cubicBezTo>
                  <a:cubicBezTo>
                    <a:pt x="830" y="176"/>
                    <a:pt x="926" y="80"/>
                    <a:pt x="1038" y="80"/>
                  </a:cubicBezTo>
                  <a:cubicBezTo>
                    <a:pt x="1086" y="80"/>
                    <a:pt x="1149" y="95"/>
                    <a:pt x="1213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57" y="383"/>
                    <a:pt x="1421" y="479"/>
                    <a:pt x="1516" y="479"/>
                  </a:cubicBezTo>
                  <a:cubicBezTo>
                    <a:pt x="1548" y="479"/>
                    <a:pt x="1580" y="463"/>
                    <a:pt x="1612" y="431"/>
                  </a:cubicBezTo>
                  <a:cubicBezTo>
                    <a:pt x="1676" y="399"/>
                    <a:pt x="1708" y="335"/>
                    <a:pt x="1740" y="271"/>
                  </a:cubicBezTo>
                  <a:cubicBezTo>
                    <a:pt x="1788" y="176"/>
                    <a:pt x="1852" y="80"/>
                    <a:pt x="1980" y="64"/>
                  </a:cubicBezTo>
                  <a:lnTo>
                    <a:pt x="1995" y="64"/>
                  </a:lnTo>
                  <a:cubicBezTo>
                    <a:pt x="2107" y="64"/>
                    <a:pt x="2171" y="159"/>
                    <a:pt x="2235" y="255"/>
                  </a:cubicBezTo>
                  <a:cubicBezTo>
                    <a:pt x="2267" y="303"/>
                    <a:pt x="2299" y="351"/>
                    <a:pt x="2330" y="383"/>
                  </a:cubicBezTo>
                  <a:cubicBezTo>
                    <a:pt x="2394" y="431"/>
                    <a:pt x="2442" y="447"/>
                    <a:pt x="2490" y="447"/>
                  </a:cubicBezTo>
                  <a:cubicBezTo>
                    <a:pt x="2570" y="447"/>
                    <a:pt x="2666" y="383"/>
                    <a:pt x="2729" y="287"/>
                  </a:cubicBezTo>
                  <a:cubicBezTo>
                    <a:pt x="2825" y="159"/>
                    <a:pt x="2921" y="95"/>
                    <a:pt x="3001" y="95"/>
                  </a:cubicBezTo>
                  <a:cubicBezTo>
                    <a:pt x="3049" y="95"/>
                    <a:pt x="3081" y="112"/>
                    <a:pt x="3129" y="128"/>
                  </a:cubicBezTo>
                  <a:cubicBezTo>
                    <a:pt x="3193" y="176"/>
                    <a:pt x="3240" y="240"/>
                    <a:pt x="3272" y="303"/>
                  </a:cubicBezTo>
                  <a:cubicBezTo>
                    <a:pt x="3304" y="351"/>
                    <a:pt x="3336" y="399"/>
                    <a:pt x="3368" y="447"/>
                  </a:cubicBezTo>
                  <a:cubicBezTo>
                    <a:pt x="3416" y="479"/>
                    <a:pt x="3464" y="495"/>
                    <a:pt x="3512" y="495"/>
                  </a:cubicBezTo>
                  <a:cubicBezTo>
                    <a:pt x="3623" y="495"/>
                    <a:pt x="3735" y="383"/>
                    <a:pt x="3767" y="319"/>
                  </a:cubicBezTo>
                  <a:cubicBezTo>
                    <a:pt x="3783" y="303"/>
                    <a:pt x="3799" y="287"/>
                    <a:pt x="3815" y="255"/>
                  </a:cubicBezTo>
                  <a:cubicBezTo>
                    <a:pt x="3863" y="176"/>
                    <a:pt x="3927" y="64"/>
                    <a:pt x="4023" y="64"/>
                  </a:cubicBezTo>
                  <a:cubicBezTo>
                    <a:pt x="4054" y="64"/>
                    <a:pt x="4102" y="95"/>
                    <a:pt x="4150" y="143"/>
                  </a:cubicBezTo>
                  <a:cubicBezTo>
                    <a:pt x="4166" y="176"/>
                    <a:pt x="4198" y="207"/>
                    <a:pt x="4230" y="255"/>
                  </a:cubicBezTo>
                  <a:cubicBezTo>
                    <a:pt x="4278" y="335"/>
                    <a:pt x="4326" y="415"/>
                    <a:pt x="4438" y="447"/>
                  </a:cubicBezTo>
                  <a:cubicBezTo>
                    <a:pt x="4470" y="463"/>
                    <a:pt x="4486" y="463"/>
                    <a:pt x="4517" y="463"/>
                  </a:cubicBezTo>
                  <a:cubicBezTo>
                    <a:pt x="4645" y="463"/>
                    <a:pt x="4757" y="383"/>
                    <a:pt x="4837" y="255"/>
                  </a:cubicBezTo>
                  <a:cubicBezTo>
                    <a:pt x="4885" y="176"/>
                    <a:pt x="4948" y="80"/>
                    <a:pt x="5012" y="80"/>
                  </a:cubicBezTo>
                  <a:cubicBezTo>
                    <a:pt x="5060" y="80"/>
                    <a:pt x="5108" y="112"/>
                    <a:pt x="5140" y="176"/>
                  </a:cubicBezTo>
                  <a:cubicBezTo>
                    <a:pt x="5156" y="192"/>
                    <a:pt x="5156" y="207"/>
                    <a:pt x="5172" y="223"/>
                  </a:cubicBezTo>
                  <a:cubicBezTo>
                    <a:pt x="5236" y="335"/>
                    <a:pt x="5300" y="447"/>
                    <a:pt x="5428" y="495"/>
                  </a:cubicBezTo>
                  <a:cubicBezTo>
                    <a:pt x="5459" y="495"/>
                    <a:pt x="5475" y="511"/>
                    <a:pt x="5507" y="511"/>
                  </a:cubicBezTo>
                  <a:cubicBezTo>
                    <a:pt x="5635" y="511"/>
                    <a:pt x="5699" y="399"/>
                    <a:pt x="5778" y="303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2"/>
                    <a:pt x="5938" y="143"/>
                    <a:pt x="6002" y="143"/>
                  </a:cubicBezTo>
                  <a:cubicBezTo>
                    <a:pt x="6066" y="143"/>
                    <a:pt x="6114" y="159"/>
                    <a:pt x="6146" y="207"/>
                  </a:cubicBezTo>
                  <a:cubicBezTo>
                    <a:pt x="6177" y="240"/>
                    <a:pt x="6194" y="271"/>
                    <a:pt x="6225" y="303"/>
                  </a:cubicBezTo>
                  <a:cubicBezTo>
                    <a:pt x="6289" y="399"/>
                    <a:pt x="6353" y="479"/>
                    <a:pt x="6497" y="495"/>
                  </a:cubicBezTo>
                  <a:lnTo>
                    <a:pt x="6513" y="495"/>
                  </a:lnTo>
                  <a:cubicBezTo>
                    <a:pt x="6672" y="495"/>
                    <a:pt x="6800" y="383"/>
                    <a:pt x="6848" y="271"/>
                  </a:cubicBezTo>
                  <a:cubicBezTo>
                    <a:pt x="6864" y="255"/>
                    <a:pt x="6864" y="240"/>
                    <a:pt x="6880" y="223"/>
                  </a:cubicBezTo>
                  <a:cubicBezTo>
                    <a:pt x="6896" y="176"/>
                    <a:pt x="6928" y="128"/>
                    <a:pt x="6960" y="95"/>
                  </a:cubicBezTo>
                  <a:cubicBezTo>
                    <a:pt x="6976" y="80"/>
                    <a:pt x="6992" y="64"/>
                    <a:pt x="7007" y="64"/>
                  </a:cubicBezTo>
                  <a:cubicBezTo>
                    <a:pt x="7007" y="0"/>
                    <a:pt x="7007" y="0"/>
                    <a:pt x="7007" y="0"/>
                  </a:cubicBezTo>
                  <a:cubicBezTo>
                    <a:pt x="6912" y="0"/>
                    <a:pt x="6864" y="112"/>
                    <a:pt x="6816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30"/>
            <p:cNvSpPr>
              <a:spLocks noChangeArrowheads="1"/>
            </p:cNvSpPr>
            <p:nvPr/>
          </p:nvSpPr>
          <p:spPr bwMode="auto">
            <a:xfrm>
              <a:off x="2517775" y="-1230485"/>
              <a:ext cx="2522538" cy="184150"/>
            </a:xfrm>
            <a:custGeom>
              <a:avLst/>
              <a:gdLst>
                <a:gd name="T0" fmla="*/ 6513 w 7008"/>
                <a:gd name="T1" fmla="*/ 383 h 511"/>
                <a:gd name="T2" fmla="*/ 6258 w 7008"/>
                <a:gd name="T3" fmla="*/ 191 h 511"/>
                <a:gd name="T4" fmla="*/ 5986 w 7008"/>
                <a:gd name="T5" fmla="*/ 31 h 511"/>
                <a:gd name="T6" fmla="*/ 5571 w 7008"/>
                <a:gd name="T7" fmla="*/ 335 h 511"/>
                <a:gd name="T8" fmla="*/ 5283 w 7008"/>
                <a:gd name="T9" fmla="*/ 175 h 511"/>
                <a:gd name="T10" fmla="*/ 5012 w 7008"/>
                <a:gd name="T11" fmla="*/ 0 h 511"/>
                <a:gd name="T12" fmla="*/ 4741 w 7008"/>
                <a:gd name="T13" fmla="*/ 207 h 511"/>
                <a:gd name="T14" fmla="*/ 4278 w 7008"/>
                <a:gd name="T15" fmla="*/ 239 h 511"/>
                <a:gd name="T16" fmla="*/ 4006 w 7008"/>
                <a:gd name="T17" fmla="*/ 31 h 511"/>
                <a:gd name="T18" fmla="*/ 3735 w 7008"/>
                <a:gd name="T19" fmla="*/ 207 h 511"/>
                <a:gd name="T20" fmla="*/ 3496 w 7008"/>
                <a:gd name="T21" fmla="*/ 367 h 511"/>
                <a:gd name="T22" fmla="*/ 3209 w 7008"/>
                <a:gd name="T23" fmla="*/ 159 h 511"/>
                <a:gd name="T24" fmla="*/ 2810 w 7008"/>
                <a:gd name="T25" fmla="*/ 175 h 511"/>
                <a:gd name="T26" fmla="*/ 2506 w 7008"/>
                <a:gd name="T27" fmla="*/ 398 h 511"/>
                <a:gd name="T28" fmla="*/ 2267 w 7008"/>
                <a:gd name="T29" fmla="*/ 239 h 511"/>
                <a:gd name="T30" fmla="*/ 2027 w 7008"/>
                <a:gd name="T31" fmla="*/ 63 h 511"/>
                <a:gd name="T32" fmla="*/ 1516 w 7008"/>
                <a:gd name="T33" fmla="*/ 446 h 511"/>
                <a:gd name="T34" fmla="*/ 1261 w 7008"/>
                <a:gd name="T35" fmla="*/ 271 h 511"/>
                <a:gd name="T36" fmla="*/ 1005 w 7008"/>
                <a:gd name="T37" fmla="*/ 95 h 511"/>
                <a:gd name="T38" fmla="*/ 718 w 7008"/>
                <a:gd name="T39" fmla="*/ 319 h 511"/>
                <a:gd name="T40" fmla="*/ 367 w 7008"/>
                <a:gd name="T41" fmla="*/ 398 h 511"/>
                <a:gd name="T42" fmla="*/ 0 w 7008"/>
                <a:gd name="T43" fmla="*/ 79 h 511"/>
                <a:gd name="T44" fmla="*/ 303 w 7008"/>
                <a:gd name="T45" fmla="*/ 383 h 511"/>
                <a:gd name="T46" fmla="*/ 734 w 7008"/>
                <a:gd name="T47" fmla="*/ 383 h 511"/>
                <a:gd name="T48" fmla="*/ 1005 w 7008"/>
                <a:gd name="T49" fmla="*/ 159 h 511"/>
                <a:gd name="T50" fmla="*/ 1261 w 7008"/>
                <a:gd name="T51" fmla="*/ 335 h 511"/>
                <a:gd name="T52" fmla="*/ 1516 w 7008"/>
                <a:gd name="T53" fmla="*/ 495 h 511"/>
                <a:gd name="T54" fmla="*/ 1868 w 7008"/>
                <a:gd name="T55" fmla="*/ 191 h 511"/>
                <a:gd name="T56" fmla="*/ 2235 w 7008"/>
                <a:gd name="T57" fmla="*/ 271 h 511"/>
                <a:gd name="T58" fmla="*/ 2570 w 7008"/>
                <a:gd name="T59" fmla="*/ 462 h 511"/>
                <a:gd name="T60" fmla="*/ 2921 w 7008"/>
                <a:gd name="T61" fmla="*/ 175 h 511"/>
                <a:gd name="T62" fmla="*/ 3272 w 7008"/>
                <a:gd name="T63" fmla="*/ 287 h 511"/>
                <a:gd name="T64" fmla="*/ 3640 w 7008"/>
                <a:gd name="T65" fmla="*/ 398 h 511"/>
                <a:gd name="T66" fmla="*/ 4006 w 7008"/>
                <a:gd name="T67" fmla="*/ 95 h 511"/>
                <a:gd name="T68" fmla="*/ 4246 w 7008"/>
                <a:gd name="T69" fmla="*/ 287 h 511"/>
                <a:gd name="T70" fmla="*/ 4501 w 7008"/>
                <a:gd name="T71" fmla="*/ 495 h 511"/>
                <a:gd name="T72" fmla="*/ 5012 w 7008"/>
                <a:gd name="T73" fmla="*/ 48 h 511"/>
                <a:gd name="T74" fmla="*/ 5268 w 7008"/>
                <a:gd name="T75" fmla="*/ 239 h 511"/>
                <a:gd name="T76" fmla="*/ 5523 w 7008"/>
                <a:gd name="T77" fmla="*/ 398 h 511"/>
                <a:gd name="T78" fmla="*/ 5874 w 7008"/>
                <a:gd name="T79" fmla="*/ 127 h 511"/>
                <a:gd name="T80" fmla="*/ 6258 w 7008"/>
                <a:gd name="T81" fmla="*/ 239 h 511"/>
                <a:gd name="T82" fmla="*/ 6529 w 7008"/>
                <a:gd name="T83" fmla="*/ 431 h 511"/>
                <a:gd name="T84" fmla="*/ 6928 w 7008"/>
                <a:gd name="T85" fmla="*/ 143 h 511"/>
                <a:gd name="T86" fmla="*/ 7007 w 7008"/>
                <a:gd name="T87" fmla="*/ 79 h 511"/>
                <a:gd name="T88" fmla="*/ 6513 w 7008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08" h="511">
                  <a:moveTo>
                    <a:pt x="6513" y="383"/>
                  </a:moveTo>
                  <a:lnTo>
                    <a:pt x="6513" y="383"/>
                  </a:lnTo>
                  <a:cubicBezTo>
                    <a:pt x="6465" y="383"/>
                    <a:pt x="6417" y="367"/>
                    <a:pt x="6369" y="319"/>
                  </a:cubicBezTo>
                  <a:cubicBezTo>
                    <a:pt x="6321" y="287"/>
                    <a:pt x="6289" y="239"/>
                    <a:pt x="6258" y="191"/>
                  </a:cubicBezTo>
                  <a:cubicBezTo>
                    <a:pt x="6194" y="111"/>
                    <a:pt x="6130" y="15"/>
                    <a:pt x="6018" y="15"/>
                  </a:cubicBezTo>
                  <a:cubicBezTo>
                    <a:pt x="6002" y="15"/>
                    <a:pt x="5986" y="15"/>
                    <a:pt x="5986" y="31"/>
                  </a:cubicBezTo>
                  <a:cubicBezTo>
                    <a:pt x="5874" y="31"/>
                    <a:pt x="5826" y="111"/>
                    <a:pt x="5763" y="191"/>
                  </a:cubicBezTo>
                  <a:cubicBezTo>
                    <a:pt x="5715" y="255"/>
                    <a:pt x="5667" y="319"/>
                    <a:pt x="5571" y="335"/>
                  </a:cubicBezTo>
                  <a:cubicBezTo>
                    <a:pt x="5555" y="350"/>
                    <a:pt x="5539" y="350"/>
                    <a:pt x="5507" y="350"/>
                  </a:cubicBezTo>
                  <a:cubicBezTo>
                    <a:pt x="5411" y="350"/>
                    <a:pt x="5347" y="271"/>
                    <a:pt x="5283" y="175"/>
                  </a:cubicBezTo>
                  <a:cubicBezTo>
                    <a:pt x="5252" y="143"/>
                    <a:pt x="5236" y="111"/>
                    <a:pt x="5204" y="95"/>
                  </a:cubicBezTo>
                  <a:cubicBezTo>
                    <a:pt x="5156" y="31"/>
                    <a:pt x="5076" y="0"/>
                    <a:pt x="5012" y="0"/>
                  </a:cubicBezTo>
                  <a:cubicBezTo>
                    <a:pt x="4948" y="0"/>
                    <a:pt x="4885" y="31"/>
                    <a:pt x="4837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93" y="319"/>
                    <a:pt x="4629" y="431"/>
                    <a:pt x="4517" y="431"/>
                  </a:cubicBezTo>
                  <a:cubicBezTo>
                    <a:pt x="4390" y="431"/>
                    <a:pt x="4342" y="319"/>
                    <a:pt x="4278" y="239"/>
                  </a:cubicBezTo>
                  <a:cubicBezTo>
                    <a:pt x="4262" y="207"/>
                    <a:pt x="4230" y="175"/>
                    <a:pt x="4214" y="143"/>
                  </a:cubicBezTo>
                  <a:cubicBezTo>
                    <a:pt x="4150" y="79"/>
                    <a:pt x="4087" y="31"/>
                    <a:pt x="4006" y="31"/>
                  </a:cubicBezTo>
                  <a:cubicBezTo>
                    <a:pt x="3943" y="31"/>
                    <a:pt x="3895" y="63"/>
                    <a:pt x="3831" y="95"/>
                  </a:cubicBezTo>
                  <a:cubicBezTo>
                    <a:pt x="3799" y="127"/>
                    <a:pt x="3767" y="175"/>
                    <a:pt x="3735" y="207"/>
                  </a:cubicBezTo>
                  <a:cubicBezTo>
                    <a:pt x="3687" y="287"/>
                    <a:pt x="3623" y="367"/>
                    <a:pt x="3512" y="367"/>
                  </a:cubicBezTo>
                  <a:cubicBezTo>
                    <a:pt x="3496" y="367"/>
                    <a:pt x="3496" y="367"/>
                    <a:pt x="3496" y="367"/>
                  </a:cubicBezTo>
                  <a:cubicBezTo>
                    <a:pt x="3400" y="367"/>
                    <a:pt x="3336" y="303"/>
                    <a:pt x="3288" y="239"/>
                  </a:cubicBezTo>
                  <a:cubicBezTo>
                    <a:pt x="3257" y="207"/>
                    <a:pt x="3240" y="191"/>
                    <a:pt x="3209" y="159"/>
                  </a:cubicBezTo>
                  <a:cubicBezTo>
                    <a:pt x="3145" y="111"/>
                    <a:pt x="3081" y="95"/>
                    <a:pt x="3017" y="95"/>
                  </a:cubicBezTo>
                  <a:cubicBezTo>
                    <a:pt x="2937" y="95"/>
                    <a:pt x="2873" y="127"/>
                    <a:pt x="2810" y="175"/>
                  </a:cubicBezTo>
                  <a:cubicBezTo>
                    <a:pt x="2793" y="191"/>
                    <a:pt x="2762" y="223"/>
                    <a:pt x="2729" y="255"/>
                  </a:cubicBezTo>
                  <a:cubicBezTo>
                    <a:pt x="2666" y="335"/>
                    <a:pt x="2602" y="398"/>
                    <a:pt x="2506" y="398"/>
                  </a:cubicBezTo>
                  <a:cubicBezTo>
                    <a:pt x="2474" y="398"/>
                    <a:pt x="2442" y="398"/>
                    <a:pt x="2410" y="383"/>
                  </a:cubicBezTo>
                  <a:cubicBezTo>
                    <a:pt x="2346" y="350"/>
                    <a:pt x="2299" y="287"/>
                    <a:pt x="2267" y="239"/>
                  </a:cubicBezTo>
                  <a:cubicBezTo>
                    <a:pt x="2219" y="175"/>
                    <a:pt x="2171" y="111"/>
                    <a:pt x="2075" y="79"/>
                  </a:cubicBezTo>
                  <a:cubicBezTo>
                    <a:pt x="2059" y="79"/>
                    <a:pt x="2043" y="63"/>
                    <a:pt x="2027" y="63"/>
                  </a:cubicBezTo>
                  <a:cubicBezTo>
                    <a:pt x="1899" y="63"/>
                    <a:pt x="1820" y="175"/>
                    <a:pt x="1756" y="271"/>
                  </a:cubicBezTo>
                  <a:cubicBezTo>
                    <a:pt x="1676" y="367"/>
                    <a:pt x="1612" y="446"/>
                    <a:pt x="1516" y="446"/>
                  </a:cubicBezTo>
                  <a:cubicBezTo>
                    <a:pt x="1469" y="446"/>
                    <a:pt x="1437" y="431"/>
                    <a:pt x="1405" y="414"/>
                  </a:cubicBezTo>
                  <a:cubicBezTo>
                    <a:pt x="1341" y="367"/>
                    <a:pt x="1293" y="319"/>
                    <a:pt x="1261" y="271"/>
                  </a:cubicBezTo>
                  <a:cubicBezTo>
                    <a:pt x="1213" y="191"/>
                    <a:pt x="1149" y="127"/>
                    <a:pt x="1053" y="111"/>
                  </a:cubicBezTo>
                  <a:cubicBezTo>
                    <a:pt x="1038" y="111"/>
                    <a:pt x="1022" y="95"/>
                    <a:pt x="1005" y="95"/>
                  </a:cubicBezTo>
                  <a:cubicBezTo>
                    <a:pt x="878" y="95"/>
                    <a:pt x="814" y="191"/>
                    <a:pt x="734" y="303"/>
                  </a:cubicBezTo>
                  <a:lnTo>
                    <a:pt x="718" y="319"/>
                  </a:lnTo>
                  <a:cubicBezTo>
                    <a:pt x="654" y="398"/>
                    <a:pt x="575" y="446"/>
                    <a:pt x="511" y="446"/>
                  </a:cubicBezTo>
                  <a:cubicBezTo>
                    <a:pt x="447" y="446"/>
                    <a:pt x="399" y="431"/>
                    <a:pt x="367" y="398"/>
                  </a:cubicBezTo>
                  <a:cubicBezTo>
                    <a:pt x="319" y="350"/>
                    <a:pt x="287" y="319"/>
                    <a:pt x="255" y="271"/>
                  </a:cubicBezTo>
                  <a:cubicBezTo>
                    <a:pt x="192" y="175"/>
                    <a:pt x="128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1" y="127"/>
                    <a:pt x="271" y="350"/>
                    <a:pt x="303" y="383"/>
                  </a:cubicBezTo>
                  <a:cubicBezTo>
                    <a:pt x="351" y="462"/>
                    <a:pt x="415" y="510"/>
                    <a:pt x="495" y="510"/>
                  </a:cubicBezTo>
                  <a:cubicBezTo>
                    <a:pt x="575" y="510"/>
                    <a:pt x="670" y="462"/>
                    <a:pt x="734" y="383"/>
                  </a:cubicBezTo>
                  <a:cubicBezTo>
                    <a:pt x="750" y="367"/>
                    <a:pt x="766" y="350"/>
                    <a:pt x="782" y="319"/>
                  </a:cubicBezTo>
                  <a:cubicBezTo>
                    <a:pt x="846" y="239"/>
                    <a:pt x="910" y="159"/>
                    <a:pt x="1005" y="159"/>
                  </a:cubicBezTo>
                  <a:cubicBezTo>
                    <a:pt x="1038" y="159"/>
                    <a:pt x="1069" y="159"/>
                    <a:pt x="1101" y="175"/>
                  </a:cubicBezTo>
                  <a:cubicBezTo>
                    <a:pt x="1181" y="207"/>
                    <a:pt x="1213" y="271"/>
                    <a:pt x="1261" y="335"/>
                  </a:cubicBezTo>
                  <a:cubicBezTo>
                    <a:pt x="1325" y="414"/>
                    <a:pt x="1373" y="495"/>
                    <a:pt x="1500" y="495"/>
                  </a:cubicBezTo>
                  <a:cubicBezTo>
                    <a:pt x="1500" y="495"/>
                    <a:pt x="1500" y="495"/>
                    <a:pt x="1516" y="495"/>
                  </a:cubicBezTo>
                  <a:cubicBezTo>
                    <a:pt x="1644" y="495"/>
                    <a:pt x="1692" y="414"/>
                    <a:pt x="1756" y="319"/>
                  </a:cubicBezTo>
                  <a:cubicBezTo>
                    <a:pt x="1788" y="271"/>
                    <a:pt x="1820" y="223"/>
                    <a:pt x="1868" y="191"/>
                  </a:cubicBezTo>
                  <a:cubicBezTo>
                    <a:pt x="1916" y="159"/>
                    <a:pt x="1963" y="127"/>
                    <a:pt x="2011" y="127"/>
                  </a:cubicBezTo>
                  <a:cubicBezTo>
                    <a:pt x="2075" y="127"/>
                    <a:pt x="2155" y="175"/>
                    <a:pt x="2235" y="271"/>
                  </a:cubicBezTo>
                  <a:cubicBezTo>
                    <a:pt x="2315" y="367"/>
                    <a:pt x="2394" y="462"/>
                    <a:pt x="2522" y="462"/>
                  </a:cubicBezTo>
                  <a:cubicBezTo>
                    <a:pt x="2538" y="462"/>
                    <a:pt x="2554" y="462"/>
                    <a:pt x="2570" y="462"/>
                  </a:cubicBezTo>
                  <a:cubicBezTo>
                    <a:pt x="2666" y="431"/>
                    <a:pt x="2714" y="383"/>
                    <a:pt x="2762" y="303"/>
                  </a:cubicBezTo>
                  <a:cubicBezTo>
                    <a:pt x="2810" y="255"/>
                    <a:pt x="2857" y="191"/>
                    <a:pt x="2921" y="175"/>
                  </a:cubicBezTo>
                  <a:cubicBezTo>
                    <a:pt x="2953" y="159"/>
                    <a:pt x="2985" y="159"/>
                    <a:pt x="3017" y="159"/>
                  </a:cubicBezTo>
                  <a:cubicBezTo>
                    <a:pt x="3112" y="159"/>
                    <a:pt x="3193" y="223"/>
                    <a:pt x="3272" y="287"/>
                  </a:cubicBezTo>
                  <a:cubicBezTo>
                    <a:pt x="3336" y="367"/>
                    <a:pt x="3416" y="431"/>
                    <a:pt x="3512" y="431"/>
                  </a:cubicBezTo>
                  <a:cubicBezTo>
                    <a:pt x="3559" y="431"/>
                    <a:pt x="3592" y="431"/>
                    <a:pt x="3640" y="398"/>
                  </a:cubicBezTo>
                  <a:cubicBezTo>
                    <a:pt x="3687" y="383"/>
                    <a:pt x="3735" y="319"/>
                    <a:pt x="3767" y="271"/>
                  </a:cubicBezTo>
                  <a:cubicBezTo>
                    <a:pt x="3831" y="175"/>
                    <a:pt x="3895" y="95"/>
                    <a:pt x="4006" y="95"/>
                  </a:cubicBezTo>
                  <a:lnTo>
                    <a:pt x="4023" y="95"/>
                  </a:lnTo>
                  <a:cubicBezTo>
                    <a:pt x="4134" y="111"/>
                    <a:pt x="4198" y="191"/>
                    <a:pt x="4246" y="287"/>
                  </a:cubicBezTo>
                  <a:cubicBezTo>
                    <a:pt x="4294" y="350"/>
                    <a:pt x="4326" y="398"/>
                    <a:pt x="4358" y="431"/>
                  </a:cubicBezTo>
                  <a:cubicBezTo>
                    <a:pt x="4422" y="462"/>
                    <a:pt x="4470" y="495"/>
                    <a:pt x="4501" y="495"/>
                  </a:cubicBezTo>
                  <a:cubicBezTo>
                    <a:pt x="4613" y="495"/>
                    <a:pt x="4693" y="383"/>
                    <a:pt x="4757" y="271"/>
                  </a:cubicBezTo>
                  <a:cubicBezTo>
                    <a:pt x="4837" y="159"/>
                    <a:pt x="4917" y="48"/>
                    <a:pt x="5012" y="48"/>
                  </a:cubicBezTo>
                  <a:cubicBezTo>
                    <a:pt x="5044" y="48"/>
                    <a:pt x="5076" y="63"/>
                    <a:pt x="5108" y="79"/>
                  </a:cubicBezTo>
                  <a:cubicBezTo>
                    <a:pt x="5172" y="111"/>
                    <a:pt x="5220" y="175"/>
                    <a:pt x="5268" y="239"/>
                  </a:cubicBezTo>
                  <a:cubicBezTo>
                    <a:pt x="5316" y="319"/>
                    <a:pt x="5380" y="398"/>
                    <a:pt x="5491" y="398"/>
                  </a:cubicBezTo>
                  <a:cubicBezTo>
                    <a:pt x="5507" y="398"/>
                    <a:pt x="5507" y="398"/>
                    <a:pt x="5523" y="398"/>
                  </a:cubicBezTo>
                  <a:cubicBezTo>
                    <a:pt x="5635" y="398"/>
                    <a:pt x="5699" y="335"/>
                    <a:pt x="5763" y="239"/>
                  </a:cubicBezTo>
                  <a:cubicBezTo>
                    <a:pt x="5794" y="207"/>
                    <a:pt x="5826" y="159"/>
                    <a:pt x="5874" y="127"/>
                  </a:cubicBezTo>
                  <a:cubicBezTo>
                    <a:pt x="5922" y="95"/>
                    <a:pt x="5954" y="79"/>
                    <a:pt x="6002" y="79"/>
                  </a:cubicBezTo>
                  <a:cubicBezTo>
                    <a:pt x="6098" y="79"/>
                    <a:pt x="6177" y="159"/>
                    <a:pt x="6258" y="239"/>
                  </a:cubicBezTo>
                  <a:cubicBezTo>
                    <a:pt x="6337" y="335"/>
                    <a:pt x="6417" y="431"/>
                    <a:pt x="6513" y="431"/>
                  </a:cubicBezTo>
                  <a:cubicBezTo>
                    <a:pt x="6529" y="431"/>
                    <a:pt x="6529" y="431"/>
                    <a:pt x="6529" y="431"/>
                  </a:cubicBezTo>
                  <a:cubicBezTo>
                    <a:pt x="6624" y="431"/>
                    <a:pt x="6688" y="367"/>
                    <a:pt x="6768" y="287"/>
                  </a:cubicBezTo>
                  <a:cubicBezTo>
                    <a:pt x="6816" y="239"/>
                    <a:pt x="6864" y="175"/>
                    <a:pt x="6928" y="143"/>
                  </a:cubicBezTo>
                  <a:cubicBezTo>
                    <a:pt x="6944" y="127"/>
                    <a:pt x="6976" y="127"/>
                    <a:pt x="7007" y="127"/>
                  </a:cubicBezTo>
                  <a:cubicBezTo>
                    <a:pt x="7007" y="79"/>
                    <a:pt x="7007" y="79"/>
                    <a:pt x="7007" y="79"/>
                  </a:cubicBezTo>
                  <a:cubicBezTo>
                    <a:pt x="6912" y="79"/>
                    <a:pt x="6848" y="159"/>
                    <a:pt x="6768" y="239"/>
                  </a:cubicBezTo>
                  <a:cubicBezTo>
                    <a:pt x="6688" y="303"/>
                    <a:pt x="6609" y="383"/>
                    <a:pt x="6513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31"/>
            <p:cNvSpPr>
              <a:spLocks noChangeArrowheads="1"/>
            </p:cNvSpPr>
            <p:nvPr/>
          </p:nvSpPr>
          <p:spPr bwMode="auto">
            <a:xfrm>
              <a:off x="2517775" y="-874885"/>
              <a:ext cx="2522538" cy="173037"/>
            </a:xfrm>
            <a:custGeom>
              <a:avLst/>
              <a:gdLst>
                <a:gd name="T0" fmla="*/ 6545 w 7008"/>
                <a:gd name="T1" fmla="*/ 335 h 480"/>
                <a:gd name="T2" fmla="*/ 6273 w 7008"/>
                <a:gd name="T3" fmla="*/ 191 h 480"/>
                <a:gd name="T4" fmla="*/ 6018 w 7008"/>
                <a:gd name="T5" fmla="*/ 32 h 480"/>
                <a:gd name="T6" fmla="*/ 5523 w 7008"/>
                <a:gd name="T7" fmla="*/ 335 h 480"/>
                <a:gd name="T8" fmla="*/ 5268 w 7008"/>
                <a:gd name="T9" fmla="*/ 160 h 480"/>
                <a:gd name="T10" fmla="*/ 5012 w 7008"/>
                <a:gd name="T11" fmla="*/ 0 h 480"/>
                <a:gd name="T12" fmla="*/ 4741 w 7008"/>
                <a:gd name="T13" fmla="*/ 224 h 480"/>
                <a:gd name="T14" fmla="*/ 4438 w 7008"/>
                <a:gd name="T15" fmla="*/ 415 h 480"/>
                <a:gd name="T16" fmla="*/ 4166 w 7008"/>
                <a:gd name="T17" fmla="*/ 80 h 480"/>
                <a:gd name="T18" fmla="*/ 3767 w 7008"/>
                <a:gd name="T19" fmla="*/ 176 h 480"/>
                <a:gd name="T20" fmla="*/ 3272 w 7008"/>
                <a:gd name="T21" fmla="*/ 224 h 480"/>
                <a:gd name="T22" fmla="*/ 3017 w 7008"/>
                <a:gd name="T23" fmla="*/ 128 h 480"/>
                <a:gd name="T24" fmla="*/ 2682 w 7008"/>
                <a:gd name="T25" fmla="*/ 303 h 480"/>
                <a:gd name="T26" fmla="*/ 2282 w 7008"/>
                <a:gd name="T27" fmla="*/ 208 h 480"/>
                <a:gd name="T28" fmla="*/ 2011 w 7008"/>
                <a:gd name="T29" fmla="*/ 48 h 480"/>
                <a:gd name="T30" fmla="*/ 1500 w 7008"/>
                <a:gd name="T31" fmla="*/ 431 h 480"/>
                <a:gd name="T32" fmla="*/ 1261 w 7008"/>
                <a:gd name="T33" fmla="*/ 255 h 480"/>
                <a:gd name="T34" fmla="*/ 1005 w 7008"/>
                <a:gd name="T35" fmla="*/ 96 h 480"/>
                <a:gd name="T36" fmla="*/ 718 w 7008"/>
                <a:gd name="T37" fmla="*/ 319 h 480"/>
                <a:gd name="T38" fmla="*/ 335 w 7008"/>
                <a:gd name="T39" fmla="*/ 335 h 480"/>
                <a:gd name="T40" fmla="*/ 0 w 7008"/>
                <a:gd name="T41" fmla="*/ 80 h 480"/>
                <a:gd name="T42" fmla="*/ 128 w 7008"/>
                <a:gd name="T43" fmla="*/ 160 h 480"/>
                <a:gd name="T44" fmla="*/ 287 w 7008"/>
                <a:gd name="T45" fmla="*/ 367 h 480"/>
                <a:gd name="T46" fmla="*/ 686 w 7008"/>
                <a:gd name="T47" fmla="*/ 415 h 480"/>
                <a:gd name="T48" fmla="*/ 1005 w 7008"/>
                <a:gd name="T49" fmla="*/ 144 h 480"/>
                <a:gd name="T50" fmla="*/ 1261 w 7008"/>
                <a:gd name="T51" fmla="*/ 319 h 480"/>
                <a:gd name="T52" fmla="*/ 1500 w 7008"/>
                <a:gd name="T53" fmla="*/ 479 h 480"/>
                <a:gd name="T54" fmla="*/ 2027 w 7008"/>
                <a:gd name="T55" fmla="*/ 96 h 480"/>
                <a:gd name="T56" fmla="*/ 2251 w 7008"/>
                <a:gd name="T57" fmla="*/ 255 h 480"/>
                <a:gd name="T58" fmla="*/ 2538 w 7008"/>
                <a:gd name="T59" fmla="*/ 415 h 480"/>
                <a:gd name="T60" fmla="*/ 2921 w 7008"/>
                <a:gd name="T61" fmla="*/ 191 h 480"/>
                <a:gd name="T62" fmla="*/ 3240 w 7008"/>
                <a:gd name="T63" fmla="*/ 288 h 480"/>
                <a:gd name="T64" fmla="*/ 3496 w 7008"/>
                <a:gd name="T65" fmla="*/ 399 h 480"/>
                <a:gd name="T66" fmla="*/ 3783 w 7008"/>
                <a:gd name="T67" fmla="*/ 240 h 480"/>
                <a:gd name="T68" fmla="*/ 4087 w 7008"/>
                <a:gd name="T69" fmla="*/ 96 h 480"/>
                <a:gd name="T70" fmla="*/ 4406 w 7008"/>
                <a:gd name="T71" fmla="*/ 463 h 480"/>
                <a:gd name="T72" fmla="*/ 4773 w 7008"/>
                <a:gd name="T73" fmla="*/ 255 h 480"/>
                <a:gd name="T74" fmla="*/ 5124 w 7008"/>
                <a:gd name="T75" fmla="*/ 80 h 480"/>
                <a:gd name="T76" fmla="*/ 5459 w 7008"/>
                <a:gd name="T77" fmla="*/ 383 h 480"/>
                <a:gd name="T78" fmla="*/ 5651 w 7008"/>
                <a:gd name="T79" fmla="*/ 351 h 480"/>
                <a:gd name="T80" fmla="*/ 6002 w 7008"/>
                <a:gd name="T81" fmla="*/ 96 h 480"/>
                <a:gd name="T82" fmla="*/ 6258 w 7008"/>
                <a:gd name="T83" fmla="*/ 255 h 480"/>
                <a:gd name="T84" fmla="*/ 6513 w 7008"/>
                <a:gd name="T85" fmla="*/ 415 h 480"/>
                <a:gd name="T86" fmla="*/ 6768 w 7008"/>
                <a:gd name="T87" fmla="*/ 255 h 480"/>
                <a:gd name="T88" fmla="*/ 7007 w 7008"/>
                <a:gd name="T89" fmla="*/ 128 h 480"/>
                <a:gd name="T90" fmla="*/ 6768 w 7008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08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29" y="335"/>
                    <a:pt x="6513" y="335"/>
                  </a:cubicBezTo>
                  <a:cubicBezTo>
                    <a:pt x="6401" y="335"/>
                    <a:pt x="6337" y="272"/>
                    <a:pt x="6273" y="191"/>
                  </a:cubicBezTo>
                  <a:cubicBezTo>
                    <a:pt x="6241" y="144"/>
                    <a:pt x="6194" y="112"/>
                    <a:pt x="6146" y="80"/>
                  </a:cubicBezTo>
                  <a:cubicBezTo>
                    <a:pt x="6098" y="48"/>
                    <a:pt x="6066" y="32"/>
                    <a:pt x="6018" y="32"/>
                  </a:cubicBezTo>
                  <a:cubicBezTo>
                    <a:pt x="5922" y="32"/>
                    <a:pt x="5842" y="112"/>
                    <a:pt x="5778" y="176"/>
                  </a:cubicBezTo>
                  <a:cubicBezTo>
                    <a:pt x="5699" y="255"/>
                    <a:pt x="5619" y="335"/>
                    <a:pt x="5523" y="335"/>
                  </a:cubicBezTo>
                  <a:cubicBezTo>
                    <a:pt x="5491" y="335"/>
                    <a:pt x="5459" y="335"/>
                    <a:pt x="5443" y="319"/>
                  </a:cubicBezTo>
                  <a:cubicBezTo>
                    <a:pt x="5364" y="288"/>
                    <a:pt x="5316" y="224"/>
                    <a:pt x="5268" y="160"/>
                  </a:cubicBezTo>
                  <a:cubicBezTo>
                    <a:pt x="5220" y="96"/>
                    <a:pt x="5172" y="48"/>
                    <a:pt x="5108" y="16"/>
                  </a:cubicBezTo>
                  <a:cubicBezTo>
                    <a:pt x="5076" y="0"/>
                    <a:pt x="5044" y="0"/>
                    <a:pt x="5012" y="0"/>
                  </a:cubicBezTo>
                  <a:cubicBezTo>
                    <a:pt x="4933" y="0"/>
                    <a:pt x="4853" y="48"/>
                    <a:pt x="4773" y="160"/>
                  </a:cubicBezTo>
                  <a:cubicBezTo>
                    <a:pt x="4757" y="176"/>
                    <a:pt x="4757" y="208"/>
                    <a:pt x="4741" y="224"/>
                  </a:cubicBezTo>
                  <a:cubicBezTo>
                    <a:pt x="4693" y="319"/>
                    <a:pt x="4613" y="431"/>
                    <a:pt x="4517" y="431"/>
                  </a:cubicBezTo>
                  <a:cubicBezTo>
                    <a:pt x="4486" y="431"/>
                    <a:pt x="4470" y="415"/>
                    <a:pt x="4438" y="415"/>
                  </a:cubicBezTo>
                  <a:cubicBezTo>
                    <a:pt x="4358" y="383"/>
                    <a:pt x="4326" y="303"/>
                    <a:pt x="4278" y="224"/>
                  </a:cubicBezTo>
                  <a:cubicBezTo>
                    <a:pt x="4246" y="176"/>
                    <a:pt x="4214" y="112"/>
                    <a:pt x="4166" y="80"/>
                  </a:cubicBezTo>
                  <a:cubicBezTo>
                    <a:pt x="4102" y="32"/>
                    <a:pt x="4054" y="16"/>
                    <a:pt x="4006" y="16"/>
                  </a:cubicBezTo>
                  <a:cubicBezTo>
                    <a:pt x="3927" y="16"/>
                    <a:pt x="3847" y="96"/>
                    <a:pt x="3767" y="176"/>
                  </a:cubicBezTo>
                  <a:cubicBezTo>
                    <a:pt x="3687" y="255"/>
                    <a:pt x="3607" y="335"/>
                    <a:pt x="3496" y="335"/>
                  </a:cubicBezTo>
                  <a:cubicBezTo>
                    <a:pt x="3400" y="335"/>
                    <a:pt x="3336" y="288"/>
                    <a:pt x="3272" y="224"/>
                  </a:cubicBezTo>
                  <a:cubicBezTo>
                    <a:pt x="3224" y="191"/>
                    <a:pt x="3161" y="144"/>
                    <a:pt x="3112" y="128"/>
                  </a:cubicBezTo>
                  <a:cubicBezTo>
                    <a:pt x="3081" y="128"/>
                    <a:pt x="3049" y="128"/>
                    <a:pt x="3017" y="128"/>
                  </a:cubicBezTo>
                  <a:cubicBezTo>
                    <a:pt x="2921" y="128"/>
                    <a:pt x="2841" y="176"/>
                    <a:pt x="2762" y="240"/>
                  </a:cubicBezTo>
                  <a:cubicBezTo>
                    <a:pt x="2729" y="255"/>
                    <a:pt x="2714" y="288"/>
                    <a:pt x="2682" y="303"/>
                  </a:cubicBezTo>
                  <a:cubicBezTo>
                    <a:pt x="2634" y="335"/>
                    <a:pt x="2570" y="351"/>
                    <a:pt x="2522" y="351"/>
                  </a:cubicBezTo>
                  <a:cubicBezTo>
                    <a:pt x="2426" y="351"/>
                    <a:pt x="2363" y="288"/>
                    <a:pt x="2282" y="208"/>
                  </a:cubicBezTo>
                  <a:cubicBezTo>
                    <a:pt x="2203" y="128"/>
                    <a:pt x="2123" y="48"/>
                    <a:pt x="2027" y="48"/>
                  </a:cubicBezTo>
                  <a:cubicBezTo>
                    <a:pt x="2011" y="48"/>
                    <a:pt x="2011" y="48"/>
                    <a:pt x="2011" y="48"/>
                  </a:cubicBezTo>
                  <a:cubicBezTo>
                    <a:pt x="1899" y="48"/>
                    <a:pt x="1820" y="144"/>
                    <a:pt x="1740" y="240"/>
                  </a:cubicBezTo>
                  <a:cubicBezTo>
                    <a:pt x="1676" y="335"/>
                    <a:pt x="1596" y="431"/>
                    <a:pt x="1500" y="431"/>
                  </a:cubicBezTo>
                  <a:cubicBezTo>
                    <a:pt x="1452" y="431"/>
                    <a:pt x="1405" y="399"/>
                    <a:pt x="1357" y="367"/>
                  </a:cubicBezTo>
                  <a:cubicBezTo>
                    <a:pt x="1325" y="335"/>
                    <a:pt x="1293" y="288"/>
                    <a:pt x="1261" y="255"/>
                  </a:cubicBezTo>
                  <a:cubicBezTo>
                    <a:pt x="1197" y="176"/>
                    <a:pt x="1149" y="112"/>
                    <a:pt x="1038" y="96"/>
                  </a:cubicBezTo>
                  <a:cubicBezTo>
                    <a:pt x="1022" y="96"/>
                    <a:pt x="1022" y="96"/>
                    <a:pt x="1005" y="96"/>
                  </a:cubicBezTo>
                  <a:cubicBezTo>
                    <a:pt x="894" y="96"/>
                    <a:pt x="814" y="191"/>
                    <a:pt x="734" y="288"/>
                  </a:cubicBezTo>
                  <a:cubicBezTo>
                    <a:pt x="734" y="288"/>
                    <a:pt x="718" y="303"/>
                    <a:pt x="718" y="319"/>
                  </a:cubicBezTo>
                  <a:cubicBezTo>
                    <a:pt x="654" y="399"/>
                    <a:pt x="575" y="431"/>
                    <a:pt x="511" y="431"/>
                  </a:cubicBezTo>
                  <a:cubicBezTo>
                    <a:pt x="447" y="431"/>
                    <a:pt x="383" y="399"/>
                    <a:pt x="335" y="335"/>
                  </a:cubicBezTo>
                  <a:cubicBezTo>
                    <a:pt x="303" y="319"/>
                    <a:pt x="287" y="288"/>
                    <a:pt x="271" y="272"/>
                  </a:cubicBezTo>
                  <a:cubicBezTo>
                    <a:pt x="207" y="176"/>
                    <a:pt x="144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8" y="128"/>
                    <a:pt x="96" y="144"/>
                    <a:pt x="128" y="160"/>
                  </a:cubicBezTo>
                  <a:cubicBezTo>
                    <a:pt x="175" y="191"/>
                    <a:pt x="207" y="240"/>
                    <a:pt x="239" y="288"/>
                  </a:cubicBezTo>
                  <a:cubicBezTo>
                    <a:pt x="255" y="319"/>
                    <a:pt x="271" y="351"/>
                    <a:pt x="287" y="367"/>
                  </a:cubicBezTo>
                  <a:cubicBezTo>
                    <a:pt x="351" y="447"/>
                    <a:pt x="431" y="479"/>
                    <a:pt x="527" y="479"/>
                  </a:cubicBezTo>
                  <a:cubicBezTo>
                    <a:pt x="575" y="479"/>
                    <a:pt x="639" y="463"/>
                    <a:pt x="686" y="415"/>
                  </a:cubicBezTo>
                  <a:cubicBezTo>
                    <a:pt x="718" y="383"/>
                    <a:pt x="750" y="351"/>
                    <a:pt x="782" y="319"/>
                  </a:cubicBezTo>
                  <a:cubicBezTo>
                    <a:pt x="846" y="240"/>
                    <a:pt x="910" y="144"/>
                    <a:pt x="1005" y="144"/>
                  </a:cubicBezTo>
                  <a:cubicBezTo>
                    <a:pt x="1022" y="144"/>
                    <a:pt x="1038" y="144"/>
                    <a:pt x="1069" y="160"/>
                  </a:cubicBezTo>
                  <a:cubicBezTo>
                    <a:pt x="1149" y="176"/>
                    <a:pt x="1197" y="240"/>
                    <a:pt x="1261" y="319"/>
                  </a:cubicBezTo>
                  <a:cubicBezTo>
                    <a:pt x="1309" y="383"/>
                    <a:pt x="1357" y="447"/>
                    <a:pt x="1452" y="479"/>
                  </a:cubicBezTo>
                  <a:cubicBezTo>
                    <a:pt x="1469" y="479"/>
                    <a:pt x="1485" y="479"/>
                    <a:pt x="1500" y="479"/>
                  </a:cubicBezTo>
                  <a:cubicBezTo>
                    <a:pt x="1612" y="479"/>
                    <a:pt x="1692" y="383"/>
                    <a:pt x="1772" y="272"/>
                  </a:cubicBezTo>
                  <a:cubicBezTo>
                    <a:pt x="1852" y="191"/>
                    <a:pt x="1931" y="96"/>
                    <a:pt x="2027" y="96"/>
                  </a:cubicBezTo>
                  <a:cubicBezTo>
                    <a:pt x="2075" y="96"/>
                    <a:pt x="2123" y="128"/>
                    <a:pt x="2187" y="191"/>
                  </a:cubicBezTo>
                  <a:cubicBezTo>
                    <a:pt x="2203" y="208"/>
                    <a:pt x="2235" y="224"/>
                    <a:pt x="2251" y="255"/>
                  </a:cubicBezTo>
                  <a:cubicBezTo>
                    <a:pt x="2330" y="335"/>
                    <a:pt x="2394" y="415"/>
                    <a:pt x="2522" y="415"/>
                  </a:cubicBezTo>
                  <a:lnTo>
                    <a:pt x="2538" y="415"/>
                  </a:lnTo>
                  <a:cubicBezTo>
                    <a:pt x="2634" y="415"/>
                    <a:pt x="2698" y="351"/>
                    <a:pt x="2762" y="303"/>
                  </a:cubicBezTo>
                  <a:cubicBezTo>
                    <a:pt x="2810" y="255"/>
                    <a:pt x="2857" y="208"/>
                    <a:pt x="2921" y="191"/>
                  </a:cubicBezTo>
                  <a:cubicBezTo>
                    <a:pt x="2953" y="176"/>
                    <a:pt x="2985" y="176"/>
                    <a:pt x="3001" y="176"/>
                  </a:cubicBezTo>
                  <a:cubicBezTo>
                    <a:pt x="3097" y="176"/>
                    <a:pt x="3161" y="224"/>
                    <a:pt x="3240" y="288"/>
                  </a:cubicBezTo>
                  <a:cubicBezTo>
                    <a:pt x="3272" y="303"/>
                    <a:pt x="3304" y="335"/>
                    <a:pt x="3352" y="367"/>
                  </a:cubicBezTo>
                  <a:cubicBezTo>
                    <a:pt x="3400" y="383"/>
                    <a:pt x="3448" y="399"/>
                    <a:pt x="3496" y="399"/>
                  </a:cubicBezTo>
                  <a:cubicBezTo>
                    <a:pt x="3576" y="399"/>
                    <a:pt x="3655" y="367"/>
                    <a:pt x="3719" y="303"/>
                  </a:cubicBezTo>
                  <a:cubicBezTo>
                    <a:pt x="3735" y="288"/>
                    <a:pt x="3767" y="272"/>
                    <a:pt x="3783" y="240"/>
                  </a:cubicBezTo>
                  <a:cubicBezTo>
                    <a:pt x="3847" y="160"/>
                    <a:pt x="3911" y="80"/>
                    <a:pt x="4006" y="80"/>
                  </a:cubicBezTo>
                  <a:cubicBezTo>
                    <a:pt x="4039" y="80"/>
                    <a:pt x="4054" y="80"/>
                    <a:pt x="4087" y="96"/>
                  </a:cubicBezTo>
                  <a:cubicBezTo>
                    <a:pt x="4166" y="128"/>
                    <a:pt x="4214" y="208"/>
                    <a:pt x="4246" y="288"/>
                  </a:cubicBezTo>
                  <a:cubicBezTo>
                    <a:pt x="4294" y="351"/>
                    <a:pt x="4342" y="431"/>
                    <a:pt x="4406" y="463"/>
                  </a:cubicBezTo>
                  <a:cubicBezTo>
                    <a:pt x="4453" y="479"/>
                    <a:pt x="4486" y="479"/>
                    <a:pt x="4517" y="479"/>
                  </a:cubicBezTo>
                  <a:cubicBezTo>
                    <a:pt x="4629" y="479"/>
                    <a:pt x="4709" y="367"/>
                    <a:pt x="4773" y="255"/>
                  </a:cubicBezTo>
                  <a:cubicBezTo>
                    <a:pt x="4853" y="144"/>
                    <a:pt x="4917" y="48"/>
                    <a:pt x="5012" y="48"/>
                  </a:cubicBezTo>
                  <a:cubicBezTo>
                    <a:pt x="5044" y="48"/>
                    <a:pt x="5092" y="64"/>
                    <a:pt x="5124" y="80"/>
                  </a:cubicBezTo>
                  <a:cubicBezTo>
                    <a:pt x="5188" y="112"/>
                    <a:pt x="5220" y="176"/>
                    <a:pt x="5268" y="224"/>
                  </a:cubicBezTo>
                  <a:cubicBezTo>
                    <a:pt x="5316" y="288"/>
                    <a:pt x="5364" y="367"/>
                    <a:pt x="5459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19" y="367"/>
                    <a:pt x="5651" y="351"/>
                  </a:cubicBezTo>
                  <a:cubicBezTo>
                    <a:pt x="5699" y="319"/>
                    <a:pt x="5747" y="272"/>
                    <a:pt x="5778" y="240"/>
                  </a:cubicBezTo>
                  <a:cubicBezTo>
                    <a:pt x="5842" y="160"/>
                    <a:pt x="5906" y="96"/>
                    <a:pt x="6002" y="96"/>
                  </a:cubicBezTo>
                  <a:lnTo>
                    <a:pt x="6018" y="96"/>
                  </a:lnTo>
                  <a:cubicBezTo>
                    <a:pt x="6130" y="96"/>
                    <a:pt x="6194" y="176"/>
                    <a:pt x="6258" y="255"/>
                  </a:cubicBezTo>
                  <a:cubicBezTo>
                    <a:pt x="6305" y="303"/>
                    <a:pt x="6353" y="351"/>
                    <a:pt x="6401" y="383"/>
                  </a:cubicBezTo>
                  <a:cubicBezTo>
                    <a:pt x="6433" y="399"/>
                    <a:pt x="6465" y="415"/>
                    <a:pt x="6513" y="415"/>
                  </a:cubicBezTo>
                  <a:cubicBezTo>
                    <a:pt x="6593" y="415"/>
                    <a:pt x="6688" y="335"/>
                    <a:pt x="6752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64" y="176"/>
                    <a:pt x="6928" y="144"/>
                  </a:cubicBezTo>
                  <a:cubicBezTo>
                    <a:pt x="6944" y="128"/>
                    <a:pt x="6976" y="128"/>
                    <a:pt x="7007" y="128"/>
                  </a:cubicBezTo>
                  <a:cubicBezTo>
                    <a:pt x="7007" y="80"/>
                    <a:pt x="7007" y="80"/>
                    <a:pt x="7007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5" y="272"/>
                    <a:pt x="6641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32"/>
            <p:cNvSpPr>
              <a:spLocks noChangeArrowheads="1"/>
            </p:cNvSpPr>
            <p:nvPr/>
          </p:nvSpPr>
          <p:spPr bwMode="auto">
            <a:xfrm>
              <a:off x="2517775" y="-506585"/>
              <a:ext cx="2522538" cy="177800"/>
            </a:xfrm>
            <a:custGeom>
              <a:avLst/>
              <a:gdLst>
                <a:gd name="T0" fmla="*/ 6800 w 7008"/>
                <a:gd name="T1" fmla="*/ 223 h 495"/>
                <a:gd name="T2" fmla="*/ 6529 w 7008"/>
                <a:gd name="T3" fmla="*/ 446 h 495"/>
                <a:gd name="T4" fmla="*/ 5986 w 7008"/>
                <a:gd name="T5" fmla="*/ 80 h 495"/>
                <a:gd name="T6" fmla="*/ 5730 w 7008"/>
                <a:gd name="T7" fmla="*/ 271 h 495"/>
                <a:gd name="T8" fmla="*/ 5428 w 7008"/>
                <a:gd name="T9" fmla="*/ 431 h 495"/>
                <a:gd name="T10" fmla="*/ 5124 w 7008"/>
                <a:gd name="T11" fmla="*/ 63 h 495"/>
                <a:gd name="T12" fmla="*/ 4773 w 7008"/>
                <a:gd name="T13" fmla="*/ 223 h 495"/>
                <a:gd name="T14" fmla="*/ 4517 w 7008"/>
                <a:gd name="T15" fmla="*/ 415 h 495"/>
                <a:gd name="T16" fmla="*/ 4262 w 7008"/>
                <a:gd name="T17" fmla="*/ 191 h 495"/>
                <a:gd name="T18" fmla="*/ 4023 w 7008"/>
                <a:gd name="T19" fmla="*/ 0 h 495"/>
                <a:gd name="T20" fmla="*/ 3512 w 7008"/>
                <a:gd name="T21" fmla="*/ 415 h 495"/>
                <a:gd name="T22" fmla="*/ 3368 w 7008"/>
                <a:gd name="T23" fmla="*/ 319 h 495"/>
                <a:gd name="T24" fmla="*/ 3065 w 7008"/>
                <a:gd name="T25" fmla="*/ 32 h 495"/>
                <a:gd name="T26" fmla="*/ 2714 w 7008"/>
                <a:gd name="T27" fmla="*/ 207 h 495"/>
                <a:gd name="T28" fmla="*/ 2363 w 7008"/>
                <a:gd name="T29" fmla="*/ 319 h 495"/>
                <a:gd name="T30" fmla="*/ 2043 w 7008"/>
                <a:gd name="T31" fmla="*/ 16 h 495"/>
                <a:gd name="T32" fmla="*/ 1676 w 7008"/>
                <a:gd name="T33" fmla="*/ 287 h 495"/>
                <a:gd name="T34" fmla="*/ 1373 w 7008"/>
                <a:gd name="T35" fmla="*/ 319 h 495"/>
                <a:gd name="T36" fmla="*/ 1038 w 7008"/>
                <a:gd name="T37" fmla="*/ 16 h 495"/>
                <a:gd name="T38" fmla="*/ 734 w 7008"/>
                <a:gd name="T39" fmla="*/ 223 h 495"/>
                <a:gd name="T40" fmla="*/ 335 w 7008"/>
                <a:gd name="T41" fmla="*/ 303 h 495"/>
                <a:gd name="T42" fmla="*/ 0 w 7008"/>
                <a:gd name="T43" fmla="*/ 32 h 495"/>
                <a:gd name="T44" fmla="*/ 128 w 7008"/>
                <a:gd name="T45" fmla="*/ 96 h 495"/>
                <a:gd name="T46" fmla="*/ 303 w 7008"/>
                <a:gd name="T47" fmla="*/ 319 h 495"/>
                <a:gd name="T48" fmla="*/ 718 w 7008"/>
                <a:gd name="T49" fmla="*/ 335 h 495"/>
                <a:gd name="T50" fmla="*/ 1022 w 7008"/>
                <a:gd name="T51" fmla="*/ 63 h 495"/>
                <a:gd name="T52" fmla="*/ 1277 w 7008"/>
                <a:gd name="T53" fmla="*/ 271 h 495"/>
                <a:gd name="T54" fmla="*/ 1533 w 7008"/>
                <a:gd name="T55" fmla="*/ 463 h 495"/>
                <a:gd name="T56" fmla="*/ 1868 w 7008"/>
                <a:gd name="T57" fmla="*/ 127 h 495"/>
                <a:gd name="T58" fmla="*/ 2251 w 7008"/>
                <a:gd name="T59" fmla="*/ 271 h 495"/>
                <a:gd name="T60" fmla="*/ 2634 w 7008"/>
                <a:gd name="T61" fmla="*/ 398 h 495"/>
                <a:gd name="T62" fmla="*/ 2985 w 7008"/>
                <a:gd name="T63" fmla="*/ 80 h 495"/>
                <a:gd name="T64" fmla="*/ 3288 w 7008"/>
                <a:gd name="T65" fmla="*/ 287 h 495"/>
                <a:gd name="T66" fmla="*/ 3687 w 7008"/>
                <a:gd name="T67" fmla="*/ 398 h 495"/>
                <a:gd name="T68" fmla="*/ 4006 w 7008"/>
                <a:gd name="T69" fmla="*/ 63 h 495"/>
                <a:gd name="T70" fmla="*/ 4230 w 7008"/>
                <a:gd name="T71" fmla="*/ 255 h 495"/>
                <a:gd name="T72" fmla="*/ 4517 w 7008"/>
                <a:gd name="T73" fmla="*/ 463 h 495"/>
                <a:gd name="T74" fmla="*/ 4821 w 7008"/>
                <a:gd name="T75" fmla="*/ 271 h 495"/>
                <a:gd name="T76" fmla="*/ 5092 w 7008"/>
                <a:gd name="T77" fmla="*/ 111 h 495"/>
                <a:gd name="T78" fmla="*/ 5252 w 7008"/>
                <a:gd name="T79" fmla="*/ 351 h 495"/>
                <a:gd name="T80" fmla="*/ 5507 w 7008"/>
                <a:gd name="T81" fmla="*/ 494 h 495"/>
                <a:gd name="T82" fmla="*/ 5794 w 7008"/>
                <a:gd name="T83" fmla="*/ 287 h 495"/>
                <a:gd name="T84" fmla="*/ 6146 w 7008"/>
                <a:gd name="T85" fmla="*/ 191 h 495"/>
                <a:gd name="T86" fmla="*/ 6513 w 7008"/>
                <a:gd name="T87" fmla="*/ 494 h 495"/>
                <a:gd name="T88" fmla="*/ 6832 w 7008"/>
                <a:gd name="T89" fmla="*/ 255 h 495"/>
                <a:gd name="T90" fmla="*/ 6944 w 7008"/>
                <a:gd name="T91" fmla="*/ 96 h 495"/>
                <a:gd name="T92" fmla="*/ 7007 w 7008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8" h="495">
                  <a:moveTo>
                    <a:pt x="6800" y="223"/>
                  </a:moveTo>
                  <a:lnTo>
                    <a:pt x="6800" y="223"/>
                  </a:lnTo>
                  <a:cubicBezTo>
                    <a:pt x="6768" y="287"/>
                    <a:pt x="6720" y="351"/>
                    <a:pt x="6672" y="383"/>
                  </a:cubicBezTo>
                  <a:cubicBezTo>
                    <a:pt x="6624" y="431"/>
                    <a:pt x="6577" y="446"/>
                    <a:pt x="6529" y="446"/>
                  </a:cubicBezTo>
                  <a:cubicBezTo>
                    <a:pt x="6401" y="446"/>
                    <a:pt x="6305" y="335"/>
                    <a:pt x="6241" y="239"/>
                  </a:cubicBezTo>
                  <a:cubicBezTo>
                    <a:pt x="6162" y="143"/>
                    <a:pt x="6082" y="80"/>
                    <a:pt x="5986" y="80"/>
                  </a:cubicBezTo>
                  <a:cubicBezTo>
                    <a:pt x="5938" y="80"/>
                    <a:pt x="5874" y="111"/>
                    <a:pt x="5826" y="159"/>
                  </a:cubicBezTo>
                  <a:cubicBezTo>
                    <a:pt x="5794" y="175"/>
                    <a:pt x="5763" y="223"/>
                    <a:pt x="5730" y="271"/>
                  </a:cubicBezTo>
                  <a:cubicBezTo>
                    <a:pt x="5683" y="351"/>
                    <a:pt x="5619" y="446"/>
                    <a:pt x="5507" y="446"/>
                  </a:cubicBezTo>
                  <a:cubicBezTo>
                    <a:pt x="5491" y="446"/>
                    <a:pt x="5459" y="446"/>
                    <a:pt x="5428" y="431"/>
                  </a:cubicBezTo>
                  <a:cubicBezTo>
                    <a:pt x="5347" y="383"/>
                    <a:pt x="5300" y="303"/>
                    <a:pt x="5252" y="223"/>
                  </a:cubicBezTo>
                  <a:cubicBezTo>
                    <a:pt x="5204" y="159"/>
                    <a:pt x="5172" y="96"/>
                    <a:pt x="5124" y="63"/>
                  </a:cubicBezTo>
                  <a:cubicBezTo>
                    <a:pt x="5076" y="32"/>
                    <a:pt x="5044" y="32"/>
                    <a:pt x="5012" y="32"/>
                  </a:cubicBezTo>
                  <a:cubicBezTo>
                    <a:pt x="4917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709" y="351"/>
                    <a:pt x="4613" y="415"/>
                    <a:pt x="4517" y="415"/>
                  </a:cubicBezTo>
                  <a:cubicBezTo>
                    <a:pt x="4453" y="415"/>
                    <a:pt x="4406" y="383"/>
                    <a:pt x="4358" y="335"/>
                  </a:cubicBezTo>
                  <a:cubicBezTo>
                    <a:pt x="4310" y="303"/>
                    <a:pt x="4278" y="255"/>
                    <a:pt x="4262" y="191"/>
                  </a:cubicBezTo>
                  <a:cubicBezTo>
                    <a:pt x="4198" y="111"/>
                    <a:pt x="4150" y="32"/>
                    <a:pt x="4054" y="0"/>
                  </a:cubicBezTo>
                  <a:cubicBezTo>
                    <a:pt x="4054" y="0"/>
                    <a:pt x="4039" y="0"/>
                    <a:pt x="4023" y="0"/>
                  </a:cubicBezTo>
                  <a:cubicBezTo>
                    <a:pt x="3927" y="0"/>
                    <a:pt x="3831" y="111"/>
                    <a:pt x="3751" y="223"/>
                  </a:cubicBezTo>
                  <a:cubicBezTo>
                    <a:pt x="3671" y="319"/>
                    <a:pt x="3592" y="415"/>
                    <a:pt x="3512" y="415"/>
                  </a:cubicBezTo>
                  <a:lnTo>
                    <a:pt x="3512" y="415"/>
                  </a:lnTo>
                  <a:cubicBezTo>
                    <a:pt x="3464" y="415"/>
                    <a:pt x="3416" y="383"/>
                    <a:pt x="3368" y="319"/>
                  </a:cubicBezTo>
                  <a:cubicBezTo>
                    <a:pt x="3336" y="287"/>
                    <a:pt x="3320" y="271"/>
                    <a:pt x="3304" y="239"/>
                  </a:cubicBezTo>
                  <a:cubicBezTo>
                    <a:pt x="3240" y="143"/>
                    <a:pt x="3176" y="48"/>
                    <a:pt x="3065" y="32"/>
                  </a:cubicBezTo>
                  <a:cubicBezTo>
                    <a:pt x="3049" y="16"/>
                    <a:pt x="3033" y="16"/>
                    <a:pt x="3017" y="16"/>
                  </a:cubicBezTo>
                  <a:cubicBezTo>
                    <a:pt x="2873" y="16"/>
                    <a:pt x="2777" y="127"/>
                    <a:pt x="2714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58" y="383"/>
                    <a:pt x="2410" y="367"/>
                    <a:pt x="2363" y="319"/>
                  </a:cubicBezTo>
                  <a:cubicBezTo>
                    <a:pt x="2315" y="287"/>
                    <a:pt x="2282" y="239"/>
                    <a:pt x="2251" y="191"/>
                  </a:cubicBezTo>
                  <a:cubicBezTo>
                    <a:pt x="2203" y="111"/>
                    <a:pt x="2155" y="48"/>
                    <a:pt x="2043" y="16"/>
                  </a:cubicBezTo>
                  <a:cubicBezTo>
                    <a:pt x="2027" y="16"/>
                    <a:pt x="2011" y="16"/>
                    <a:pt x="2011" y="16"/>
                  </a:cubicBezTo>
                  <a:cubicBezTo>
                    <a:pt x="1852" y="16"/>
                    <a:pt x="1756" y="175"/>
                    <a:pt x="1676" y="287"/>
                  </a:cubicBezTo>
                  <a:cubicBezTo>
                    <a:pt x="1628" y="367"/>
                    <a:pt x="1564" y="398"/>
                    <a:pt x="1516" y="398"/>
                  </a:cubicBezTo>
                  <a:cubicBezTo>
                    <a:pt x="1469" y="398"/>
                    <a:pt x="1421" y="367"/>
                    <a:pt x="1373" y="319"/>
                  </a:cubicBezTo>
                  <a:cubicBezTo>
                    <a:pt x="1357" y="287"/>
                    <a:pt x="1325" y="255"/>
                    <a:pt x="1309" y="223"/>
                  </a:cubicBezTo>
                  <a:cubicBezTo>
                    <a:pt x="1245" y="111"/>
                    <a:pt x="1181" y="16"/>
                    <a:pt x="1038" y="16"/>
                  </a:cubicBezTo>
                  <a:cubicBezTo>
                    <a:pt x="1038" y="0"/>
                    <a:pt x="1022" y="0"/>
                    <a:pt x="1005" y="0"/>
                  </a:cubicBezTo>
                  <a:cubicBezTo>
                    <a:pt x="878" y="0"/>
                    <a:pt x="798" y="111"/>
                    <a:pt x="734" y="223"/>
                  </a:cubicBezTo>
                  <a:cubicBezTo>
                    <a:pt x="654" y="335"/>
                    <a:pt x="575" y="383"/>
                    <a:pt x="495" y="383"/>
                  </a:cubicBezTo>
                  <a:cubicBezTo>
                    <a:pt x="447" y="383"/>
                    <a:pt x="399" y="351"/>
                    <a:pt x="335" y="303"/>
                  </a:cubicBezTo>
                  <a:cubicBezTo>
                    <a:pt x="319" y="271"/>
                    <a:pt x="303" y="239"/>
                    <a:pt x="271" y="223"/>
                  </a:cubicBezTo>
                  <a:cubicBezTo>
                    <a:pt x="207" y="127"/>
                    <a:pt x="128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8" y="96"/>
                  </a:cubicBezTo>
                  <a:cubicBezTo>
                    <a:pt x="175" y="143"/>
                    <a:pt x="223" y="191"/>
                    <a:pt x="255" y="239"/>
                  </a:cubicBezTo>
                  <a:cubicBezTo>
                    <a:pt x="271" y="271"/>
                    <a:pt x="287" y="303"/>
                    <a:pt x="303" y="319"/>
                  </a:cubicBezTo>
                  <a:cubicBezTo>
                    <a:pt x="367" y="398"/>
                    <a:pt x="431" y="431"/>
                    <a:pt x="511" y="431"/>
                  </a:cubicBezTo>
                  <a:cubicBezTo>
                    <a:pt x="591" y="431"/>
                    <a:pt x="654" y="398"/>
                    <a:pt x="718" y="335"/>
                  </a:cubicBezTo>
                  <a:cubicBezTo>
                    <a:pt x="734" y="303"/>
                    <a:pt x="750" y="271"/>
                    <a:pt x="766" y="239"/>
                  </a:cubicBezTo>
                  <a:cubicBezTo>
                    <a:pt x="830" y="159"/>
                    <a:pt x="910" y="63"/>
                    <a:pt x="1022" y="63"/>
                  </a:cubicBezTo>
                  <a:cubicBezTo>
                    <a:pt x="1053" y="63"/>
                    <a:pt x="1086" y="63"/>
                    <a:pt x="1133" y="96"/>
                  </a:cubicBezTo>
                  <a:cubicBezTo>
                    <a:pt x="1197" y="127"/>
                    <a:pt x="1245" y="207"/>
                    <a:pt x="1277" y="271"/>
                  </a:cubicBezTo>
                  <a:cubicBezTo>
                    <a:pt x="1341" y="367"/>
                    <a:pt x="1405" y="463"/>
                    <a:pt x="1516" y="463"/>
                  </a:cubicBezTo>
                  <a:cubicBezTo>
                    <a:pt x="1516" y="463"/>
                    <a:pt x="1516" y="463"/>
                    <a:pt x="1533" y="463"/>
                  </a:cubicBezTo>
                  <a:cubicBezTo>
                    <a:pt x="1628" y="463"/>
                    <a:pt x="1692" y="367"/>
                    <a:pt x="1740" y="287"/>
                  </a:cubicBezTo>
                  <a:cubicBezTo>
                    <a:pt x="1772" y="223"/>
                    <a:pt x="1804" y="175"/>
                    <a:pt x="1868" y="127"/>
                  </a:cubicBezTo>
                  <a:cubicBezTo>
                    <a:pt x="1916" y="96"/>
                    <a:pt x="1947" y="80"/>
                    <a:pt x="1995" y="80"/>
                  </a:cubicBezTo>
                  <a:cubicBezTo>
                    <a:pt x="2107" y="80"/>
                    <a:pt x="2187" y="175"/>
                    <a:pt x="2251" y="271"/>
                  </a:cubicBezTo>
                  <a:cubicBezTo>
                    <a:pt x="2330" y="367"/>
                    <a:pt x="2426" y="431"/>
                    <a:pt x="2522" y="431"/>
                  </a:cubicBezTo>
                  <a:cubicBezTo>
                    <a:pt x="2554" y="431"/>
                    <a:pt x="2602" y="431"/>
                    <a:pt x="2634" y="398"/>
                  </a:cubicBezTo>
                  <a:cubicBezTo>
                    <a:pt x="2682" y="367"/>
                    <a:pt x="2729" y="303"/>
                    <a:pt x="2762" y="255"/>
                  </a:cubicBezTo>
                  <a:cubicBezTo>
                    <a:pt x="2810" y="175"/>
                    <a:pt x="2873" y="96"/>
                    <a:pt x="2985" y="80"/>
                  </a:cubicBezTo>
                  <a:cubicBezTo>
                    <a:pt x="3001" y="80"/>
                    <a:pt x="3001" y="80"/>
                    <a:pt x="3001" y="80"/>
                  </a:cubicBezTo>
                  <a:cubicBezTo>
                    <a:pt x="3129" y="80"/>
                    <a:pt x="3209" y="191"/>
                    <a:pt x="3288" y="287"/>
                  </a:cubicBezTo>
                  <a:cubicBezTo>
                    <a:pt x="3368" y="398"/>
                    <a:pt x="3432" y="479"/>
                    <a:pt x="3528" y="479"/>
                  </a:cubicBezTo>
                  <a:cubicBezTo>
                    <a:pt x="3576" y="479"/>
                    <a:pt x="3623" y="463"/>
                    <a:pt x="3687" y="398"/>
                  </a:cubicBezTo>
                  <a:cubicBezTo>
                    <a:pt x="3719" y="367"/>
                    <a:pt x="3751" y="319"/>
                    <a:pt x="3783" y="271"/>
                  </a:cubicBezTo>
                  <a:cubicBezTo>
                    <a:pt x="3847" y="175"/>
                    <a:pt x="3911" y="63"/>
                    <a:pt x="4006" y="63"/>
                  </a:cubicBezTo>
                  <a:cubicBezTo>
                    <a:pt x="4023" y="63"/>
                    <a:pt x="4023" y="63"/>
                    <a:pt x="4039" y="63"/>
                  </a:cubicBezTo>
                  <a:cubicBezTo>
                    <a:pt x="4134" y="80"/>
                    <a:pt x="4182" y="175"/>
                    <a:pt x="4230" y="255"/>
                  </a:cubicBezTo>
                  <a:cubicBezTo>
                    <a:pt x="4278" y="319"/>
                    <a:pt x="4310" y="383"/>
                    <a:pt x="4358" y="415"/>
                  </a:cubicBezTo>
                  <a:cubicBezTo>
                    <a:pt x="4406" y="446"/>
                    <a:pt x="4453" y="463"/>
                    <a:pt x="4517" y="463"/>
                  </a:cubicBezTo>
                  <a:cubicBezTo>
                    <a:pt x="4597" y="463"/>
                    <a:pt x="4693" y="431"/>
                    <a:pt x="4757" y="367"/>
                  </a:cubicBezTo>
                  <a:cubicBezTo>
                    <a:pt x="4773" y="335"/>
                    <a:pt x="4789" y="303"/>
                    <a:pt x="4821" y="271"/>
                  </a:cubicBezTo>
                  <a:cubicBezTo>
                    <a:pt x="4869" y="175"/>
                    <a:pt x="4933" y="80"/>
                    <a:pt x="5012" y="80"/>
                  </a:cubicBezTo>
                  <a:cubicBezTo>
                    <a:pt x="5044" y="80"/>
                    <a:pt x="5060" y="96"/>
                    <a:pt x="5092" y="111"/>
                  </a:cubicBezTo>
                  <a:cubicBezTo>
                    <a:pt x="5140" y="143"/>
                    <a:pt x="5172" y="207"/>
                    <a:pt x="5204" y="255"/>
                  </a:cubicBezTo>
                  <a:cubicBezTo>
                    <a:pt x="5220" y="287"/>
                    <a:pt x="5236" y="319"/>
                    <a:pt x="5252" y="351"/>
                  </a:cubicBezTo>
                  <a:cubicBezTo>
                    <a:pt x="5300" y="398"/>
                    <a:pt x="5347" y="463"/>
                    <a:pt x="5428" y="479"/>
                  </a:cubicBezTo>
                  <a:cubicBezTo>
                    <a:pt x="5459" y="494"/>
                    <a:pt x="5475" y="494"/>
                    <a:pt x="5507" y="494"/>
                  </a:cubicBezTo>
                  <a:cubicBezTo>
                    <a:pt x="5635" y="494"/>
                    <a:pt x="5715" y="383"/>
                    <a:pt x="5778" y="287"/>
                  </a:cubicBezTo>
                  <a:cubicBezTo>
                    <a:pt x="5794" y="287"/>
                    <a:pt x="5794" y="287"/>
                    <a:pt x="5794" y="287"/>
                  </a:cubicBezTo>
                  <a:cubicBezTo>
                    <a:pt x="5858" y="191"/>
                    <a:pt x="5938" y="127"/>
                    <a:pt x="6018" y="127"/>
                  </a:cubicBezTo>
                  <a:cubicBezTo>
                    <a:pt x="6066" y="127"/>
                    <a:pt x="6114" y="159"/>
                    <a:pt x="6146" y="191"/>
                  </a:cubicBezTo>
                  <a:cubicBezTo>
                    <a:pt x="6177" y="223"/>
                    <a:pt x="6210" y="271"/>
                    <a:pt x="6241" y="303"/>
                  </a:cubicBezTo>
                  <a:cubicBezTo>
                    <a:pt x="6305" y="398"/>
                    <a:pt x="6369" y="494"/>
                    <a:pt x="6513" y="494"/>
                  </a:cubicBezTo>
                  <a:lnTo>
                    <a:pt x="6513" y="494"/>
                  </a:lnTo>
                  <a:cubicBezTo>
                    <a:pt x="6672" y="494"/>
                    <a:pt x="6784" y="351"/>
                    <a:pt x="6832" y="255"/>
                  </a:cubicBezTo>
                  <a:cubicBezTo>
                    <a:pt x="6848" y="239"/>
                    <a:pt x="6848" y="223"/>
                    <a:pt x="6864" y="207"/>
                  </a:cubicBezTo>
                  <a:cubicBezTo>
                    <a:pt x="6880" y="175"/>
                    <a:pt x="6896" y="127"/>
                    <a:pt x="6944" y="96"/>
                  </a:cubicBezTo>
                  <a:cubicBezTo>
                    <a:pt x="6960" y="80"/>
                    <a:pt x="6976" y="63"/>
                    <a:pt x="7007" y="63"/>
                  </a:cubicBezTo>
                  <a:cubicBezTo>
                    <a:pt x="7007" y="32"/>
                    <a:pt x="7007" y="32"/>
                    <a:pt x="7007" y="32"/>
                  </a:cubicBezTo>
                  <a:cubicBezTo>
                    <a:pt x="6912" y="32"/>
                    <a:pt x="6848" y="127"/>
                    <a:pt x="6800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39"/>
            <p:cNvSpPr>
              <a:spLocks noChangeArrowheads="1"/>
            </p:cNvSpPr>
            <p:nvPr/>
          </p:nvSpPr>
          <p:spPr bwMode="auto">
            <a:xfrm>
              <a:off x="0" y="-1598785"/>
              <a:ext cx="2517775" cy="184150"/>
            </a:xfrm>
            <a:custGeom>
              <a:avLst/>
              <a:gdLst>
                <a:gd name="T0" fmla="*/ 6801 w 6993"/>
                <a:gd name="T1" fmla="*/ 207 h 512"/>
                <a:gd name="T2" fmla="*/ 6513 w 6993"/>
                <a:gd name="T3" fmla="*/ 447 h 512"/>
                <a:gd name="T4" fmla="*/ 6002 w 6993"/>
                <a:gd name="T5" fmla="*/ 95 h 512"/>
                <a:gd name="T6" fmla="*/ 5715 w 6993"/>
                <a:gd name="T7" fmla="*/ 271 h 512"/>
                <a:gd name="T8" fmla="*/ 5348 w 6993"/>
                <a:gd name="T9" fmla="*/ 383 h 512"/>
                <a:gd name="T10" fmla="*/ 5124 w 6993"/>
                <a:gd name="T11" fmla="*/ 64 h 512"/>
                <a:gd name="T12" fmla="*/ 4789 w 6993"/>
                <a:gd name="T13" fmla="*/ 223 h 512"/>
                <a:gd name="T14" fmla="*/ 4502 w 6993"/>
                <a:gd name="T15" fmla="*/ 399 h 512"/>
                <a:gd name="T16" fmla="*/ 4246 w 6993"/>
                <a:gd name="T17" fmla="*/ 192 h 512"/>
                <a:gd name="T18" fmla="*/ 4007 w 6993"/>
                <a:gd name="T19" fmla="*/ 0 h 512"/>
                <a:gd name="T20" fmla="*/ 3512 w 6993"/>
                <a:gd name="T21" fmla="*/ 447 h 512"/>
                <a:gd name="T22" fmla="*/ 3400 w 6993"/>
                <a:gd name="T23" fmla="*/ 383 h 512"/>
                <a:gd name="T24" fmla="*/ 3161 w 6993"/>
                <a:gd name="T25" fmla="*/ 80 h 512"/>
                <a:gd name="T26" fmla="*/ 2761 w 6993"/>
                <a:gd name="T27" fmla="*/ 143 h 512"/>
                <a:gd name="T28" fmla="*/ 2490 w 6993"/>
                <a:gd name="T29" fmla="*/ 383 h 512"/>
                <a:gd name="T30" fmla="*/ 2251 w 6993"/>
                <a:gd name="T31" fmla="*/ 192 h 512"/>
                <a:gd name="T32" fmla="*/ 1995 w 6993"/>
                <a:gd name="T33" fmla="*/ 16 h 512"/>
                <a:gd name="T34" fmla="*/ 1676 w 6993"/>
                <a:gd name="T35" fmla="*/ 255 h 512"/>
                <a:gd name="T36" fmla="*/ 1405 w 6993"/>
                <a:gd name="T37" fmla="*/ 367 h 512"/>
                <a:gd name="T38" fmla="*/ 1085 w 6993"/>
                <a:gd name="T39" fmla="*/ 32 h 512"/>
                <a:gd name="T40" fmla="*/ 750 w 6993"/>
                <a:gd name="T41" fmla="*/ 192 h 512"/>
                <a:gd name="T42" fmla="*/ 335 w 6993"/>
                <a:gd name="T43" fmla="*/ 303 h 512"/>
                <a:gd name="T44" fmla="*/ 0 w 6993"/>
                <a:gd name="T45" fmla="*/ 0 h 512"/>
                <a:gd name="T46" fmla="*/ 128 w 6993"/>
                <a:gd name="T47" fmla="*/ 112 h 512"/>
                <a:gd name="T48" fmla="*/ 303 w 6993"/>
                <a:gd name="T49" fmla="*/ 319 h 512"/>
                <a:gd name="T50" fmla="*/ 735 w 6993"/>
                <a:gd name="T51" fmla="*/ 303 h 512"/>
                <a:gd name="T52" fmla="*/ 1197 w 6993"/>
                <a:gd name="T53" fmla="*/ 159 h 512"/>
                <a:gd name="T54" fmla="*/ 1501 w 6993"/>
                <a:gd name="T55" fmla="*/ 479 h 512"/>
                <a:gd name="T56" fmla="*/ 1724 w 6993"/>
                <a:gd name="T57" fmla="*/ 271 h 512"/>
                <a:gd name="T58" fmla="*/ 1995 w 6993"/>
                <a:gd name="T59" fmla="*/ 64 h 512"/>
                <a:gd name="T60" fmla="*/ 2331 w 6993"/>
                <a:gd name="T61" fmla="*/ 383 h 512"/>
                <a:gd name="T62" fmla="*/ 2714 w 6993"/>
                <a:gd name="T63" fmla="*/ 287 h 512"/>
                <a:gd name="T64" fmla="*/ 3113 w 6993"/>
                <a:gd name="T65" fmla="*/ 128 h 512"/>
                <a:gd name="T66" fmla="*/ 3368 w 6993"/>
                <a:gd name="T67" fmla="*/ 447 h 512"/>
                <a:gd name="T68" fmla="*/ 3767 w 6993"/>
                <a:gd name="T69" fmla="*/ 319 h 512"/>
                <a:gd name="T70" fmla="*/ 4007 w 6993"/>
                <a:gd name="T71" fmla="*/ 64 h 512"/>
                <a:gd name="T72" fmla="*/ 4214 w 6993"/>
                <a:gd name="T73" fmla="*/ 255 h 512"/>
                <a:gd name="T74" fmla="*/ 4518 w 6993"/>
                <a:gd name="T75" fmla="*/ 463 h 512"/>
                <a:gd name="T76" fmla="*/ 5013 w 6993"/>
                <a:gd name="T77" fmla="*/ 80 h 512"/>
                <a:gd name="T78" fmla="*/ 5156 w 6993"/>
                <a:gd name="T79" fmla="*/ 223 h 512"/>
                <a:gd name="T80" fmla="*/ 5507 w 6993"/>
                <a:gd name="T81" fmla="*/ 511 h 512"/>
                <a:gd name="T82" fmla="*/ 5779 w 6993"/>
                <a:gd name="T83" fmla="*/ 287 h 512"/>
                <a:gd name="T84" fmla="*/ 6146 w 6993"/>
                <a:gd name="T85" fmla="*/ 207 h 512"/>
                <a:gd name="T86" fmla="*/ 6481 w 6993"/>
                <a:gd name="T87" fmla="*/ 495 h 512"/>
                <a:gd name="T88" fmla="*/ 6848 w 6993"/>
                <a:gd name="T89" fmla="*/ 271 h 512"/>
                <a:gd name="T90" fmla="*/ 6944 w 6993"/>
                <a:gd name="T91" fmla="*/ 95 h 512"/>
                <a:gd name="T92" fmla="*/ 6992 w 6993"/>
                <a:gd name="T9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512">
                  <a:moveTo>
                    <a:pt x="6801" y="207"/>
                  </a:moveTo>
                  <a:lnTo>
                    <a:pt x="6801" y="207"/>
                  </a:lnTo>
                  <a:cubicBezTo>
                    <a:pt x="6768" y="287"/>
                    <a:pt x="6720" y="367"/>
                    <a:pt x="6656" y="399"/>
                  </a:cubicBezTo>
                  <a:cubicBezTo>
                    <a:pt x="6609" y="431"/>
                    <a:pt x="6561" y="447"/>
                    <a:pt x="6513" y="447"/>
                  </a:cubicBezTo>
                  <a:cubicBezTo>
                    <a:pt x="6369" y="447"/>
                    <a:pt x="6273" y="303"/>
                    <a:pt x="6194" y="207"/>
                  </a:cubicBezTo>
                  <a:cubicBezTo>
                    <a:pt x="6146" y="128"/>
                    <a:pt x="6066" y="95"/>
                    <a:pt x="6002" y="95"/>
                  </a:cubicBezTo>
                  <a:cubicBezTo>
                    <a:pt x="5907" y="95"/>
                    <a:pt x="5826" y="128"/>
                    <a:pt x="5763" y="207"/>
                  </a:cubicBezTo>
                  <a:cubicBezTo>
                    <a:pt x="5747" y="223"/>
                    <a:pt x="5731" y="255"/>
                    <a:pt x="5715" y="271"/>
                  </a:cubicBezTo>
                  <a:cubicBezTo>
                    <a:pt x="5651" y="351"/>
                    <a:pt x="5587" y="447"/>
                    <a:pt x="5491" y="447"/>
                  </a:cubicBezTo>
                  <a:cubicBezTo>
                    <a:pt x="5443" y="447"/>
                    <a:pt x="5396" y="431"/>
                    <a:pt x="5348" y="383"/>
                  </a:cubicBezTo>
                  <a:cubicBezTo>
                    <a:pt x="5300" y="335"/>
                    <a:pt x="5268" y="271"/>
                    <a:pt x="5220" y="223"/>
                  </a:cubicBezTo>
                  <a:cubicBezTo>
                    <a:pt x="5188" y="159"/>
                    <a:pt x="5172" y="95"/>
                    <a:pt x="5124" y="64"/>
                  </a:cubicBezTo>
                  <a:cubicBezTo>
                    <a:pt x="5077" y="32"/>
                    <a:pt x="5044" y="16"/>
                    <a:pt x="5013" y="16"/>
                  </a:cubicBezTo>
                  <a:cubicBezTo>
                    <a:pt x="4917" y="16"/>
                    <a:pt x="4837" y="128"/>
                    <a:pt x="4789" y="223"/>
                  </a:cubicBezTo>
                  <a:cubicBezTo>
                    <a:pt x="4773" y="240"/>
                    <a:pt x="4773" y="240"/>
                    <a:pt x="4773" y="240"/>
                  </a:cubicBezTo>
                  <a:cubicBezTo>
                    <a:pt x="4709" y="335"/>
                    <a:pt x="4613" y="399"/>
                    <a:pt x="4502" y="399"/>
                  </a:cubicBezTo>
                  <a:cubicBezTo>
                    <a:pt x="4470" y="399"/>
                    <a:pt x="4422" y="383"/>
                    <a:pt x="4390" y="367"/>
                  </a:cubicBezTo>
                  <a:cubicBezTo>
                    <a:pt x="4326" y="319"/>
                    <a:pt x="4278" y="255"/>
                    <a:pt x="4246" y="192"/>
                  </a:cubicBezTo>
                  <a:cubicBezTo>
                    <a:pt x="4198" y="128"/>
                    <a:pt x="4166" y="64"/>
                    <a:pt x="4102" y="32"/>
                  </a:cubicBezTo>
                  <a:cubicBezTo>
                    <a:pt x="4071" y="16"/>
                    <a:pt x="4039" y="0"/>
                    <a:pt x="4007" y="0"/>
                  </a:cubicBezTo>
                  <a:cubicBezTo>
                    <a:pt x="3911" y="0"/>
                    <a:pt x="3831" y="128"/>
                    <a:pt x="3751" y="240"/>
                  </a:cubicBezTo>
                  <a:cubicBezTo>
                    <a:pt x="3672" y="335"/>
                    <a:pt x="3608" y="447"/>
                    <a:pt x="3512" y="447"/>
                  </a:cubicBezTo>
                  <a:lnTo>
                    <a:pt x="3512" y="447"/>
                  </a:lnTo>
                  <a:cubicBezTo>
                    <a:pt x="3480" y="447"/>
                    <a:pt x="3432" y="431"/>
                    <a:pt x="3400" y="383"/>
                  </a:cubicBezTo>
                  <a:cubicBezTo>
                    <a:pt x="3353" y="351"/>
                    <a:pt x="3320" y="303"/>
                    <a:pt x="3289" y="240"/>
                  </a:cubicBezTo>
                  <a:cubicBezTo>
                    <a:pt x="3256" y="176"/>
                    <a:pt x="3225" y="128"/>
                    <a:pt x="3161" y="80"/>
                  </a:cubicBezTo>
                  <a:cubicBezTo>
                    <a:pt x="3113" y="48"/>
                    <a:pt x="3065" y="32"/>
                    <a:pt x="3001" y="32"/>
                  </a:cubicBezTo>
                  <a:cubicBezTo>
                    <a:pt x="2921" y="32"/>
                    <a:pt x="2842" y="64"/>
                    <a:pt x="2761" y="143"/>
                  </a:cubicBezTo>
                  <a:cubicBezTo>
                    <a:pt x="2730" y="159"/>
                    <a:pt x="2714" y="207"/>
                    <a:pt x="2682" y="240"/>
                  </a:cubicBezTo>
                  <a:cubicBezTo>
                    <a:pt x="2634" y="303"/>
                    <a:pt x="2586" y="383"/>
                    <a:pt x="2490" y="383"/>
                  </a:cubicBezTo>
                  <a:cubicBezTo>
                    <a:pt x="2474" y="383"/>
                    <a:pt x="2442" y="383"/>
                    <a:pt x="2426" y="367"/>
                  </a:cubicBezTo>
                  <a:cubicBezTo>
                    <a:pt x="2347" y="335"/>
                    <a:pt x="2299" y="271"/>
                    <a:pt x="2251" y="192"/>
                  </a:cubicBezTo>
                  <a:cubicBezTo>
                    <a:pt x="2203" y="128"/>
                    <a:pt x="2155" y="48"/>
                    <a:pt x="2091" y="32"/>
                  </a:cubicBezTo>
                  <a:cubicBezTo>
                    <a:pt x="2059" y="16"/>
                    <a:pt x="2027" y="16"/>
                    <a:pt x="1995" y="16"/>
                  </a:cubicBezTo>
                  <a:cubicBezTo>
                    <a:pt x="1900" y="16"/>
                    <a:pt x="1788" y="80"/>
                    <a:pt x="1708" y="192"/>
                  </a:cubicBezTo>
                  <a:cubicBezTo>
                    <a:pt x="1692" y="207"/>
                    <a:pt x="1676" y="223"/>
                    <a:pt x="1676" y="255"/>
                  </a:cubicBezTo>
                  <a:cubicBezTo>
                    <a:pt x="1628" y="335"/>
                    <a:pt x="1580" y="415"/>
                    <a:pt x="1501" y="415"/>
                  </a:cubicBezTo>
                  <a:cubicBezTo>
                    <a:pt x="1469" y="415"/>
                    <a:pt x="1437" y="399"/>
                    <a:pt x="1405" y="367"/>
                  </a:cubicBezTo>
                  <a:cubicBezTo>
                    <a:pt x="1357" y="335"/>
                    <a:pt x="1325" y="271"/>
                    <a:pt x="1293" y="223"/>
                  </a:cubicBezTo>
                  <a:cubicBezTo>
                    <a:pt x="1245" y="143"/>
                    <a:pt x="1197" y="64"/>
                    <a:pt x="1085" y="32"/>
                  </a:cubicBezTo>
                  <a:cubicBezTo>
                    <a:pt x="1054" y="32"/>
                    <a:pt x="1037" y="16"/>
                    <a:pt x="1006" y="16"/>
                  </a:cubicBezTo>
                  <a:cubicBezTo>
                    <a:pt x="910" y="16"/>
                    <a:pt x="830" y="80"/>
                    <a:pt x="750" y="192"/>
                  </a:cubicBezTo>
                  <a:cubicBezTo>
                    <a:pt x="687" y="287"/>
                    <a:pt x="607" y="399"/>
                    <a:pt x="495" y="399"/>
                  </a:cubicBezTo>
                  <a:cubicBezTo>
                    <a:pt x="447" y="399"/>
                    <a:pt x="399" y="367"/>
                    <a:pt x="335" y="303"/>
                  </a:cubicBezTo>
                  <a:cubicBezTo>
                    <a:pt x="319" y="271"/>
                    <a:pt x="288" y="240"/>
                    <a:pt x="271" y="207"/>
                  </a:cubicBezTo>
                  <a:cubicBezTo>
                    <a:pt x="192" y="112"/>
                    <a:pt x="112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96" y="80"/>
                    <a:pt x="128" y="112"/>
                  </a:cubicBezTo>
                  <a:cubicBezTo>
                    <a:pt x="176" y="143"/>
                    <a:pt x="207" y="192"/>
                    <a:pt x="240" y="255"/>
                  </a:cubicBezTo>
                  <a:cubicBezTo>
                    <a:pt x="255" y="271"/>
                    <a:pt x="288" y="303"/>
                    <a:pt x="303" y="319"/>
                  </a:cubicBezTo>
                  <a:cubicBezTo>
                    <a:pt x="367" y="399"/>
                    <a:pt x="431" y="447"/>
                    <a:pt x="511" y="447"/>
                  </a:cubicBezTo>
                  <a:cubicBezTo>
                    <a:pt x="591" y="447"/>
                    <a:pt x="671" y="383"/>
                    <a:pt x="735" y="303"/>
                  </a:cubicBezTo>
                  <a:cubicBezTo>
                    <a:pt x="830" y="176"/>
                    <a:pt x="910" y="80"/>
                    <a:pt x="1022" y="80"/>
                  </a:cubicBezTo>
                  <a:cubicBezTo>
                    <a:pt x="1085" y="80"/>
                    <a:pt x="1134" y="95"/>
                    <a:pt x="1197" y="159"/>
                  </a:cubicBezTo>
                  <a:cubicBezTo>
                    <a:pt x="1229" y="192"/>
                    <a:pt x="1261" y="240"/>
                    <a:pt x="1293" y="287"/>
                  </a:cubicBezTo>
                  <a:cubicBezTo>
                    <a:pt x="1341" y="383"/>
                    <a:pt x="1405" y="479"/>
                    <a:pt x="1501" y="479"/>
                  </a:cubicBezTo>
                  <a:cubicBezTo>
                    <a:pt x="1532" y="479"/>
                    <a:pt x="1564" y="463"/>
                    <a:pt x="1612" y="431"/>
                  </a:cubicBezTo>
                  <a:cubicBezTo>
                    <a:pt x="1660" y="399"/>
                    <a:pt x="1692" y="335"/>
                    <a:pt x="1724" y="271"/>
                  </a:cubicBezTo>
                  <a:cubicBezTo>
                    <a:pt x="1788" y="176"/>
                    <a:pt x="1836" y="80"/>
                    <a:pt x="1964" y="64"/>
                  </a:cubicBezTo>
                  <a:cubicBezTo>
                    <a:pt x="1979" y="64"/>
                    <a:pt x="1979" y="64"/>
                    <a:pt x="1995" y="64"/>
                  </a:cubicBezTo>
                  <a:cubicBezTo>
                    <a:pt x="2107" y="64"/>
                    <a:pt x="2171" y="159"/>
                    <a:pt x="2219" y="255"/>
                  </a:cubicBezTo>
                  <a:cubicBezTo>
                    <a:pt x="2251" y="303"/>
                    <a:pt x="2283" y="351"/>
                    <a:pt x="2331" y="383"/>
                  </a:cubicBezTo>
                  <a:cubicBezTo>
                    <a:pt x="2378" y="431"/>
                    <a:pt x="2426" y="447"/>
                    <a:pt x="2474" y="447"/>
                  </a:cubicBezTo>
                  <a:cubicBezTo>
                    <a:pt x="2570" y="447"/>
                    <a:pt x="2650" y="383"/>
                    <a:pt x="2714" y="287"/>
                  </a:cubicBezTo>
                  <a:cubicBezTo>
                    <a:pt x="2810" y="159"/>
                    <a:pt x="2906" y="95"/>
                    <a:pt x="3001" y="95"/>
                  </a:cubicBezTo>
                  <a:cubicBezTo>
                    <a:pt x="3033" y="95"/>
                    <a:pt x="3081" y="112"/>
                    <a:pt x="3113" y="128"/>
                  </a:cubicBezTo>
                  <a:cubicBezTo>
                    <a:pt x="3193" y="176"/>
                    <a:pt x="3225" y="240"/>
                    <a:pt x="3256" y="303"/>
                  </a:cubicBezTo>
                  <a:cubicBezTo>
                    <a:pt x="3289" y="351"/>
                    <a:pt x="3320" y="399"/>
                    <a:pt x="3368" y="447"/>
                  </a:cubicBezTo>
                  <a:cubicBezTo>
                    <a:pt x="3400" y="479"/>
                    <a:pt x="3448" y="495"/>
                    <a:pt x="3496" y="495"/>
                  </a:cubicBezTo>
                  <a:cubicBezTo>
                    <a:pt x="3624" y="495"/>
                    <a:pt x="3719" y="383"/>
                    <a:pt x="3767" y="319"/>
                  </a:cubicBezTo>
                  <a:cubicBezTo>
                    <a:pt x="3767" y="303"/>
                    <a:pt x="3783" y="287"/>
                    <a:pt x="3799" y="255"/>
                  </a:cubicBezTo>
                  <a:cubicBezTo>
                    <a:pt x="3863" y="176"/>
                    <a:pt x="3927" y="64"/>
                    <a:pt x="4007" y="64"/>
                  </a:cubicBezTo>
                  <a:cubicBezTo>
                    <a:pt x="4055" y="64"/>
                    <a:pt x="4087" y="95"/>
                    <a:pt x="4135" y="143"/>
                  </a:cubicBezTo>
                  <a:cubicBezTo>
                    <a:pt x="4166" y="176"/>
                    <a:pt x="4198" y="207"/>
                    <a:pt x="4214" y="255"/>
                  </a:cubicBezTo>
                  <a:cubicBezTo>
                    <a:pt x="4278" y="335"/>
                    <a:pt x="4326" y="415"/>
                    <a:pt x="4422" y="447"/>
                  </a:cubicBezTo>
                  <a:cubicBezTo>
                    <a:pt x="4454" y="463"/>
                    <a:pt x="4485" y="463"/>
                    <a:pt x="4518" y="463"/>
                  </a:cubicBezTo>
                  <a:cubicBezTo>
                    <a:pt x="4630" y="463"/>
                    <a:pt x="4757" y="383"/>
                    <a:pt x="4821" y="255"/>
                  </a:cubicBezTo>
                  <a:cubicBezTo>
                    <a:pt x="4885" y="176"/>
                    <a:pt x="4932" y="80"/>
                    <a:pt x="5013" y="80"/>
                  </a:cubicBezTo>
                  <a:cubicBezTo>
                    <a:pt x="5060" y="80"/>
                    <a:pt x="5092" y="112"/>
                    <a:pt x="5140" y="176"/>
                  </a:cubicBezTo>
                  <a:cubicBezTo>
                    <a:pt x="5140" y="192"/>
                    <a:pt x="5156" y="207"/>
                    <a:pt x="5156" y="223"/>
                  </a:cubicBezTo>
                  <a:cubicBezTo>
                    <a:pt x="5220" y="335"/>
                    <a:pt x="5284" y="447"/>
                    <a:pt x="5412" y="495"/>
                  </a:cubicBezTo>
                  <a:cubicBezTo>
                    <a:pt x="5443" y="495"/>
                    <a:pt x="5475" y="511"/>
                    <a:pt x="5507" y="511"/>
                  </a:cubicBezTo>
                  <a:cubicBezTo>
                    <a:pt x="5619" y="511"/>
                    <a:pt x="5699" y="399"/>
                    <a:pt x="5763" y="303"/>
                  </a:cubicBezTo>
                  <a:cubicBezTo>
                    <a:pt x="5779" y="287"/>
                    <a:pt x="5779" y="287"/>
                    <a:pt x="5779" y="287"/>
                  </a:cubicBezTo>
                  <a:cubicBezTo>
                    <a:pt x="5843" y="192"/>
                    <a:pt x="5922" y="143"/>
                    <a:pt x="6002" y="143"/>
                  </a:cubicBezTo>
                  <a:cubicBezTo>
                    <a:pt x="6050" y="143"/>
                    <a:pt x="6098" y="159"/>
                    <a:pt x="6146" y="207"/>
                  </a:cubicBezTo>
                  <a:cubicBezTo>
                    <a:pt x="6162" y="240"/>
                    <a:pt x="6194" y="271"/>
                    <a:pt x="6210" y="303"/>
                  </a:cubicBezTo>
                  <a:cubicBezTo>
                    <a:pt x="6290" y="399"/>
                    <a:pt x="6354" y="479"/>
                    <a:pt x="6481" y="495"/>
                  </a:cubicBezTo>
                  <a:cubicBezTo>
                    <a:pt x="6497" y="495"/>
                    <a:pt x="6497" y="495"/>
                    <a:pt x="6513" y="495"/>
                  </a:cubicBezTo>
                  <a:cubicBezTo>
                    <a:pt x="6673" y="495"/>
                    <a:pt x="6784" y="383"/>
                    <a:pt x="6848" y="271"/>
                  </a:cubicBezTo>
                  <a:cubicBezTo>
                    <a:pt x="6848" y="255"/>
                    <a:pt x="6864" y="240"/>
                    <a:pt x="6864" y="223"/>
                  </a:cubicBezTo>
                  <a:cubicBezTo>
                    <a:pt x="6896" y="176"/>
                    <a:pt x="6912" y="128"/>
                    <a:pt x="6944" y="95"/>
                  </a:cubicBezTo>
                  <a:cubicBezTo>
                    <a:pt x="6960" y="80"/>
                    <a:pt x="6976" y="64"/>
                    <a:pt x="6992" y="64"/>
                  </a:cubicBezTo>
                  <a:cubicBezTo>
                    <a:pt x="6992" y="0"/>
                    <a:pt x="6992" y="0"/>
                    <a:pt x="6992" y="0"/>
                  </a:cubicBezTo>
                  <a:cubicBezTo>
                    <a:pt x="6912" y="0"/>
                    <a:pt x="6848" y="112"/>
                    <a:pt x="6801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40"/>
            <p:cNvSpPr>
              <a:spLocks noChangeArrowheads="1"/>
            </p:cNvSpPr>
            <p:nvPr/>
          </p:nvSpPr>
          <p:spPr bwMode="auto">
            <a:xfrm>
              <a:off x="0" y="-1230485"/>
              <a:ext cx="2517775" cy="184150"/>
            </a:xfrm>
            <a:custGeom>
              <a:avLst/>
              <a:gdLst>
                <a:gd name="T0" fmla="*/ 6497 w 6993"/>
                <a:gd name="T1" fmla="*/ 383 h 511"/>
                <a:gd name="T2" fmla="*/ 6258 w 6993"/>
                <a:gd name="T3" fmla="*/ 191 h 511"/>
                <a:gd name="T4" fmla="*/ 5970 w 6993"/>
                <a:gd name="T5" fmla="*/ 31 h 511"/>
                <a:gd name="T6" fmla="*/ 5571 w 6993"/>
                <a:gd name="T7" fmla="*/ 335 h 511"/>
                <a:gd name="T8" fmla="*/ 5268 w 6993"/>
                <a:gd name="T9" fmla="*/ 175 h 511"/>
                <a:gd name="T10" fmla="*/ 5013 w 6993"/>
                <a:gd name="T11" fmla="*/ 0 h 511"/>
                <a:gd name="T12" fmla="*/ 4741 w 6993"/>
                <a:gd name="T13" fmla="*/ 207 h 511"/>
                <a:gd name="T14" fmla="*/ 4278 w 6993"/>
                <a:gd name="T15" fmla="*/ 239 h 511"/>
                <a:gd name="T16" fmla="*/ 3991 w 6993"/>
                <a:gd name="T17" fmla="*/ 31 h 511"/>
                <a:gd name="T18" fmla="*/ 3736 w 6993"/>
                <a:gd name="T19" fmla="*/ 207 h 511"/>
                <a:gd name="T20" fmla="*/ 3480 w 6993"/>
                <a:gd name="T21" fmla="*/ 367 h 511"/>
                <a:gd name="T22" fmla="*/ 3193 w 6993"/>
                <a:gd name="T23" fmla="*/ 159 h 511"/>
                <a:gd name="T24" fmla="*/ 2810 w 6993"/>
                <a:gd name="T25" fmla="*/ 175 h 511"/>
                <a:gd name="T26" fmla="*/ 2506 w 6993"/>
                <a:gd name="T27" fmla="*/ 398 h 511"/>
                <a:gd name="T28" fmla="*/ 2251 w 6993"/>
                <a:gd name="T29" fmla="*/ 239 h 511"/>
                <a:gd name="T30" fmla="*/ 2012 w 6993"/>
                <a:gd name="T31" fmla="*/ 63 h 511"/>
                <a:gd name="T32" fmla="*/ 1501 w 6993"/>
                <a:gd name="T33" fmla="*/ 446 h 511"/>
                <a:gd name="T34" fmla="*/ 1261 w 6993"/>
                <a:gd name="T35" fmla="*/ 271 h 511"/>
                <a:gd name="T36" fmla="*/ 1006 w 6993"/>
                <a:gd name="T37" fmla="*/ 95 h 511"/>
                <a:gd name="T38" fmla="*/ 702 w 6993"/>
                <a:gd name="T39" fmla="*/ 319 h 511"/>
                <a:gd name="T40" fmla="*/ 351 w 6993"/>
                <a:gd name="T41" fmla="*/ 398 h 511"/>
                <a:gd name="T42" fmla="*/ 0 w 6993"/>
                <a:gd name="T43" fmla="*/ 79 h 511"/>
                <a:gd name="T44" fmla="*/ 288 w 6993"/>
                <a:gd name="T45" fmla="*/ 383 h 511"/>
                <a:gd name="T46" fmla="*/ 718 w 6993"/>
                <a:gd name="T47" fmla="*/ 383 h 511"/>
                <a:gd name="T48" fmla="*/ 1006 w 6993"/>
                <a:gd name="T49" fmla="*/ 159 h 511"/>
                <a:gd name="T50" fmla="*/ 1261 w 6993"/>
                <a:gd name="T51" fmla="*/ 335 h 511"/>
                <a:gd name="T52" fmla="*/ 1501 w 6993"/>
                <a:gd name="T53" fmla="*/ 495 h 511"/>
                <a:gd name="T54" fmla="*/ 1852 w 6993"/>
                <a:gd name="T55" fmla="*/ 191 h 511"/>
                <a:gd name="T56" fmla="*/ 2219 w 6993"/>
                <a:gd name="T57" fmla="*/ 271 h 511"/>
                <a:gd name="T58" fmla="*/ 2570 w 6993"/>
                <a:gd name="T59" fmla="*/ 462 h 511"/>
                <a:gd name="T60" fmla="*/ 2921 w 6993"/>
                <a:gd name="T61" fmla="*/ 175 h 511"/>
                <a:gd name="T62" fmla="*/ 3256 w 6993"/>
                <a:gd name="T63" fmla="*/ 287 h 511"/>
                <a:gd name="T64" fmla="*/ 3624 w 6993"/>
                <a:gd name="T65" fmla="*/ 398 h 511"/>
                <a:gd name="T66" fmla="*/ 4007 w 6993"/>
                <a:gd name="T67" fmla="*/ 95 h 511"/>
                <a:gd name="T68" fmla="*/ 4246 w 6993"/>
                <a:gd name="T69" fmla="*/ 287 h 511"/>
                <a:gd name="T70" fmla="*/ 4502 w 6993"/>
                <a:gd name="T71" fmla="*/ 495 h 511"/>
                <a:gd name="T72" fmla="*/ 5013 w 6993"/>
                <a:gd name="T73" fmla="*/ 48 h 511"/>
                <a:gd name="T74" fmla="*/ 5252 w 6993"/>
                <a:gd name="T75" fmla="*/ 239 h 511"/>
                <a:gd name="T76" fmla="*/ 5507 w 6993"/>
                <a:gd name="T77" fmla="*/ 398 h 511"/>
                <a:gd name="T78" fmla="*/ 5859 w 6993"/>
                <a:gd name="T79" fmla="*/ 127 h 511"/>
                <a:gd name="T80" fmla="*/ 6242 w 6993"/>
                <a:gd name="T81" fmla="*/ 239 h 511"/>
                <a:gd name="T82" fmla="*/ 6513 w 6993"/>
                <a:gd name="T83" fmla="*/ 431 h 511"/>
                <a:gd name="T84" fmla="*/ 6928 w 6993"/>
                <a:gd name="T85" fmla="*/ 143 h 511"/>
                <a:gd name="T86" fmla="*/ 6992 w 6993"/>
                <a:gd name="T87" fmla="*/ 79 h 511"/>
                <a:gd name="T88" fmla="*/ 6497 w 6993"/>
                <a:gd name="T89" fmla="*/ 38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93" h="511">
                  <a:moveTo>
                    <a:pt x="6497" y="383"/>
                  </a:moveTo>
                  <a:lnTo>
                    <a:pt x="6497" y="383"/>
                  </a:lnTo>
                  <a:cubicBezTo>
                    <a:pt x="6449" y="383"/>
                    <a:pt x="6401" y="367"/>
                    <a:pt x="6369" y="319"/>
                  </a:cubicBezTo>
                  <a:cubicBezTo>
                    <a:pt x="6321" y="287"/>
                    <a:pt x="6290" y="239"/>
                    <a:pt x="6258" y="191"/>
                  </a:cubicBezTo>
                  <a:cubicBezTo>
                    <a:pt x="6194" y="111"/>
                    <a:pt x="6130" y="15"/>
                    <a:pt x="6002" y="15"/>
                  </a:cubicBezTo>
                  <a:cubicBezTo>
                    <a:pt x="6002" y="15"/>
                    <a:pt x="5986" y="15"/>
                    <a:pt x="5970" y="31"/>
                  </a:cubicBezTo>
                  <a:cubicBezTo>
                    <a:pt x="5874" y="31"/>
                    <a:pt x="5811" y="111"/>
                    <a:pt x="5763" y="191"/>
                  </a:cubicBezTo>
                  <a:cubicBezTo>
                    <a:pt x="5699" y="255"/>
                    <a:pt x="5651" y="319"/>
                    <a:pt x="5571" y="335"/>
                  </a:cubicBezTo>
                  <a:cubicBezTo>
                    <a:pt x="5539" y="350"/>
                    <a:pt x="5523" y="350"/>
                    <a:pt x="5507" y="350"/>
                  </a:cubicBezTo>
                  <a:cubicBezTo>
                    <a:pt x="5396" y="350"/>
                    <a:pt x="5332" y="271"/>
                    <a:pt x="5268" y="175"/>
                  </a:cubicBezTo>
                  <a:cubicBezTo>
                    <a:pt x="5252" y="143"/>
                    <a:pt x="5220" y="111"/>
                    <a:pt x="5204" y="95"/>
                  </a:cubicBezTo>
                  <a:cubicBezTo>
                    <a:pt x="5140" y="31"/>
                    <a:pt x="5077" y="0"/>
                    <a:pt x="5013" y="0"/>
                  </a:cubicBezTo>
                  <a:cubicBezTo>
                    <a:pt x="4949" y="0"/>
                    <a:pt x="4885" y="31"/>
                    <a:pt x="4837" y="79"/>
                  </a:cubicBezTo>
                  <a:cubicBezTo>
                    <a:pt x="4805" y="111"/>
                    <a:pt x="4773" y="159"/>
                    <a:pt x="4741" y="207"/>
                  </a:cubicBezTo>
                  <a:cubicBezTo>
                    <a:pt x="4677" y="319"/>
                    <a:pt x="4613" y="431"/>
                    <a:pt x="4502" y="431"/>
                  </a:cubicBezTo>
                  <a:cubicBezTo>
                    <a:pt x="4390" y="431"/>
                    <a:pt x="4326" y="319"/>
                    <a:pt x="4278" y="239"/>
                  </a:cubicBezTo>
                  <a:cubicBezTo>
                    <a:pt x="4246" y="207"/>
                    <a:pt x="4230" y="175"/>
                    <a:pt x="4214" y="143"/>
                  </a:cubicBezTo>
                  <a:cubicBezTo>
                    <a:pt x="4150" y="79"/>
                    <a:pt x="4071" y="31"/>
                    <a:pt x="3991" y="31"/>
                  </a:cubicBezTo>
                  <a:cubicBezTo>
                    <a:pt x="3943" y="31"/>
                    <a:pt x="3879" y="63"/>
                    <a:pt x="3831" y="95"/>
                  </a:cubicBezTo>
                  <a:cubicBezTo>
                    <a:pt x="3799" y="127"/>
                    <a:pt x="3767" y="175"/>
                    <a:pt x="3736" y="207"/>
                  </a:cubicBezTo>
                  <a:cubicBezTo>
                    <a:pt x="3672" y="287"/>
                    <a:pt x="3608" y="367"/>
                    <a:pt x="3496" y="367"/>
                  </a:cubicBezTo>
                  <a:lnTo>
                    <a:pt x="3480" y="367"/>
                  </a:lnTo>
                  <a:cubicBezTo>
                    <a:pt x="3384" y="367"/>
                    <a:pt x="3336" y="303"/>
                    <a:pt x="3272" y="239"/>
                  </a:cubicBezTo>
                  <a:cubicBezTo>
                    <a:pt x="3256" y="207"/>
                    <a:pt x="3225" y="191"/>
                    <a:pt x="3193" y="159"/>
                  </a:cubicBezTo>
                  <a:cubicBezTo>
                    <a:pt x="3145" y="111"/>
                    <a:pt x="3081" y="95"/>
                    <a:pt x="3001" y="95"/>
                  </a:cubicBezTo>
                  <a:cubicBezTo>
                    <a:pt x="2937" y="95"/>
                    <a:pt x="2858" y="127"/>
                    <a:pt x="2810" y="175"/>
                  </a:cubicBezTo>
                  <a:cubicBezTo>
                    <a:pt x="2778" y="191"/>
                    <a:pt x="2746" y="223"/>
                    <a:pt x="2730" y="255"/>
                  </a:cubicBezTo>
                  <a:cubicBezTo>
                    <a:pt x="2650" y="335"/>
                    <a:pt x="2586" y="398"/>
                    <a:pt x="2506" y="398"/>
                  </a:cubicBezTo>
                  <a:cubicBezTo>
                    <a:pt x="2474" y="398"/>
                    <a:pt x="2426" y="398"/>
                    <a:pt x="2395" y="383"/>
                  </a:cubicBezTo>
                  <a:cubicBezTo>
                    <a:pt x="2331" y="350"/>
                    <a:pt x="2299" y="287"/>
                    <a:pt x="2251" y="239"/>
                  </a:cubicBezTo>
                  <a:cubicBezTo>
                    <a:pt x="2203" y="175"/>
                    <a:pt x="2155" y="111"/>
                    <a:pt x="2075" y="79"/>
                  </a:cubicBezTo>
                  <a:cubicBezTo>
                    <a:pt x="2059" y="79"/>
                    <a:pt x="2027" y="63"/>
                    <a:pt x="2012" y="63"/>
                  </a:cubicBezTo>
                  <a:cubicBezTo>
                    <a:pt x="1900" y="63"/>
                    <a:pt x="1820" y="175"/>
                    <a:pt x="1740" y="271"/>
                  </a:cubicBezTo>
                  <a:cubicBezTo>
                    <a:pt x="1660" y="367"/>
                    <a:pt x="1596" y="446"/>
                    <a:pt x="1501" y="446"/>
                  </a:cubicBezTo>
                  <a:cubicBezTo>
                    <a:pt x="1469" y="446"/>
                    <a:pt x="1421" y="431"/>
                    <a:pt x="1389" y="414"/>
                  </a:cubicBezTo>
                  <a:cubicBezTo>
                    <a:pt x="1325" y="367"/>
                    <a:pt x="1293" y="319"/>
                    <a:pt x="1261" y="271"/>
                  </a:cubicBezTo>
                  <a:cubicBezTo>
                    <a:pt x="1197" y="191"/>
                    <a:pt x="1149" y="127"/>
                    <a:pt x="1037" y="111"/>
                  </a:cubicBezTo>
                  <a:cubicBezTo>
                    <a:pt x="1022" y="111"/>
                    <a:pt x="1022" y="95"/>
                    <a:pt x="1006" y="95"/>
                  </a:cubicBezTo>
                  <a:cubicBezTo>
                    <a:pt x="878" y="95"/>
                    <a:pt x="798" y="191"/>
                    <a:pt x="735" y="303"/>
                  </a:cubicBezTo>
                  <a:cubicBezTo>
                    <a:pt x="718" y="303"/>
                    <a:pt x="718" y="319"/>
                    <a:pt x="702" y="319"/>
                  </a:cubicBezTo>
                  <a:cubicBezTo>
                    <a:pt x="639" y="398"/>
                    <a:pt x="575" y="446"/>
                    <a:pt x="495" y="446"/>
                  </a:cubicBezTo>
                  <a:cubicBezTo>
                    <a:pt x="447" y="446"/>
                    <a:pt x="399" y="431"/>
                    <a:pt x="351" y="398"/>
                  </a:cubicBezTo>
                  <a:cubicBezTo>
                    <a:pt x="319" y="350"/>
                    <a:pt x="288" y="319"/>
                    <a:pt x="255" y="271"/>
                  </a:cubicBezTo>
                  <a:cubicBezTo>
                    <a:pt x="176" y="175"/>
                    <a:pt x="112" y="79"/>
                    <a:pt x="0" y="7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12" y="127"/>
                    <a:pt x="271" y="350"/>
                    <a:pt x="288" y="383"/>
                  </a:cubicBezTo>
                  <a:cubicBezTo>
                    <a:pt x="335" y="462"/>
                    <a:pt x="399" y="510"/>
                    <a:pt x="495" y="510"/>
                  </a:cubicBezTo>
                  <a:cubicBezTo>
                    <a:pt x="575" y="510"/>
                    <a:pt x="654" y="462"/>
                    <a:pt x="718" y="383"/>
                  </a:cubicBezTo>
                  <a:cubicBezTo>
                    <a:pt x="735" y="367"/>
                    <a:pt x="750" y="350"/>
                    <a:pt x="766" y="319"/>
                  </a:cubicBezTo>
                  <a:cubicBezTo>
                    <a:pt x="830" y="239"/>
                    <a:pt x="910" y="159"/>
                    <a:pt x="1006" y="159"/>
                  </a:cubicBezTo>
                  <a:cubicBezTo>
                    <a:pt x="1037" y="159"/>
                    <a:pt x="1054" y="159"/>
                    <a:pt x="1085" y="175"/>
                  </a:cubicBezTo>
                  <a:cubicBezTo>
                    <a:pt x="1165" y="207"/>
                    <a:pt x="1213" y="271"/>
                    <a:pt x="1261" y="335"/>
                  </a:cubicBezTo>
                  <a:cubicBezTo>
                    <a:pt x="1309" y="414"/>
                    <a:pt x="1373" y="495"/>
                    <a:pt x="1484" y="495"/>
                  </a:cubicBezTo>
                  <a:cubicBezTo>
                    <a:pt x="1501" y="495"/>
                    <a:pt x="1501" y="495"/>
                    <a:pt x="1501" y="495"/>
                  </a:cubicBezTo>
                  <a:cubicBezTo>
                    <a:pt x="1628" y="495"/>
                    <a:pt x="1692" y="414"/>
                    <a:pt x="1756" y="319"/>
                  </a:cubicBezTo>
                  <a:cubicBezTo>
                    <a:pt x="1788" y="271"/>
                    <a:pt x="1820" y="223"/>
                    <a:pt x="1852" y="191"/>
                  </a:cubicBezTo>
                  <a:cubicBezTo>
                    <a:pt x="1900" y="159"/>
                    <a:pt x="1948" y="127"/>
                    <a:pt x="1995" y="127"/>
                  </a:cubicBezTo>
                  <a:cubicBezTo>
                    <a:pt x="2075" y="127"/>
                    <a:pt x="2139" y="175"/>
                    <a:pt x="2219" y="271"/>
                  </a:cubicBezTo>
                  <a:cubicBezTo>
                    <a:pt x="2299" y="367"/>
                    <a:pt x="2378" y="462"/>
                    <a:pt x="2506" y="462"/>
                  </a:cubicBezTo>
                  <a:cubicBezTo>
                    <a:pt x="2522" y="462"/>
                    <a:pt x="2554" y="462"/>
                    <a:pt x="2570" y="462"/>
                  </a:cubicBezTo>
                  <a:cubicBezTo>
                    <a:pt x="2650" y="431"/>
                    <a:pt x="2698" y="383"/>
                    <a:pt x="2761" y="303"/>
                  </a:cubicBezTo>
                  <a:cubicBezTo>
                    <a:pt x="2794" y="255"/>
                    <a:pt x="2842" y="191"/>
                    <a:pt x="2921" y="175"/>
                  </a:cubicBezTo>
                  <a:cubicBezTo>
                    <a:pt x="2937" y="159"/>
                    <a:pt x="2969" y="159"/>
                    <a:pt x="3001" y="159"/>
                  </a:cubicBezTo>
                  <a:cubicBezTo>
                    <a:pt x="3097" y="159"/>
                    <a:pt x="3177" y="223"/>
                    <a:pt x="3256" y="287"/>
                  </a:cubicBezTo>
                  <a:cubicBezTo>
                    <a:pt x="3336" y="367"/>
                    <a:pt x="3416" y="431"/>
                    <a:pt x="3512" y="431"/>
                  </a:cubicBezTo>
                  <a:cubicBezTo>
                    <a:pt x="3544" y="431"/>
                    <a:pt x="3592" y="431"/>
                    <a:pt x="3624" y="398"/>
                  </a:cubicBezTo>
                  <a:cubicBezTo>
                    <a:pt x="3688" y="383"/>
                    <a:pt x="3719" y="319"/>
                    <a:pt x="3767" y="271"/>
                  </a:cubicBezTo>
                  <a:cubicBezTo>
                    <a:pt x="3831" y="175"/>
                    <a:pt x="3895" y="95"/>
                    <a:pt x="4007" y="95"/>
                  </a:cubicBezTo>
                  <a:cubicBezTo>
                    <a:pt x="4007" y="95"/>
                    <a:pt x="4007" y="95"/>
                    <a:pt x="4023" y="95"/>
                  </a:cubicBezTo>
                  <a:cubicBezTo>
                    <a:pt x="4135" y="111"/>
                    <a:pt x="4183" y="191"/>
                    <a:pt x="4246" y="287"/>
                  </a:cubicBezTo>
                  <a:cubicBezTo>
                    <a:pt x="4278" y="350"/>
                    <a:pt x="4310" y="398"/>
                    <a:pt x="4358" y="431"/>
                  </a:cubicBezTo>
                  <a:cubicBezTo>
                    <a:pt x="4406" y="462"/>
                    <a:pt x="4454" y="495"/>
                    <a:pt x="4502" y="495"/>
                  </a:cubicBezTo>
                  <a:cubicBezTo>
                    <a:pt x="4597" y="495"/>
                    <a:pt x="4677" y="383"/>
                    <a:pt x="4757" y="271"/>
                  </a:cubicBezTo>
                  <a:cubicBezTo>
                    <a:pt x="4821" y="159"/>
                    <a:pt x="4901" y="48"/>
                    <a:pt x="5013" y="48"/>
                  </a:cubicBezTo>
                  <a:cubicBezTo>
                    <a:pt x="5044" y="48"/>
                    <a:pt x="5060" y="63"/>
                    <a:pt x="5092" y="79"/>
                  </a:cubicBezTo>
                  <a:cubicBezTo>
                    <a:pt x="5172" y="111"/>
                    <a:pt x="5220" y="175"/>
                    <a:pt x="5252" y="239"/>
                  </a:cubicBezTo>
                  <a:cubicBezTo>
                    <a:pt x="5316" y="319"/>
                    <a:pt x="5364" y="398"/>
                    <a:pt x="5491" y="398"/>
                  </a:cubicBezTo>
                  <a:lnTo>
                    <a:pt x="5507" y="398"/>
                  </a:lnTo>
                  <a:cubicBezTo>
                    <a:pt x="5619" y="398"/>
                    <a:pt x="5683" y="335"/>
                    <a:pt x="5747" y="239"/>
                  </a:cubicBezTo>
                  <a:cubicBezTo>
                    <a:pt x="5779" y="207"/>
                    <a:pt x="5811" y="159"/>
                    <a:pt x="5859" y="127"/>
                  </a:cubicBezTo>
                  <a:cubicBezTo>
                    <a:pt x="5907" y="95"/>
                    <a:pt x="5954" y="79"/>
                    <a:pt x="6002" y="79"/>
                  </a:cubicBezTo>
                  <a:cubicBezTo>
                    <a:pt x="6098" y="79"/>
                    <a:pt x="6162" y="159"/>
                    <a:pt x="6242" y="239"/>
                  </a:cubicBezTo>
                  <a:cubicBezTo>
                    <a:pt x="6321" y="335"/>
                    <a:pt x="6401" y="431"/>
                    <a:pt x="6513" y="431"/>
                  </a:cubicBezTo>
                  <a:lnTo>
                    <a:pt x="6513" y="431"/>
                  </a:lnTo>
                  <a:cubicBezTo>
                    <a:pt x="6609" y="431"/>
                    <a:pt x="6689" y="367"/>
                    <a:pt x="6753" y="287"/>
                  </a:cubicBezTo>
                  <a:cubicBezTo>
                    <a:pt x="6801" y="239"/>
                    <a:pt x="6848" y="175"/>
                    <a:pt x="6928" y="143"/>
                  </a:cubicBezTo>
                  <a:cubicBezTo>
                    <a:pt x="6944" y="127"/>
                    <a:pt x="6960" y="127"/>
                    <a:pt x="6992" y="127"/>
                  </a:cubicBezTo>
                  <a:cubicBezTo>
                    <a:pt x="6992" y="79"/>
                    <a:pt x="6992" y="79"/>
                    <a:pt x="6992" y="79"/>
                  </a:cubicBezTo>
                  <a:cubicBezTo>
                    <a:pt x="6912" y="79"/>
                    <a:pt x="6832" y="159"/>
                    <a:pt x="6753" y="239"/>
                  </a:cubicBezTo>
                  <a:cubicBezTo>
                    <a:pt x="6673" y="303"/>
                    <a:pt x="6593" y="383"/>
                    <a:pt x="6497" y="3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41"/>
            <p:cNvSpPr>
              <a:spLocks noChangeArrowheads="1"/>
            </p:cNvSpPr>
            <p:nvPr/>
          </p:nvSpPr>
          <p:spPr bwMode="auto">
            <a:xfrm>
              <a:off x="0" y="-874885"/>
              <a:ext cx="2517775" cy="173037"/>
            </a:xfrm>
            <a:custGeom>
              <a:avLst/>
              <a:gdLst>
                <a:gd name="T0" fmla="*/ 6545 w 6993"/>
                <a:gd name="T1" fmla="*/ 335 h 480"/>
                <a:gd name="T2" fmla="*/ 6258 w 6993"/>
                <a:gd name="T3" fmla="*/ 191 h 480"/>
                <a:gd name="T4" fmla="*/ 6002 w 6993"/>
                <a:gd name="T5" fmla="*/ 32 h 480"/>
                <a:gd name="T6" fmla="*/ 5507 w 6993"/>
                <a:gd name="T7" fmla="*/ 335 h 480"/>
                <a:gd name="T8" fmla="*/ 5268 w 6993"/>
                <a:gd name="T9" fmla="*/ 160 h 480"/>
                <a:gd name="T10" fmla="*/ 5013 w 6993"/>
                <a:gd name="T11" fmla="*/ 0 h 480"/>
                <a:gd name="T12" fmla="*/ 4725 w 6993"/>
                <a:gd name="T13" fmla="*/ 224 h 480"/>
                <a:gd name="T14" fmla="*/ 4438 w 6993"/>
                <a:gd name="T15" fmla="*/ 415 h 480"/>
                <a:gd name="T16" fmla="*/ 4150 w 6993"/>
                <a:gd name="T17" fmla="*/ 80 h 480"/>
                <a:gd name="T18" fmla="*/ 3767 w 6993"/>
                <a:gd name="T19" fmla="*/ 176 h 480"/>
                <a:gd name="T20" fmla="*/ 3256 w 6993"/>
                <a:gd name="T21" fmla="*/ 224 h 480"/>
                <a:gd name="T22" fmla="*/ 3017 w 6993"/>
                <a:gd name="T23" fmla="*/ 128 h 480"/>
                <a:gd name="T24" fmla="*/ 2666 w 6993"/>
                <a:gd name="T25" fmla="*/ 303 h 480"/>
                <a:gd name="T26" fmla="*/ 2267 w 6993"/>
                <a:gd name="T27" fmla="*/ 208 h 480"/>
                <a:gd name="T28" fmla="*/ 2012 w 6993"/>
                <a:gd name="T29" fmla="*/ 48 h 480"/>
                <a:gd name="T30" fmla="*/ 1501 w 6993"/>
                <a:gd name="T31" fmla="*/ 431 h 480"/>
                <a:gd name="T32" fmla="*/ 1245 w 6993"/>
                <a:gd name="T33" fmla="*/ 255 h 480"/>
                <a:gd name="T34" fmla="*/ 1006 w 6993"/>
                <a:gd name="T35" fmla="*/ 96 h 480"/>
                <a:gd name="T36" fmla="*/ 702 w 6993"/>
                <a:gd name="T37" fmla="*/ 319 h 480"/>
                <a:gd name="T38" fmla="*/ 319 w 6993"/>
                <a:gd name="T39" fmla="*/ 335 h 480"/>
                <a:gd name="T40" fmla="*/ 0 w 6993"/>
                <a:gd name="T41" fmla="*/ 80 h 480"/>
                <a:gd name="T42" fmla="*/ 112 w 6993"/>
                <a:gd name="T43" fmla="*/ 160 h 480"/>
                <a:gd name="T44" fmla="*/ 288 w 6993"/>
                <a:gd name="T45" fmla="*/ 367 h 480"/>
                <a:gd name="T46" fmla="*/ 671 w 6993"/>
                <a:gd name="T47" fmla="*/ 415 h 480"/>
                <a:gd name="T48" fmla="*/ 1006 w 6993"/>
                <a:gd name="T49" fmla="*/ 144 h 480"/>
                <a:gd name="T50" fmla="*/ 1245 w 6993"/>
                <a:gd name="T51" fmla="*/ 319 h 480"/>
                <a:gd name="T52" fmla="*/ 1484 w 6993"/>
                <a:gd name="T53" fmla="*/ 479 h 480"/>
                <a:gd name="T54" fmla="*/ 2012 w 6993"/>
                <a:gd name="T55" fmla="*/ 96 h 480"/>
                <a:gd name="T56" fmla="*/ 2251 w 6993"/>
                <a:gd name="T57" fmla="*/ 255 h 480"/>
                <a:gd name="T58" fmla="*/ 2522 w 6993"/>
                <a:gd name="T59" fmla="*/ 415 h 480"/>
                <a:gd name="T60" fmla="*/ 2921 w 6993"/>
                <a:gd name="T61" fmla="*/ 191 h 480"/>
                <a:gd name="T62" fmla="*/ 3225 w 6993"/>
                <a:gd name="T63" fmla="*/ 288 h 480"/>
                <a:gd name="T64" fmla="*/ 3496 w 6993"/>
                <a:gd name="T65" fmla="*/ 399 h 480"/>
                <a:gd name="T66" fmla="*/ 3767 w 6993"/>
                <a:gd name="T67" fmla="*/ 240 h 480"/>
                <a:gd name="T68" fmla="*/ 4087 w 6993"/>
                <a:gd name="T69" fmla="*/ 96 h 480"/>
                <a:gd name="T70" fmla="*/ 4406 w 6993"/>
                <a:gd name="T71" fmla="*/ 463 h 480"/>
                <a:gd name="T72" fmla="*/ 4773 w 6993"/>
                <a:gd name="T73" fmla="*/ 255 h 480"/>
                <a:gd name="T74" fmla="*/ 5124 w 6993"/>
                <a:gd name="T75" fmla="*/ 80 h 480"/>
                <a:gd name="T76" fmla="*/ 5443 w 6993"/>
                <a:gd name="T77" fmla="*/ 383 h 480"/>
                <a:gd name="T78" fmla="*/ 5651 w 6993"/>
                <a:gd name="T79" fmla="*/ 351 h 480"/>
                <a:gd name="T80" fmla="*/ 6002 w 6993"/>
                <a:gd name="T81" fmla="*/ 96 h 480"/>
                <a:gd name="T82" fmla="*/ 6258 w 6993"/>
                <a:gd name="T83" fmla="*/ 255 h 480"/>
                <a:gd name="T84" fmla="*/ 6497 w 6993"/>
                <a:gd name="T85" fmla="*/ 415 h 480"/>
                <a:gd name="T86" fmla="*/ 6768 w 6993"/>
                <a:gd name="T87" fmla="*/ 255 h 480"/>
                <a:gd name="T88" fmla="*/ 6992 w 6993"/>
                <a:gd name="T89" fmla="*/ 128 h 480"/>
                <a:gd name="T90" fmla="*/ 6768 w 6993"/>
                <a:gd name="T91" fmla="*/ 20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93" h="480">
                  <a:moveTo>
                    <a:pt x="6545" y="335"/>
                  </a:moveTo>
                  <a:lnTo>
                    <a:pt x="6545" y="335"/>
                  </a:lnTo>
                  <a:cubicBezTo>
                    <a:pt x="6529" y="335"/>
                    <a:pt x="6513" y="335"/>
                    <a:pt x="6513" y="335"/>
                  </a:cubicBezTo>
                  <a:cubicBezTo>
                    <a:pt x="6385" y="335"/>
                    <a:pt x="6321" y="272"/>
                    <a:pt x="6258" y="191"/>
                  </a:cubicBezTo>
                  <a:cubicBezTo>
                    <a:pt x="6226" y="144"/>
                    <a:pt x="6194" y="112"/>
                    <a:pt x="6146" y="80"/>
                  </a:cubicBezTo>
                  <a:cubicBezTo>
                    <a:pt x="6098" y="48"/>
                    <a:pt x="6050" y="32"/>
                    <a:pt x="6002" y="32"/>
                  </a:cubicBezTo>
                  <a:cubicBezTo>
                    <a:pt x="5907" y="32"/>
                    <a:pt x="5843" y="112"/>
                    <a:pt x="5763" y="176"/>
                  </a:cubicBezTo>
                  <a:cubicBezTo>
                    <a:pt x="5683" y="255"/>
                    <a:pt x="5603" y="335"/>
                    <a:pt x="5507" y="335"/>
                  </a:cubicBezTo>
                  <a:cubicBezTo>
                    <a:pt x="5491" y="335"/>
                    <a:pt x="5460" y="335"/>
                    <a:pt x="5427" y="319"/>
                  </a:cubicBezTo>
                  <a:cubicBezTo>
                    <a:pt x="5348" y="288"/>
                    <a:pt x="5300" y="224"/>
                    <a:pt x="5268" y="160"/>
                  </a:cubicBezTo>
                  <a:cubicBezTo>
                    <a:pt x="5220" y="96"/>
                    <a:pt x="5172" y="48"/>
                    <a:pt x="5092" y="16"/>
                  </a:cubicBezTo>
                  <a:cubicBezTo>
                    <a:pt x="5060" y="0"/>
                    <a:pt x="5044" y="0"/>
                    <a:pt x="5013" y="0"/>
                  </a:cubicBezTo>
                  <a:cubicBezTo>
                    <a:pt x="4917" y="0"/>
                    <a:pt x="4837" y="48"/>
                    <a:pt x="4773" y="160"/>
                  </a:cubicBezTo>
                  <a:cubicBezTo>
                    <a:pt x="4757" y="176"/>
                    <a:pt x="4741" y="208"/>
                    <a:pt x="4725" y="224"/>
                  </a:cubicBezTo>
                  <a:cubicBezTo>
                    <a:pt x="4677" y="319"/>
                    <a:pt x="4613" y="431"/>
                    <a:pt x="4502" y="431"/>
                  </a:cubicBezTo>
                  <a:cubicBezTo>
                    <a:pt x="4485" y="431"/>
                    <a:pt x="4454" y="415"/>
                    <a:pt x="4438" y="415"/>
                  </a:cubicBezTo>
                  <a:cubicBezTo>
                    <a:pt x="4358" y="383"/>
                    <a:pt x="4310" y="303"/>
                    <a:pt x="4262" y="224"/>
                  </a:cubicBezTo>
                  <a:cubicBezTo>
                    <a:pt x="4230" y="176"/>
                    <a:pt x="4198" y="112"/>
                    <a:pt x="4150" y="80"/>
                  </a:cubicBezTo>
                  <a:cubicBezTo>
                    <a:pt x="4102" y="32"/>
                    <a:pt x="4055" y="16"/>
                    <a:pt x="4007" y="16"/>
                  </a:cubicBezTo>
                  <a:cubicBezTo>
                    <a:pt x="3911" y="16"/>
                    <a:pt x="3847" y="96"/>
                    <a:pt x="3767" y="176"/>
                  </a:cubicBezTo>
                  <a:cubicBezTo>
                    <a:pt x="3688" y="255"/>
                    <a:pt x="3608" y="335"/>
                    <a:pt x="3496" y="335"/>
                  </a:cubicBezTo>
                  <a:cubicBezTo>
                    <a:pt x="3400" y="335"/>
                    <a:pt x="3336" y="288"/>
                    <a:pt x="3256" y="224"/>
                  </a:cubicBezTo>
                  <a:cubicBezTo>
                    <a:pt x="3208" y="191"/>
                    <a:pt x="3161" y="144"/>
                    <a:pt x="3097" y="128"/>
                  </a:cubicBezTo>
                  <a:cubicBezTo>
                    <a:pt x="3065" y="128"/>
                    <a:pt x="3033" y="128"/>
                    <a:pt x="3017" y="128"/>
                  </a:cubicBezTo>
                  <a:cubicBezTo>
                    <a:pt x="2906" y="128"/>
                    <a:pt x="2842" y="176"/>
                    <a:pt x="2746" y="240"/>
                  </a:cubicBezTo>
                  <a:cubicBezTo>
                    <a:pt x="2730" y="255"/>
                    <a:pt x="2698" y="288"/>
                    <a:pt x="2666" y="303"/>
                  </a:cubicBezTo>
                  <a:cubicBezTo>
                    <a:pt x="2618" y="335"/>
                    <a:pt x="2570" y="351"/>
                    <a:pt x="2522" y="351"/>
                  </a:cubicBezTo>
                  <a:cubicBezTo>
                    <a:pt x="2426" y="351"/>
                    <a:pt x="2347" y="288"/>
                    <a:pt x="2267" y="208"/>
                  </a:cubicBezTo>
                  <a:cubicBezTo>
                    <a:pt x="2203" y="128"/>
                    <a:pt x="2123" y="48"/>
                    <a:pt x="2012" y="48"/>
                  </a:cubicBezTo>
                  <a:lnTo>
                    <a:pt x="2012" y="48"/>
                  </a:lnTo>
                  <a:cubicBezTo>
                    <a:pt x="1900" y="48"/>
                    <a:pt x="1820" y="144"/>
                    <a:pt x="1740" y="240"/>
                  </a:cubicBezTo>
                  <a:cubicBezTo>
                    <a:pt x="1660" y="335"/>
                    <a:pt x="1596" y="431"/>
                    <a:pt x="1501" y="431"/>
                  </a:cubicBezTo>
                  <a:cubicBezTo>
                    <a:pt x="1453" y="431"/>
                    <a:pt x="1405" y="399"/>
                    <a:pt x="1357" y="367"/>
                  </a:cubicBezTo>
                  <a:cubicBezTo>
                    <a:pt x="1309" y="335"/>
                    <a:pt x="1277" y="288"/>
                    <a:pt x="1245" y="255"/>
                  </a:cubicBezTo>
                  <a:cubicBezTo>
                    <a:pt x="1197" y="176"/>
                    <a:pt x="1134" y="112"/>
                    <a:pt x="1022" y="96"/>
                  </a:cubicBezTo>
                  <a:lnTo>
                    <a:pt x="1006" y="96"/>
                  </a:lnTo>
                  <a:cubicBezTo>
                    <a:pt x="878" y="96"/>
                    <a:pt x="814" y="191"/>
                    <a:pt x="735" y="288"/>
                  </a:cubicBezTo>
                  <a:cubicBezTo>
                    <a:pt x="718" y="288"/>
                    <a:pt x="718" y="303"/>
                    <a:pt x="702" y="319"/>
                  </a:cubicBezTo>
                  <a:cubicBezTo>
                    <a:pt x="639" y="399"/>
                    <a:pt x="575" y="431"/>
                    <a:pt x="495" y="431"/>
                  </a:cubicBezTo>
                  <a:cubicBezTo>
                    <a:pt x="431" y="431"/>
                    <a:pt x="367" y="399"/>
                    <a:pt x="319" y="335"/>
                  </a:cubicBezTo>
                  <a:cubicBezTo>
                    <a:pt x="303" y="319"/>
                    <a:pt x="288" y="288"/>
                    <a:pt x="271" y="272"/>
                  </a:cubicBezTo>
                  <a:cubicBezTo>
                    <a:pt x="192" y="176"/>
                    <a:pt x="128" y="80"/>
                    <a:pt x="0" y="8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28"/>
                    <a:pt x="96" y="144"/>
                    <a:pt x="112" y="160"/>
                  </a:cubicBezTo>
                  <a:cubicBezTo>
                    <a:pt x="176" y="191"/>
                    <a:pt x="207" y="240"/>
                    <a:pt x="240" y="288"/>
                  </a:cubicBezTo>
                  <a:cubicBezTo>
                    <a:pt x="255" y="319"/>
                    <a:pt x="271" y="351"/>
                    <a:pt x="288" y="367"/>
                  </a:cubicBezTo>
                  <a:cubicBezTo>
                    <a:pt x="351" y="447"/>
                    <a:pt x="431" y="479"/>
                    <a:pt x="511" y="479"/>
                  </a:cubicBezTo>
                  <a:cubicBezTo>
                    <a:pt x="575" y="479"/>
                    <a:pt x="623" y="463"/>
                    <a:pt x="671" y="415"/>
                  </a:cubicBezTo>
                  <a:cubicBezTo>
                    <a:pt x="718" y="383"/>
                    <a:pt x="735" y="351"/>
                    <a:pt x="766" y="319"/>
                  </a:cubicBezTo>
                  <a:cubicBezTo>
                    <a:pt x="830" y="240"/>
                    <a:pt x="894" y="144"/>
                    <a:pt x="1006" y="144"/>
                  </a:cubicBezTo>
                  <a:cubicBezTo>
                    <a:pt x="1022" y="144"/>
                    <a:pt x="1037" y="144"/>
                    <a:pt x="1054" y="160"/>
                  </a:cubicBezTo>
                  <a:cubicBezTo>
                    <a:pt x="1149" y="176"/>
                    <a:pt x="1197" y="240"/>
                    <a:pt x="1245" y="319"/>
                  </a:cubicBezTo>
                  <a:cubicBezTo>
                    <a:pt x="1309" y="383"/>
                    <a:pt x="1357" y="447"/>
                    <a:pt x="1453" y="479"/>
                  </a:cubicBezTo>
                  <a:cubicBezTo>
                    <a:pt x="1453" y="479"/>
                    <a:pt x="1469" y="479"/>
                    <a:pt x="1484" y="479"/>
                  </a:cubicBezTo>
                  <a:cubicBezTo>
                    <a:pt x="1596" y="479"/>
                    <a:pt x="1692" y="383"/>
                    <a:pt x="1772" y="272"/>
                  </a:cubicBezTo>
                  <a:cubicBezTo>
                    <a:pt x="1852" y="191"/>
                    <a:pt x="1916" y="96"/>
                    <a:pt x="2012" y="96"/>
                  </a:cubicBezTo>
                  <a:cubicBezTo>
                    <a:pt x="2075" y="96"/>
                    <a:pt x="2123" y="128"/>
                    <a:pt x="2171" y="191"/>
                  </a:cubicBezTo>
                  <a:cubicBezTo>
                    <a:pt x="2203" y="208"/>
                    <a:pt x="2219" y="224"/>
                    <a:pt x="2251" y="255"/>
                  </a:cubicBezTo>
                  <a:cubicBezTo>
                    <a:pt x="2315" y="335"/>
                    <a:pt x="2378" y="415"/>
                    <a:pt x="2506" y="415"/>
                  </a:cubicBezTo>
                  <a:cubicBezTo>
                    <a:pt x="2522" y="415"/>
                    <a:pt x="2522" y="415"/>
                    <a:pt x="2522" y="415"/>
                  </a:cubicBezTo>
                  <a:cubicBezTo>
                    <a:pt x="2618" y="415"/>
                    <a:pt x="2682" y="351"/>
                    <a:pt x="2746" y="303"/>
                  </a:cubicBezTo>
                  <a:cubicBezTo>
                    <a:pt x="2794" y="255"/>
                    <a:pt x="2842" y="208"/>
                    <a:pt x="2921" y="191"/>
                  </a:cubicBezTo>
                  <a:cubicBezTo>
                    <a:pt x="2953" y="176"/>
                    <a:pt x="2969" y="176"/>
                    <a:pt x="3001" y="176"/>
                  </a:cubicBezTo>
                  <a:cubicBezTo>
                    <a:pt x="3097" y="176"/>
                    <a:pt x="3161" y="224"/>
                    <a:pt x="3225" y="288"/>
                  </a:cubicBezTo>
                  <a:cubicBezTo>
                    <a:pt x="3256" y="303"/>
                    <a:pt x="3304" y="335"/>
                    <a:pt x="3336" y="367"/>
                  </a:cubicBezTo>
                  <a:cubicBezTo>
                    <a:pt x="3384" y="383"/>
                    <a:pt x="3448" y="399"/>
                    <a:pt x="3496" y="399"/>
                  </a:cubicBezTo>
                  <a:cubicBezTo>
                    <a:pt x="3576" y="399"/>
                    <a:pt x="3655" y="367"/>
                    <a:pt x="3703" y="303"/>
                  </a:cubicBezTo>
                  <a:cubicBezTo>
                    <a:pt x="3736" y="288"/>
                    <a:pt x="3751" y="272"/>
                    <a:pt x="3767" y="240"/>
                  </a:cubicBezTo>
                  <a:cubicBezTo>
                    <a:pt x="3831" y="160"/>
                    <a:pt x="3911" y="80"/>
                    <a:pt x="4007" y="80"/>
                  </a:cubicBezTo>
                  <a:cubicBezTo>
                    <a:pt x="4023" y="80"/>
                    <a:pt x="4055" y="80"/>
                    <a:pt x="4087" y="96"/>
                  </a:cubicBezTo>
                  <a:cubicBezTo>
                    <a:pt x="4166" y="128"/>
                    <a:pt x="4198" y="208"/>
                    <a:pt x="4246" y="288"/>
                  </a:cubicBezTo>
                  <a:cubicBezTo>
                    <a:pt x="4278" y="351"/>
                    <a:pt x="4326" y="431"/>
                    <a:pt x="4406" y="463"/>
                  </a:cubicBezTo>
                  <a:cubicBezTo>
                    <a:pt x="4438" y="479"/>
                    <a:pt x="4470" y="479"/>
                    <a:pt x="4502" y="479"/>
                  </a:cubicBezTo>
                  <a:cubicBezTo>
                    <a:pt x="4613" y="479"/>
                    <a:pt x="4693" y="367"/>
                    <a:pt x="4773" y="255"/>
                  </a:cubicBezTo>
                  <a:cubicBezTo>
                    <a:pt x="4837" y="144"/>
                    <a:pt x="4901" y="48"/>
                    <a:pt x="5013" y="48"/>
                  </a:cubicBezTo>
                  <a:cubicBezTo>
                    <a:pt x="5044" y="48"/>
                    <a:pt x="5077" y="64"/>
                    <a:pt x="5124" y="80"/>
                  </a:cubicBezTo>
                  <a:cubicBezTo>
                    <a:pt x="5172" y="112"/>
                    <a:pt x="5220" y="176"/>
                    <a:pt x="5252" y="224"/>
                  </a:cubicBezTo>
                  <a:cubicBezTo>
                    <a:pt x="5300" y="288"/>
                    <a:pt x="5364" y="367"/>
                    <a:pt x="5443" y="383"/>
                  </a:cubicBezTo>
                  <a:cubicBezTo>
                    <a:pt x="5475" y="383"/>
                    <a:pt x="5491" y="383"/>
                    <a:pt x="5507" y="383"/>
                  </a:cubicBezTo>
                  <a:cubicBezTo>
                    <a:pt x="5555" y="383"/>
                    <a:pt x="5603" y="367"/>
                    <a:pt x="5651" y="351"/>
                  </a:cubicBezTo>
                  <a:cubicBezTo>
                    <a:pt x="5699" y="319"/>
                    <a:pt x="5731" y="272"/>
                    <a:pt x="5763" y="240"/>
                  </a:cubicBezTo>
                  <a:cubicBezTo>
                    <a:pt x="5826" y="160"/>
                    <a:pt x="5890" y="96"/>
                    <a:pt x="6002" y="96"/>
                  </a:cubicBezTo>
                  <a:cubicBezTo>
                    <a:pt x="6002" y="96"/>
                    <a:pt x="6002" y="96"/>
                    <a:pt x="6018" y="96"/>
                  </a:cubicBezTo>
                  <a:cubicBezTo>
                    <a:pt x="6114" y="96"/>
                    <a:pt x="6194" y="176"/>
                    <a:pt x="6258" y="255"/>
                  </a:cubicBezTo>
                  <a:cubicBezTo>
                    <a:pt x="6306" y="303"/>
                    <a:pt x="6337" y="351"/>
                    <a:pt x="6385" y="383"/>
                  </a:cubicBezTo>
                  <a:cubicBezTo>
                    <a:pt x="6417" y="399"/>
                    <a:pt x="6465" y="415"/>
                    <a:pt x="6497" y="415"/>
                  </a:cubicBezTo>
                  <a:cubicBezTo>
                    <a:pt x="6593" y="415"/>
                    <a:pt x="6673" y="335"/>
                    <a:pt x="6753" y="272"/>
                  </a:cubicBezTo>
                  <a:cubicBezTo>
                    <a:pt x="6768" y="255"/>
                    <a:pt x="6768" y="255"/>
                    <a:pt x="6768" y="255"/>
                  </a:cubicBezTo>
                  <a:cubicBezTo>
                    <a:pt x="6816" y="208"/>
                    <a:pt x="6848" y="176"/>
                    <a:pt x="6912" y="144"/>
                  </a:cubicBezTo>
                  <a:cubicBezTo>
                    <a:pt x="6944" y="128"/>
                    <a:pt x="6976" y="128"/>
                    <a:pt x="6992" y="128"/>
                  </a:cubicBezTo>
                  <a:cubicBezTo>
                    <a:pt x="6992" y="80"/>
                    <a:pt x="6992" y="80"/>
                    <a:pt x="6992" y="80"/>
                  </a:cubicBezTo>
                  <a:cubicBezTo>
                    <a:pt x="6896" y="80"/>
                    <a:pt x="6832" y="144"/>
                    <a:pt x="6768" y="208"/>
                  </a:cubicBezTo>
                  <a:cubicBezTo>
                    <a:pt x="6704" y="272"/>
                    <a:pt x="6641" y="335"/>
                    <a:pt x="6545" y="3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42"/>
            <p:cNvSpPr>
              <a:spLocks noChangeArrowheads="1"/>
            </p:cNvSpPr>
            <p:nvPr/>
          </p:nvSpPr>
          <p:spPr bwMode="auto">
            <a:xfrm>
              <a:off x="0" y="-506585"/>
              <a:ext cx="2517775" cy="177800"/>
            </a:xfrm>
            <a:custGeom>
              <a:avLst/>
              <a:gdLst>
                <a:gd name="T0" fmla="*/ 6784 w 6993"/>
                <a:gd name="T1" fmla="*/ 223 h 495"/>
                <a:gd name="T2" fmla="*/ 6513 w 6993"/>
                <a:gd name="T3" fmla="*/ 446 h 495"/>
                <a:gd name="T4" fmla="*/ 5986 w 6993"/>
                <a:gd name="T5" fmla="*/ 80 h 495"/>
                <a:gd name="T6" fmla="*/ 5731 w 6993"/>
                <a:gd name="T7" fmla="*/ 271 h 495"/>
                <a:gd name="T8" fmla="*/ 5427 w 6993"/>
                <a:gd name="T9" fmla="*/ 431 h 495"/>
                <a:gd name="T10" fmla="*/ 5108 w 6993"/>
                <a:gd name="T11" fmla="*/ 63 h 495"/>
                <a:gd name="T12" fmla="*/ 4773 w 6993"/>
                <a:gd name="T13" fmla="*/ 223 h 495"/>
                <a:gd name="T14" fmla="*/ 4502 w 6993"/>
                <a:gd name="T15" fmla="*/ 415 h 495"/>
                <a:gd name="T16" fmla="*/ 4246 w 6993"/>
                <a:gd name="T17" fmla="*/ 191 h 495"/>
                <a:gd name="T18" fmla="*/ 4023 w 6993"/>
                <a:gd name="T19" fmla="*/ 0 h 495"/>
                <a:gd name="T20" fmla="*/ 3496 w 6993"/>
                <a:gd name="T21" fmla="*/ 415 h 495"/>
                <a:gd name="T22" fmla="*/ 3353 w 6993"/>
                <a:gd name="T23" fmla="*/ 319 h 495"/>
                <a:gd name="T24" fmla="*/ 3065 w 6993"/>
                <a:gd name="T25" fmla="*/ 32 h 495"/>
                <a:gd name="T26" fmla="*/ 2714 w 6993"/>
                <a:gd name="T27" fmla="*/ 207 h 495"/>
                <a:gd name="T28" fmla="*/ 2363 w 6993"/>
                <a:gd name="T29" fmla="*/ 319 h 495"/>
                <a:gd name="T30" fmla="*/ 2043 w 6993"/>
                <a:gd name="T31" fmla="*/ 16 h 495"/>
                <a:gd name="T32" fmla="*/ 1660 w 6993"/>
                <a:gd name="T33" fmla="*/ 287 h 495"/>
                <a:gd name="T34" fmla="*/ 1373 w 6993"/>
                <a:gd name="T35" fmla="*/ 319 h 495"/>
                <a:gd name="T36" fmla="*/ 1037 w 6993"/>
                <a:gd name="T37" fmla="*/ 16 h 495"/>
                <a:gd name="T38" fmla="*/ 718 w 6993"/>
                <a:gd name="T39" fmla="*/ 223 h 495"/>
                <a:gd name="T40" fmla="*/ 335 w 6993"/>
                <a:gd name="T41" fmla="*/ 303 h 495"/>
                <a:gd name="T42" fmla="*/ 0 w 6993"/>
                <a:gd name="T43" fmla="*/ 32 h 495"/>
                <a:gd name="T44" fmla="*/ 128 w 6993"/>
                <a:gd name="T45" fmla="*/ 96 h 495"/>
                <a:gd name="T46" fmla="*/ 303 w 6993"/>
                <a:gd name="T47" fmla="*/ 319 h 495"/>
                <a:gd name="T48" fmla="*/ 702 w 6993"/>
                <a:gd name="T49" fmla="*/ 335 h 495"/>
                <a:gd name="T50" fmla="*/ 1006 w 6993"/>
                <a:gd name="T51" fmla="*/ 63 h 495"/>
                <a:gd name="T52" fmla="*/ 1277 w 6993"/>
                <a:gd name="T53" fmla="*/ 271 h 495"/>
                <a:gd name="T54" fmla="*/ 1517 w 6993"/>
                <a:gd name="T55" fmla="*/ 463 h 495"/>
                <a:gd name="T56" fmla="*/ 1852 w 6993"/>
                <a:gd name="T57" fmla="*/ 127 h 495"/>
                <a:gd name="T58" fmla="*/ 2235 w 6993"/>
                <a:gd name="T59" fmla="*/ 271 h 495"/>
                <a:gd name="T60" fmla="*/ 2634 w 6993"/>
                <a:gd name="T61" fmla="*/ 398 h 495"/>
                <a:gd name="T62" fmla="*/ 2985 w 6993"/>
                <a:gd name="T63" fmla="*/ 80 h 495"/>
                <a:gd name="T64" fmla="*/ 3272 w 6993"/>
                <a:gd name="T65" fmla="*/ 287 h 495"/>
                <a:gd name="T66" fmla="*/ 3688 w 6993"/>
                <a:gd name="T67" fmla="*/ 398 h 495"/>
                <a:gd name="T68" fmla="*/ 4007 w 6993"/>
                <a:gd name="T69" fmla="*/ 63 h 495"/>
                <a:gd name="T70" fmla="*/ 4230 w 6993"/>
                <a:gd name="T71" fmla="*/ 255 h 495"/>
                <a:gd name="T72" fmla="*/ 4502 w 6993"/>
                <a:gd name="T73" fmla="*/ 463 h 495"/>
                <a:gd name="T74" fmla="*/ 4805 w 6993"/>
                <a:gd name="T75" fmla="*/ 271 h 495"/>
                <a:gd name="T76" fmla="*/ 5092 w 6993"/>
                <a:gd name="T77" fmla="*/ 111 h 495"/>
                <a:gd name="T78" fmla="*/ 5252 w 6993"/>
                <a:gd name="T79" fmla="*/ 351 h 495"/>
                <a:gd name="T80" fmla="*/ 5507 w 6993"/>
                <a:gd name="T81" fmla="*/ 494 h 495"/>
                <a:gd name="T82" fmla="*/ 5779 w 6993"/>
                <a:gd name="T83" fmla="*/ 287 h 495"/>
                <a:gd name="T84" fmla="*/ 6146 w 6993"/>
                <a:gd name="T85" fmla="*/ 191 h 495"/>
                <a:gd name="T86" fmla="*/ 6497 w 6993"/>
                <a:gd name="T87" fmla="*/ 494 h 495"/>
                <a:gd name="T88" fmla="*/ 6832 w 6993"/>
                <a:gd name="T89" fmla="*/ 255 h 495"/>
                <a:gd name="T90" fmla="*/ 6928 w 6993"/>
                <a:gd name="T91" fmla="*/ 96 h 495"/>
                <a:gd name="T92" fmla="*/ 6992 w 6993"/>
                <a:gd name="T93" fmla="*/ 3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93" h="495">
                  <a:moveTo>
                    <a:pt x="6784" y="223"/>
                  </a:moveTo>
                  <a:lnTo>
                    <a:pt x="6784" y="223"/>
                  </a:lnTo>
                  <a:cubicBezTo>
                    <a:pt x="6753" y="287"/>
                    <a:pt x="6720" y="351"/>
                    <a:pt x="6656" y="383"/>
                  </a:cubicBezTo>
                  <a:cubicBezTo>
                    <a:pt x="6609" y="431"/>
                    <a:pt x="6561" y="446"/>
                    <a:pt x="6513" y="446"/>
                  </a:cubicBezTo>
                  <a:cubicBezTo>
                    <a:pt x="6385" y="446"/>
                    <a:pt x="6290" y="335"/>
                    <a:pt x="6242" y="239"/>
                  </a:cubicBezTo>
                  <a:cubicBezTo>
                    <a:pt x="6162" y="143"/>
                    <a:pt x="6066" y="80"/>
                    <a:pt x="5986" y="80"/>
                  </a:cubicBezTo>
                  <a:cubicBezTo>
                    <a:pt x="5922" y="80"/>
                    <a:pt x="5874" y="111"/>
                    <a:pt x="5811" y="159"/>
                  </a:cubicBezTo>
                  <a:cubicBezTo>
                    <a:pt x="5779" y="175"/>
                    <a:pt x="5763" y="223"/>
                    <a:pt x="5731" y="271"/>
                  </a:cubicBezTo>
                  <a:cubicBezTo>
                    <a:pt x="5667" y="351"/>
                    <a:pt x="5603" y="446"/>
                    <a:pt x="5507" y="446"/>
                  </a:cubicBezTo>
                  <a:cubicBezTo>
                    <a:pt x="5475" y="446"/>
                    <a:pt x="5460" y="446"/>
                    <a:pt x="5427" y="431"/>
                  </a:cubicBezTo>
                  <a:cubicBezTo>
                    <a:pt x="5332" y="383"/>
                    <a:pt x="5284" y="303"/>
                    <a:pt x="5236" y="223"/>
                  </a:cubicBezTo>
                  <a:cubicBezTo>
                    <a:pt x="5204" y="159"/>
                    <a:pt x="5172" y="96"/>
                    <a:pt x="5108" y="63"/>
                  </a:cubicBezTo>
                  <a:cubicBezTo>
                    <a:pt x="5077" y="32"/>
                    <a:pt x="5044" y="32"/>
                    <a:pt x="5013" y="32"/>
                  </a:cubicBezTo>
                  <a:cubicBezTo>
                    <a:pt x="4901" y="32"/>
                    <a:pt x="4837" y="143"/>
                    <a:pt x="4773" y="223"/>
                  </a:cubicBezTo>
                  <a:cubicBezTo>
                    <a:pt x="4773" y="239"/>
                    <a:pt x="4773" y="239"/>
                    <a:pt x="4773" y="239"/>
                  </a:cubicBezTo>
                  <a:cubicBezTo>
                    <a:pt x="4693" y="351"/>
                    <a:pt x="4597" y="415"/>
                    <a:pt x="4502" y="415"/>
                  </a:cubicBezTo>
                  <a:cubicBezTo>
                    <a:pt x="4454" y="415"/>
                    <a:pt x="4390" y="383"/>
                    <a:pt x="4342" y="335"/>
                  </a:cubicBezTo>
                  <a:cubicBezTo>
                    <a:pt x="4310" y="303"/>
                    <a:pt x="4278" y="255"/>
                    <a:pt x="4246" y="191"/>
                  </a:cubicBezTo>
                  <a:cubicBezTo>
                    <a:pt x="4198" y="111"/>
                    <a:pt x="4150" y="32"/>
                    <a:pt x="4055" y="0"/>
                  </a:cubicBezTo>
                  <a:cubicBezTo>
                    <a:pt x="4039" y="0"/>
                    <a:pt x="4023" y="0"/>
                    <a:pt x="4023" y="0"/>
                  </a:cubicBezTo>
                  <a:cubicBezTo>
                    <a:pt x="3911" y="0"/>
                    <a:pt x="3831" y="111"/>
                    <a:pt x="3751" y="223"/>
                  </a:cubicBezTo>
                  <a:cubicBezTo>
                    <a:pt x="3672" y="319"/>
                    <a:pt x="3592" y="415"/>
                    <a:pt x="3496" y="415"/>
                  </a:cubicBezTo>
                  <a:lnTo>
                    <a:pt x="3496" y="415"/>
                  </a:lnTo>
                  <a:cubicBezTo>
                    <a:pt x="3448" y="415"/>
                    <a:pt x="3400" y="383"/>
                    <a:pt x="3353" y="319"/>
                  </a:cubicBezTo>
                  <a:cubicBezTo>
                    <a:pt x="3336" y="287"/>
                    <a:pt x="3320" y="271"/>
                    <a:pt x="3289" y="239"/>
                  </a:cubicBezTo>
                  <a:cubicBezTo>
                    <a:pt x="3225" y="143"/>
                    <a:pt x="3177" y="48"/>
                    <a:pt x="3065" y="32"/>
                  </a:cubicBezTo>
                  <a:cubicBezTo>
                    <a:pt x="3033" y="16"/>
                    <a:pt x="3017" y="16"/>
                    <a:pt x="3001" y="16"/>
                  </a:cubicBezTo>
                  <a:cubicBezTo>
                    <a:pt x="2873" y="16"/>
                    <a:pt x="2761" y="127"/>
                    <a:pt x="2714" y="207"/>
                  </a:cubicBezTo>
                  <a:cubicBezTo>
                    <a:pt x="2650" y="303"/>
                    <a:pt x="2586" y="383"/>
                    <a:pt x="2490" y="383"/>
                  </a:cubicBezTo>
                  <a:cubicBezTo>
                    <a:pt x="2442" y="383"/>
                    <a:pt x="2411" y="367"/>
                    <a:pt x="2363" y="319"/>
                  </a:cubicBezTo>
                  <a:cubicBezTo>
                    <a:pt x="2315" y="287"/>
                    <a:pt x="2283" y="239"/>
                    <a:pt x="2251" y="191"/>
                  </a:cubicBezTo>
                  <a:cubicBezTo>
                    <a:pt x="2187" y="111"/>
                    <a:pt x="2139" y="48"/>
                    <a:pt x="2043" y="16"/>
                  </a:cubicBezTo>
                  <a:cubicBezTo>
                    <a:pt x="2027" y="16"/>
                    <a:pt x="2012" y="16"/>
                    <a:pt x="1995" y="16"/>
                  </a:cubicBezTo>
                  <a:cubicBezTo>
                    <a:pt x="1836" y="16"/>
                    <a:pt x="1740" y="175"/>
                    <a:pt x="1660" y="287"/>
                  </a:cubicBezTo>
                  <a:cubicBezTo>
                    <a:pt x="1612" y="367"/>
                    <a:pt x="1564" y="398"/>
                    <a:pt x="1501" y="398"/>
                  </a:cubicBezTo>
                  <a:cubicBezTo>
                    <a:pt x="1453" y="398"/>
                    <a:pt x="1421" y="367"/>
                    <a:pt x="1373" y="319"/>
                  </a:cubicBezTo>
                  <a:cubicBezTo>
                    <a:pt x="1341" y="287"/>
                    <a:pt x="1325" y="255"/>
                    <a:pt x="1293" y="223"/>
                  </a:cubicBezTo>
                  <a:cubicBezTo>
                    <a:pt x="1229" y="111"/>
                    <a:pt x="1165" y="16"/>
                    <a:pt x="1037" y="16"/>
                  </a:cubicBezTo>
                  <a:cubicBezTo>
                    <a:pt x="1022" y="0"/>
                    <a:pt x="1022" y="0"/>
                    <a:pt x="1006" y="0"/>
                  </a:cubicBezTo>
                  <a:cubicBezTo>
                    <a:pt x="878" y="0"/>
                    <a:pt x="798" y="111"/>
                    <a:pt x="718" y="223"/>
                  </a:cubicBezTo>
                  <a:cubicBezTo>
                    <a:pt x="639" y="335"/>
                    <a:pt x="575" y="383"/>
                    <a:pt x="495" y="383"/>
                  </a:cubicBezTo>
                  <a:cubicBezTo>
                    <a:pt x="447" y="383"/>
                    <a:pt x="383" y="351"/>
                    <a:pt x="335" y="303"/>
                  </a:cubicBezTo>
                  <a:cubicBezTo>
                    <a:pt x="319" y="271"/>
                    <a:pt x="288" y="239"/>
                    <a:pt x="271" y="223"/>
                  </a:cubicBezTo>
                  <a:cubicBezTo>
                    <a:pt x="192" y="127"/>
                    <a:pt x="128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8" y="63"/>
                    <a:pt x="96" y="80"/>
                    <a:pt x="128" y="96"/>
                  </a:cubicBezTo>
                  <a:cubicBezTo>
                    <a:pt x="176" y="143"/>
                    <a:pt x="207" y="191"/>
                    <a:pt x="240" y="239"/>
                  </a:cubicBezTo>
                  <a:cubicBezTo>
                    <a:pt x="255" y="271"/>
                    <a:pt x="271" y="303"/>
                    <a:pt x="303" y="319"/>
                  </a:cubicBezTo>
                  <a:cubicBezTo>
                    <a:pt x="351" y="398"/>
                    <a:pt x="431" y="431"/>
                    <a:pt x="495" y="431"/>
                  </a:cubicBezTo>
                  <a:cubicBezTo>
                    <a:pt x="575" y="431"/>
                    <a:pt x="654" y="398"/>
                    <a:pt x="702" y="335"/>
                  </a:cubicBezTo>
                  <a:cubicBezTo>
                    <a:pt x="718" y="303"/>
                    <a:pt x="750" y="271"/>
                    <a:pt x="766" y="239"/>
                  </a:cubicBezTo>
                  <a:cubicBezTo>
                    <a:pt x="830" y="159"/>
                    <a:pt x="894" y="63"/>
                    <a:pt x="1006" y="63"/>
                  </a:cubicBezTo>
                  <a:cubicBezTo>
                    <a:pt x="1037" y="63"/>
                    <a:pt x="1085" y="63"/>
                    <a:pt x="1118" y="96"/>
                  </a:cubicBezTo>
                  <a:cubicBezTo>
                    <a:pt x="1182" y="127"/>
                    <a:pt x="1229" y="207"/>
                    <a:pt x="1277" y="271"/>
                  </a:cubicBezTo>
                  <a:cubicBezTo>
                    <a:pt x="1325" y="367"/>
                    <a:pt x="1389" y="463"/>
                    <a:pt x="1501" y="463"/>
                  </a:cubicBezTo>
                  <a:lnTo>
                    <a:pt x="1517" y="463"/>
                  </a:lnTo>
                  <a:cubicBezTo>
                    <a:pt x="1628" y="463"/>
                    <a:pt x="1676" y="367"/>
                    <a:pt x="1724" y="287"/>
                  </a:cubicBezTo>
                  <a:cubicBezTo>
                    <a:pt x="1772" y="223"/>
                    <a:pt x="1804" y="175"/>
                    <a:pt x="1852" y="127"/>
                  </a:cubicBezTo>
                  <a:cubicBezTo>
                    <a:pt x="1900" y="96"/>
                    <a:pt x="1948" y="80"/>
                    <a:pt x="1995" y="80"/>
                  </a:cubicBezTo>
                  <a:cubicBezTo>
                    <a:pt x="2091" y="80"/>
                    <a:pt x="2171" y="175"/>
                    <a:pt x="2235" y="271"/>
                  </a:cubicBezTo>
                  <a:cubicBezTo>
                    <a:pt x="2315" y="367"/>
                    <a:pt x="2411" y="431"/>
                    <a:pt x="2506" y="431"/>
                  </a:cubicBezTo>
                  <a:cubicBezTo>
                    <a:pt x="2554" y="431"/>
                    <a:pt x="2586" y="431"/>
                    <a:pt x="2634" y="398"/>
                  </a:cubicBezTo>
                  <a:cubicBezTo>
                    <a:pt x="2682" y="367"/>
                    <a:pt x="2714" y="303"/>
                    <a:pt x="2746" y="255"/>
                  </a:cubicBezTo>
                  <a:cubicBezTo>
                    <a:pt x="2810" y="175"/>
                    <a:pt x="2858" y="96"/>
                    <a:pt x="2985" y="80"/>
                  </a:cubicBezTo>
                  <a:lnTo>
                    <a:pt x="3001" y="80"/>
                  </a:lnTo>
                  <a:cubicBezTo>
                    <a:pt x="3113" y="80"/>
                    <a:pt x="3193" y="191"/>
                    <a:pt x="3272" y="287"/>
                  </a:cubicBezTo>
                  <a:cubicBezTo>
                    <a:pt x="3353" y="398"/>
                    <a:pt x="3416" y="479"/>
                    <a:pt x="3512" y="479"/>
                  </a:cubicBezTo>
                  <a:cubicBezTo>
                    <a:pt x="3560" y="479"/>
                    <a:pt x="3624" y="463"/>
                    <a:pt x="3688" y="398"/>
                  </a:cubicBezTo>
                  <a:cubicBezTo>
                    <a:pt x="3719" y="367"/>
                    <a:pt x="3736" y="319"/>
                    <a:pt x="3767" y="271"/>
                  </a:cubicBezTo>
                  <a:cubicBezTo>
                    <a:pt x="3831" y="175"/>
                    <a:pt x="3895" y="63"/>
                    <a:pt x="4007" y="63"/>
                  </a:cubicBezTo>
                  <a:lnTo>
                    <a:pt x="4023" y="63"/>
                  </a:lnTo>
                  <a:cubicBezTo>
                    <a:pt x="4119" y="80"/>
                    <a:pt x="4183" y="175"/>
                    <a:pt x="4230" y="255"/>
                  </a:cubicBezTo>
                  <a:cubicBezTo>
                    <a:pt x="4262" y="319"/>
                    <a:pt x="4294" y="383"/>
                    <a:pt x="4342" y="415"/>
                  </a:cubicBezTo>
                  <a:cubicBezTo>
                    <a:pt x="4390" y="446"/>
                    <a:pt x="4454" y="463"/>
                    <a:pt x="4502" y="463"/>
                  </a:cubicBezTo>
                  <a:cubicBezTo>
                    <a:pt x="4597" y="463"/>
                    <a:pt x="4677" y="431"/>
                    <a:pt x="4741" y="367"/>
                  </a:cubicBezTo>
                  <a:cubicBezTo>
                    <a:pt x="4773" y="335"/>
                    <a:pt x="4789" y="303"/>
                    <a:pt x="4805" y="271"/>
                  </a:cubicBezTo>
                  <a:cubicBezTo>
                    <a:pt x="4869" y="175"/>
                    <a:pt x="4917" y="80"/>
                    <a:pt x="4996" y="80"/>
                  </a:cubicBezTo>
                  <a:cubicBezTo>
                    <a:pt x="5028" y="80"/>
                    <a:pt x="5060" y="96"/>
                    <a:pt x="5092" y="111"/>
                  </a:cubicBezTo>
                  <a:cubicBezTo>
                    <a:pt x="5140" y="143"/>
                    <a:pt x="5156" y="207"/>
                    <a:pt x="5188" y="255"/>
                  </a:cubicBezTo>
                  <a:cubicBezTo>
                    <a:pt x="5204" y="287"/>
                    <a:pt x="5236" y="319"/>
                    <a:pt x="5252" y="351"/>
                  </a:cubicBezTo>
                  <a:cubicBezTo>
                    <a:pt x="5284" y="398"/>
                    <a:pt x="5348" y="463"/>
                    <a:pt x="5412" y="479"/>
                  </a:cubicBezTo>
                  <a:cubicBezTo>
                    <a:pt x="5443" y="494"/>
                    <a:pt x="5475" y="494"/>
                    <a:pt x="5507" y="494"/>
                  </a:cubicBezTo>
                  <a:cubicBezTo>
                    <a:pt x="5619" y="494"/>
                    <a:pt x="5699" y="383"/>
                    <a:pt x="5779" y="287"/>
                  </a:cubicBezTo>
                  <a:lnTo>
                    <a:pt x="5779" y="287"/>
                  </a:lnTo>
                  <a:cubicBezTo>
                    <a:pt x="5843" y="191"/>
                    <a:pt x="5938" y="127"/>
                    <a:pt x="6002" y="127"/>
                  </a:cubicBezTo>
                  <a:cubicBezTo>
                    <a:pt x="6050" y="127"/>
                    <a:pt x="6098" y="159"/>
                    <a:pt x="6146" y="191"/>
                  </a:cubicBezTo>
                  <a:cubicBezTo>
                    <a:pt x="6178" y="223"/>
                    <a:pt x="6210" y="271"/>
                    <a:pt x="6226" y="303"/>
                  </a:cubicBezTo>
                  <a:cubicBezTo>
                    <a:pt x="6306" y="398"/>
                    <a:pt x="6369" y="494"/>
                    <a:pt x="6497" y="494"/>
                  </a:cubicBezTo>
                  <a:cubicBezTo>
                    <a:pt x="6513" y="494"/>
                    <a:pt x="6513" y="494"/>
                    <a:pt x="6513" y="494"/>
                  </a:cubicBezTo>
                  <a:cubicBezTo>
                    <a:pt x="6656" y="494"/>
                    <a:pt x="6768" y="351"/>
                    <a:pt x="6832" y="255"/>
                  </a:cubicBezTo>
                  <a:cubicBezTo>
                    <a:pt x="6832" y="239"/>
                    <a:pt x="6848" y="223"/>
                    <a:pt x="6848" y="207"/>
                  </a:cubicBezTo>
                  <a:cubicBezTo>
                    <a:pt x="6880" y="175"/>
                    <a:pt x="6896" y="127"/>
                    <a:pt x="6928" y="96"/>
                  </a:cubicBezTo>
                  <a:cubicBezTo>
                    <a:pt x="6944" y="80"/>
                    <a:pt x="6976" y="63"/>
                    <a:pt x="6992" y="63"/>
                  </a:cubicBezTo>
                  <a:cubicBezTo>
                    <a:pt x="6992" y="32"/>
                    <a:pt x="6992" y="32"/>
                    <a:pt x="6992" y="32"/>
                  </a:cubicBezTo>
                  <a:cubicBezTo>
                    <a:pt x="6912" y="32"/>
                    <a:pt x="6848" y="127"/>
                    <a:pt x="6784" y="2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" name="Tijdelijke aanduiding voor afbeelding 12"/>
          <p:cNvSpPr>
            <a:spLocks noGrp="1"/>
          </p:cNvSpPr>
          <p:nvPr>
            <p:ph type="pic" sz="quarter" idx="12"/>
          </p:nvPr>
        </p:nvSpPr>
        <p:spPr>
          <a:xfrm>
            <a:off x="-41563" y="0"/>
            <a:ext cx="8962541" cy="6869151"/>
          </a:xfrm>
          <a:custGeom>
            <a:avLst/>
            <a:gdLst>
              <a:gd name="connsiteX0" fmla="*/ 0 w 6590371"/>
              <a:gd name="connsiteY0" fmla="*/ 0 h 6858000"/>
              <a:gd name="connsiteX1" fmla="*/ 3295186 w 6590371"/>
              <a:gd name="connsiteY1" fmla="*/ 0 h 6858000"/>
              <a:gd name="connsiteX2" fmla="*/ 6590372 w 6590371"/>
              <a:gd name="connsiteY2" fmla="*/ 3429000 h 6858000"/>
              <a:gd name="connsiteX3" fmla="*/ 3295186 w 6590371"/>
              <a:gd name="connsiteY3" fmla="*/ 6858000 h 6858000"/>
              <a:gd name="connsiteX4" fmla="*/ 0 w 6590371"/>
              <a:gd name="connsiteY4" fmla="*/ 6858000 h 6858000"/>
              <a:gd name="connsiteX5" fmla="*/ 0 w 6590371"/>
              <a:gd name="connsiteY5" fmla="*/ 0 h 6858000"/>
              <a:gd name="connsiteX0" fmla="*/ 0 w 9835377"/>
              <a:gd name="connsiteY0" fmla="*/ 0 h 6869151"/>
              <a:gd name="connsiteX1" fmla="*/ 6540191 w 9835377"/>
              <a:gd name="connsiteY1" fmla="*/ 11151 h 6869151"/>
              <a:gd name="connsiteX2" fmla="*/ 9835377 w 9835377"/>
              <a:gd name="connsiteY2" fmla="*/ 3440151 h 6869151"/>
              <a:gd name="connsiteX3" fmla="*/ 6540191 w 9835377"/>
              <a:gd name="connsiteY3" fmla="*/ 6869151 h 6869151"/>
              <a:gd name="connsiteX4" fmla="*/ 3245005 w 9835377"/>
              <a:gd name="connsiteY4" fmla="*/ 6869151 h 6869151"/>
              <a:gd name="connsiteX5" fmla="*/ 0 w 9835377"/>
              <a:gd name="connsiteY5" fmla="*/ 0 h 6869151"/>
              <a:gd name="connsiteX0" fmla="*/ 0 w 9835377"/>
              <a:gd name="connsiteY0" fmla="*/ 0 h 6880303"/>
              <a:gd name="connsiteX1" fmla="*/ 6540191 w 9835377"/>
              <a:gd name="connsiteY1" fmla="*/ 11151 h 6880303"/>
              <a:gd name="connsiteX2" fmla="*/ 9835377 w 9835377"/>
              <a:gd name="connsiteY2" fmla="*/ 3440151 h 6880303"/>
              <a:gd name="connsiteX3" fmla="*/ 6540191 w 9835377"/>
              <a:gd name="connsiteY3" fmla="*/ 6869151 h 6880303"/>
              <a:gd name="connsiteX4" fmla="*/ 1 w 9835377"/>
              <a:gd name="connsiteY4" fmla="*/ 6880303 h 6880303"/>
              <a:gd name="connsiteX5" fmla="*/ 0 w 9835377"/>
              <a:gd name="connsiteY5" fmla="*/ 0 h 6880303"/>
              <a:gd name="connsiteX0" fmla="*/ 761999 w 9835376"/>
              <a:gd name="connsiteY0" fmla="*/ 252085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761999 w 9835376"/>
              <a:gd name="connsiteY5" fmla="*/ 252085 h 6869152"/>
              <a:gd name="connsiteX0" fmla="*/ 872835 w 9835376"/>
              <a:gd name="connsiteY0" fmla="*/ 16558 h 6869152"/>
              <a:gd name="connsiteX1" fmla="*/ 6540190 w 9835376"/>
              <a:gd name="connsiteY1" fmla="*/ 0 h 6869152"/>
              <a:gd name="connsiteX2" fmla="*/ 9835376 w 9835376"/>
              <a:gd name="connsiteY2" fmla="*/ 3429000 h 6869152"/>
              <a:gd name="connsiteX3" fmla="*/ 6540190 w 9835376"/>
              <a:gd name="connsiteY3" fmla="*/ 6858000 h 6869152"/>
              <a:gd name="connsiteX4" fmla="*/ 0 w 9835376"/>
              <a:gd name="connsiteY4" fmla="*/ 6869152 h 6869152"/>
              <a:gd name="connsiteX5" fmla="*/ 872835 w 9835376"/>
              <a:gd name="connsiteY5" fmla="*/ 16558 h 6869152"/>
              <a:gd name="connsiteX0" fmla="*/ 0 w 8962541"/>
              <a:gd name="connsiteY0" fmla="*/ 16558 h 6858000"/>
              <a:gd name="connsiteX1" fmla="*/ 5667355 w 8962541"/>
              <a:gd name="connsiteY1" fmla="*/ 0 h 6858000"/>
              <a:gd name="connsiteX2" fmla="*/ 8962541 w 8962541"/>
              <a:gd name="connsiteY2" fmla="*/ 3429000 h 6858000"/>
              <a:gd name="connsiteX3" fmla="*/ 5667355 w 8962541"/>
              <a:gd name="connsiteY3" fmla="*/ 6858000 h 6858000"/>
              <a:gd name="connsiteX4" fmla="*/ 13856 w 8962541"/>
              <a:gd name="connsiteY4" fmla="*/ 6841443 h 6858000"/>
              <a:gd name="connsiteX5" fmla="*/ 0 w 8962541"/>
              <a:gd name="connsiteY5" fmla="*/ 16558 h 6858000"/>
              <a:gd name="connsiteX0" fmla="*/ 0 w 8962541"/>
              <a:gd name="connsiteY0" fmla="*/ 16558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16558 h 6869152"/>
              <a:gd name="connsiteX0" fmla="*/ 0 w 8962541"/>
              <a:gd name="connsiteY0" fmla="*/ 2704 h 6869152"/>
              <a:gd name="connsiteX1" fmla="*/ 5667355 w 8962541"/>
              <a:gd name="connsiteY1" fmla="*/ 0 h 6869152"/>
              <a:gd name="connsiteX2" fmla="*/ 8962541 w 8962541"/>
              <a:gd name="connsiteY2" fmla="*/ 3429000 h 6869152"/>
              <a:gd name="connsiteX3" fmla="*/ 5667355 w 8962541"/>
              <a:gd name="connsiteY3" fmla="*/ 6858000 h 6869152"/>
              <a:gd name="connsiteX4" fmla="*/ 1 w 8962541"/>
              <a:gd name="connsiteY4" fmla="*/ 6869152 h 6869152"/>
              <a:gd name="connsiteX5" fmla="*/ 0 w 8962541"/>
              <a:gd name="connsiteY5" fmla="*/ 2704 h 6869152"/>
              <a:gd name="connsiteX0" fmla="*/ 13854 w 8976395"/>
              <a:gd name="connsiteY0" fmla="*/ 2704 h 6858000"/>
              <a:gd name="connsiteX1" fmla="*/ 5681209 w 8976395"/>
              <a:gd name="connsiteY1" fmla="*/ 0 h 6858000"/>
              <a:gd name="connsiteX2" fmla="*/ 8976395 w 8976395"/>
              <a:gd name="connsiteY2" fmla="*/ 3429000 h 6858000"/>
              <a:gd name="connsiteX3" fmla="*/ 5681209 w 8976395"/>
              <a:gd name="connsiteY3" fmla="*/ 6858000 h 6858000"/>
              <a:gd name="connsiteX4" fmla="*/ 0 w 8976395"/>
              <a:gd name="connsiteY4" fmla="*/ 6855297 h 6858000"/>
              <a:gd name="connsiteX5" fmla="*/ 13854 w 8976395"/>
              <a:gd name="connsiteY5" fmla="*/ 2704 h 6858000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5 w 8962541"/>
              <a:gd name="connsiteY4" fmla="*/ 6869151 h 6869151"/>
              <a:gd name="connsiteX5" fmla="*/ 0 w 8962541"/>
              <a:gd name="connsiteY5" fmla="*/ 2704 h 6869151"/>
              <a:gd name="connsiteX0" fmla="*/ 0 w 8962541"/>
              <a:gd name="connsiteY0" fmla="*/ 2704 h 6883005"/>
              <a:gd name="connsiteX1" fmla="*/ 5667355 w 8962541"/>
              <a:gd name="connsiteY1" fmla="*/ 0 h 6883005"/>
              <a:gd name="connsiteX2" fmla="*/ 8962541 w 8962541"/>
              <a:gd name="connsiteY2" fmla="*/ 3429000 h 6883005"/>
              <a:gd name="connsiteX3" fmla="*/ 5667355 w 8962541"/>
              <a:gd name="connsiteY3" fmla="*/ 6858000 h 6883005"/>
              <a:gd name="connsiteX4" fmla="*/ 0 w 8962541"/>
              <a:gd name="connsiteY4" fmla="*/ 6883005 h 6883005"/>
              <a:gd name="connsiteX5" fmla="*/ 0 w 8962541"/>
              <a:gd name="connsiteY5" fmla="*/ 2704 h 6883005"/>
              <a:gd name="connsiteX0" fmla="*/ 0 w 8962541"/>
              <a:gd name="connsiteY0" fmla="*/ 2704 h 6869151"/>
              <a:gd name="connsiteX1" fmla="*/ 5667355 w 8962541"/>
              <a:gd name="connsiteY1" fmla="*/ 0 h 6869151"/>
              <a:gd name="connsiteX2" fmla="*/ 8962541 w 8962541"/>
              <a:gd name="connsiteY2" fmla="*/ 3429000 h 6869151"/>
              <a:gd name="connsiteX3" fmla="*/ 5667355 w 8962541"/>
              <a:gd name="connsiteY3" fmla="*/ 6858000 h 6869151"/>
              <a:gd name="connsiteX4" fmla="*/ 13854 w 8962541"/>
              <a:gd name="connsiteY4" fmla="*/ 6869151 h 6869151"/>
              <a:gd name="connsiteX5" fmla="*/ 0 w 8962541"/>
              <a:gd name="connsiteY5" fmla="*/ 2704 h 68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541" h="6869151">
                <a:moveTo>
                  <a:pt x="0" y="2704"/>
                </a:moveTo>
                <a:lnTo>
                  <a:pt x="5667355" y="0"/>
                </a:lnTo>
                <a:cubicBezTo>
                  <a:pt x="7487236" y="0"/>
                  <a:pt x="8962541" y="1535216"/>
                  <a:pt x="8962541" y="3429000"/>
                </a:cubicBezTo>
                <a:cubicBezTo>
                  <a:pt x="8962541" y="5322784"/>
                  <a:pt x="7487236" y="6858000"/>
                  <a:pt x="5667355" y="6858000"/>
                </a:cubicBezTo>
                <a:lnTo>
                  <a:pt x="13854" y="6869151"/>
                </a:lnTo>
                <a:lnTo>
                  <a:pt x="0" y="270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880000" tIns="1440000" rIns="28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6899564" y="1073067"/>
            <a:ext cx="4572000" cy="2362997"/>
          </a:xfrm>
          <a:custGeom>
            <a:avLst/>
            <a:gdLst>
              <a:gd name="connsiteX0" fmla="*/ 0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1325563 h 1325563"/>
              <a:gd name="connsiteX3" fmla="*/ 0 w 10515600"/>
              <a:gd name="connsiteY3" fmla="*/ 1325563 h 1325563"/>
              <a:gd name="connsiteX4" fmla="*/ 0 w 10515600"/>
              <a:gd name="connsiteY4" fmla="*/ 0 h 1325563"/>
              <a:gd name="connsiteX0" fmla="*/ 412955 w 10928555"/>
              <a:gd name="connsiteY0" fmla="*/ 0 h 1748350"/>
              <a:gd name="connsiteX1" fmla="*/ 10928555 w 10928555"/>
              <a:gd name="connsiteY1" fmla="*/ 0 h 1748350"/>
              <a:gd name="connsiteX2" fmla="*/ 10928555 w 10928555"/>
              <a:gd name="connsiteY2" fmla="*/ 1325563 h 1748350"/>
              <a:gd name="connsiteX3" fmla="*/ 0 w 10928555"/>
              <a:gd name="connsiteY3" fmla="*/ 1748350 h 1748350"/>
              <a:gd name="connsiteX4" fmla="*/ 412955 w 10928555"/>
              <a:gd name="connsiteY4" fmla="*/ 0 h 1748350"/>
              <a:gd name="connsiteX0" fmla="*/ 741868 w 11257468"/>
              <a:gd name="connsiteY0" fmla="*/ 0 h 1748350"/>
              <a:gd name="connsiteX1" fmla="*/ 11257468 w 11257468"/>
              <a:gd name="connsiteY1" fmla="*/ 0 h 1748350"/>
              <a:gd name="connsiteX2" fmla="*/ 11257468 w 11257468"/>
              <a:gd name="connsiteY2" fmla="*/ 1325563 h 1748350"/>
              <a:gd name="connsiteX3" fmla="*/ 0 w 11257468"/>
              <a:gd name="connsiteY3" fmla="*/ 1748350 h 1748350"/>
              <a:gd name="connsiteX4" fmla="*/ 741868 w 11257468"/>
              <a:gd name="connsiteY4" fmla="*/ 0 h 1748350"/>
              <a:gd name="connsiteX0" fmla="*/ 851506 w 11367106"/>
              <a:gd name="connsiteY0" fmla="*/ 0 h 1754514"/>
              <a:gd name="connsiteX1" fmla="*/ 11367106 w 11367106"/>
              <a:gd name="connsiteY1" fmla="*/ 0 h 1754514"/>
              <a:gd name="connsiteX2" fmla="*/ 11367106 w 11367106"/>
              <a:gd name="connsiteY2" fmla="*/ 1325563 h 1754514"/>
              <a:gd name="connsiteX3" fmla="*/ 0 w 11367106"/>
              <a:gd name="connsiteY3" fmla="*/ 1754514 h 1754514"/>
              <a:gd name="connsiteX4" fmla="*/ 851506 w 11367106"/>
              <a:gd name="connsiteY4" fmla="*/ 0 h 17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7106" h="1754514">
                <a:moveTo>
                  <a:pt x="851506" y="0"/>
                </a:moveTo>
                <a:lnTo>
                  <a:pt x="11367106" y="0"/>
                </a:lnTo>
                <a:lnTo>
                  <a:pt x="11367106" y="1325563"/>
                </a:lnTo>
                <a:lnTo>
                  <a:pt x="0" y="1754514"/>
                </a:lnTo>
                <a:lnTo>
                  <a:pt x="8515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540000" tIns="288000" rIns="288000" bIns="900000" anchor="ctr" anchorCtr="0">
            <a:spAutoFit/>
          </a:bodyPr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3" name="Tekstvak 52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Tussenblad - blauw</a:t>
            </a:r>
          </a:p>
        </p:txBody>
      </p: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/ beeld recht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5599822" y="95276"/>
            <a:ext cx="2114706" cy="1053913"/>
            <a:chOff x="5599822" y="95276"/>
            <a:chExt cx="2114706" cy="1053913"/>
          </a:xfrm>
        </p:grpSpPr>
        <p:sp>
          <p:nvSpPr>
            <p:cNvPr id="19" name="Freeform 8"/>
            <p:cNvSpPr>
              <a:spLocks noChangeArrowheads="1"/>
            </p:cNvSpPr>
            <p:nvPr userDrawn="1"/>
          </p:nvSpPr>
          <p:spPr bwMode="auto">
            <a:xfrm rot="10800000">
              <a:off x="5599822" y="1009279"/>
              <a:ext cx="2114706" cy="139910"/>
            </a:xfrm>
            <a:custGeom>
              <a:avLst/>
              <a:gdLst>
                <a:gd name="T0" fmla="*/ 7851 w 8130"/>
                <a:gd name="T1" fmla="*/ 241 h 538"/>
                <a:gd name="T2" fmla="*/ 7555 w 8130"/>
                <a:gd name="T3" fmla="*/ 444 h 538"/>
                <a:gd name="T4" fmla="*/ 7203 w 8130"/>
                <a:gd name="T5" fmla="*/ 111 h 538"/>
                <a:gd name="T6" fmla="*/ 6722 w 8130"/>
                <a:gd name="T7" fmla="*/ 148 h 538"/>
                <a:gd name="T8" fmla="*/ 6407 w 8130"/>
                <a:gd name="T9" fmla="*/ 407 h 538"/>
                <a:gd name="T10" fmla="*/ 6111 w 8130"/>
                <a:gd name="T11" fmla="*/ 203 h 538"/>
                <a:gd name="T12" fmla="*/ 5815 w 8130"/>
                <a:gd name="T13" fmla="*/ 0 h 538"/>
                <a:gd name="T14" fmla="*/ 5518 w 8130"/>
                <a:gd name="T15" fmla="*/ 222 h 538"/>
                <a:gd name="T16" fmla="*/ 5111 w 8130"/>
                <a:gd name="T17" fmla="*/ 407 h 538"/>
                <a:gd name="T18" fmla="*/ 4778 w 8130"/>
                <a:gd name="T19" fmla="*/ 37 h 538"/>
                <a:gd name="T20" fmla="*/ 4370 w 8130"/>
                <a:gd name="T21" fmla="*/ 203 h 538"/>
                <a:gd name="T22" fmla="*/ 4000 w 8130"/>
                <a:gd name="T23" fmla="*/ 407 h 538"/>
                <a:gd name="T24" fmla="*/ 3611 w 8130"/>
                <a:gd name="T25" fmla="*/ 74 h 538"/>
                <a:gd name="T26" fmla="*/ 3259 w 8130"/>
                <a:gd name="T27" fmla="*/ 148 h 538"/>
                <a:gd name="T28" fmla="*/ 2926 w 8130"/>
                <a:gd name="T29" fmla="*/ 426 h 538"/>
                <a:gd name="T30" fmla="*/ 2630 w 8130"/>
                <a:gd name="T31" fmla="*/ 222 h 538"/>
                <a:gd name="T32" fmla="*/ 2352 w 8130"/>
                <a:gd name="T33" fmla="*/ 19 h 538"/>
                <a:gd name="T34" fmla="*/ 1759 w 8130"/>
                <a:gd name="T35" fmla="*/ 481 h 538"/>
                <a:gd name="T36" fmla="*/ 1629 w 8130"/>
                <a:gd name="T37" fmla="*/ 444 h 538"/>
                <a:gd name="T38" fmla="*/ 1277 w 8130"/>
                <a:gd name="T39" fmla="*/ 93 h 538"/>
                <a:gd name="T40" fmla="*/ 852 w 8130"/>
                <a:gd name="T41" fmla="*/ 315 h 538"/>
                <a:gd name="T42" fmla="*/ 389 w 8130"/>
                <a:gd name="T43" fmla="*/ 389 h 538"/>
                <a:gd name="T44" fmla="*/ 0 w 8130"/>
                <a:gd name="T45" fmla="*/ 74 h 538"/>
                <a:gd name="T46" fmla="*/ 130 w 8130"/>
                <a:gd name="T47" fmla="*/ 167 h 538"/>
                <a:gd name="T48" fmla="*/ 334 w 8130"/>
                <a:gd name="T49" fmla="*/ 407 h 538"/>
                <a:gd name="T50" fmla="*/ 592 w 8130"/>
                <a:gd name="T51" fmla="*/ 537 h 538"/>
                <a:gd name="T52" fmla="*/ 907 w 8130"/>
                <a:gd name="T53" fmla="*/ 333 h 538"/>
                <a:gd name="T54" fmla="*/ 1277 w 8130"/>
                <a:gd name="T55" fmla="*/ 167 h 538"/>
                <a:gd name="T56" fmla="*/ 1704 w 8130"/>
                <a:gd name="T57" fmla="*/ 537 h 538"/>
                <a:gd name="T58" fmla="*/ 2056 w 8130"/>
                <a:gd name="T59" fmla="*/ 333 h 538"/>
                <a:gd name="T60" fmla="*/ 2352 w 8130"/>
                <a:gd name="T61" fmla="*/ 111 h 538"/>
                <a:gd name="T62" fmla="*/ 2592 w 8130"/>
                <a:gd name="T63" fmla="*/ 259 h 538"/>
                <a:gd name="T64" fmla="*/ 3000 w 8130"/>
                <a:gd name="T65" fmla="*/ 481 h 538"/>
                <a:gd name="T66" fmla="*/ 3389 w 8130"/>
                <a:gd name="T67" fmla="*/ 148 h 538"/>
                <a:gd name="T68" fmla="*/ 3796 w 8130"/>
                <a:gd name="T69" fmla="*/ 296 h 538"/>
                <a:gd name="T70" fmla="*/ 4204 w 8130"/>
                <a:gd name="T71" fmla="*/ 444 h 538"/>
                <a:gd name="T72" fmla="*/ 4611 w 8130"/>
                <a:gd name="T73" fmla="*/ 74 h 538"/>
                <a:gd name="T74" fmla="*/ 4926 w 8130"/>
                <a:gd name="T75" fmla="*/ 278 h 538"/>
                <a:gd name="T76" fmla="*/ 5241 w 8130"/>
                <a:gd name="T77" fmla="*/ 518 h 538"/>
                <a:gd name="T78" fmla="*/ 5537 w 8130"/>
                <a:gd name="T79" fmla="*/ 296 h 538"/>
                <a:gd name="T80" fmla="*/ 5833 w 8130"/>
                <a:gd name="T81" fmla="*/ 55 h 538"/>
                <a:gd name="T82" fmla="*/ 6166 w 8130"/>
                <a:gd name="T83" fmla="*/ 370 h 538"/>
                <a:gd name="T84" fmla="*/ 6574 w 8130"/>
                <a:gd name="T85" fmla="*/ 407 h 538"/>
                <a:gd name="T86" fmla="*/ 6981 w 8130"/>
                <a:gd name="T87" fmla="*/ 74 h 538"/>
                <a:gd name="T88" fmla="*/ 7259 w 8130"/>
                <a:gd name="T89" fmla="*/ 278 h 538"/>
                <a:gd name="T90" fmla="*/ 7555 w 8130"/>
                <a:gd name="T91" fmla="*/ 500 h 538"/>
                <a:gd name="T92" fmla="*/ 7889 w 8130"/>
                <a:gd name="T93" fmla="*/ 278 h 538"/>
                <a:gd name="T94" fmla="*/ 8129 w 8130"/>
                <a:gd name="T95" fmla="*/ 111 h 538"/>
                <a:gd name="T96" fmla="*/ 7851 w 8130"/>
                <a:gd name="T97" fmla="*/ 24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0" h="538">
                  <a:moveTo>
                    <a:pt x="7851" y="241"/>
                  </a:moveTo>
                  <a:lnTo>
                    <a:pt x="7851" y="241"/>
                  </a:lnTo>
                  <a:cubicBezTo>
                    <a:pt x="7815" y="315"/>
                    <a:pt x="7759" y="389"/>
                    <a:pt x="7667" y="426"/>
                  </a:cubicBezTo>
                  <a:cubicBezTo>
                    <a:pt x="7629" y="426"/>
                    <a:pt x="7592" y="444"/>
                    <a:pt x="7555" y="444"/>
                  </a:cubicBezTo>
                  <a:cubicBezTo>
                    <a:pt x="7444" y="444"/>
                    <a:pt x="7370" y="333"/>
                    <a:pt x="7296" y="241"/>
                  </a:cubicBezTo>
                  <a:cubicBezTo>
                    <a:pt x="7259" y="185"/>
                    <a:pt x="7240" y="148"/>
                    <a:pt x="7203" y="111"/>
                  </a:cubicBezTo>
                  <a:cubicBezTo>
                    <a:pt x="7129" y="55"/>
                    <a:pt x="7055" y="19"/>
                    <a:pt x="6981" y="19"/>
                  </a:cubicBezTo>
                  <a:cubicBezTo>
                    <a:pt x="6888" y="19"/>
                    <a:pt x="6796" y="74"/>
                    <a:pt x="6722" y="148"/>
                  </a:cubicBezTo>
                  <a:cubicBezTo>
                    <a:pt x="6704" y="167"/>
                    <a:pt x="6685" y="185"/>
                    <a:pt x="6666" y="222"/>
                  </a:cubicBezTo>
                  <a:cubicBezTo>
                    <a:pt x="6592" y="315"/>
                    <a:pt x="6518" y="407"/>
                    <a:pt x="6407" y="407"/>
                  </a:cubicBezTo>
                  <a:cubicBezTo>
                    <a:pt x="6370" y="407"/>
                    <a:pt x="6333" y="407"/>
                    <a:pt x="6296" y="389"/>
                  </a:cubicBezTo>
                  <a:cubicBezTo>
                    <a:pt x="6222" y="352"/>
                    <a:pt x="6166" y="278"/>
                    <a:pt x="6111" y="203"/>
                  </a:cubicBezTo>
                  <a:cubicBezTo>
                    <a:pt x="6055" y="111"/>
                    <a:pt x="6000" y="37"/>
                    <a:pt x="5889" y="0"/>
                  </a:cubicBezTo>
                  <a:cubicBezTo>
                    <a:pt x="5870" y="0"/>
                    <a:pt x="5852" y="0"/>
                    <a:pt x="5815" y="0"/>
                  </a:cubicBezTo>
                  <a:cubicBezTo>
                    <a:pt x="5685" y="0"/>
                    <a:pt x="5574" y="111"/>
                    <a:pt x="5518" y="203"/>
                  </a:cubicBezTo>
                  <a:cubicBezTo>
                    <a:pt x="5518" y="222"/>
                    <a:pt x="5518" y="222"/>
                    <a:pt x="5518" y="222"/>
                  </a:cubicBezTo>
                  <a:cubicBezTo>
                    <a:pt x="5444" y="315"/>
                    <a:pt x="5351" y="463"/>
                    <a:pt x="5241" y="463"/>
                  </a:cubicBezTo>
                  <a:cubicBezTo>
                    <a:pt x="5185" y="463"/>
                    <a:pt x="5148" y="444"/>
                    <a:pt x="5111" y="407"/>
                  </a:cubicBezTo>
                  <a:cubicBezTo>
                    <a:pt x="5037" y="352"/>
                    <a:pt x="5000" y="296"/>
                    <a:pt x="4963" y="222"/>
                  </a:cubicBezTo>
                  <a:cubicBezTo>
                    <a:pt x="4907" y="148"/>
                    <a:pt x="4870" y="74"/>
                    <a:pt x="4778" y="37"/>
                  </a:cubicBezTo>
                  <a:cubicBezTo>
                    <a:pt x="4740" y="19"/>
                    <a:pt x="4685" y="0"/>
                    <a:pt x="4648" y="0"/>
                  </a:cubicBezTo>
                  <a:cubicBezTo>
                    <a:pt x="4537" y="0"/>
                    <a:pt x="4463" y="111"/>
                    <a:pt x="4370" y="203"/>
                  </a:cubicBezTo>
                  <a:cubicBezTo>
                    <a:pt x="4278" y="315"/>
                    <a:pt x="4204" y="407"/>
                    <a:pt x="4074" y="407"/>
                  </a:cubicBezTo>
                  <a:cubicBezTo>
                    <a:pt x="4055" y="407"/>
                    <a:pt x="4037" y="407"/>
                    <a:pt x="4000" y="407"/>
                  </a:cubicBezTo>
                  <a:cubicBezTo>
                    <a:pt x="3907" y="370"/>
                    <a:pt x="3852" y="296"/>
                    <a:pt x="3796" y="241"/>
                  </a:cubicBezTo>
                  <a:cubicBezTo>
                    <a:pt x="3741" y="167"/>
                    <a:pt x="3685" y="93"/>
                    <a:pt x="3611" y="74"/>
                  </a:cubicBezTo>
                  <a:cubicBezTo>
                    <a:pt x="3574" y="55"/>
                    <a:pt x="3537" y="55"/>
                    <a:pt x="3500" y="55"/>
                  </a:cubicBezTo>
                  <a:cubicBezTo>
                    <a:pt x="3426" y="55"/>
                    <a:pt x="3333" y="93"/>
                    <a:pt x="3259" y="148"/>
                  </a:cubicBezTo>
                  <a:cubicBezTo>
                    <a:pt x="3241" y="185"/>
                    <a:pt x="3203" y="203"/>
                    <a:pt x="3185" y="241"/>
                  </a:cubicBezTo>
                  <a:cubicBezTo>
                    <a:pt x="3111" y="333"/>
                    <a:pt x="3037" y="426"/>
                    <a:pt x="2926" y="426"/>
                  </a:cubicBezTo>
                  <a:cubicBezTo>
                    <a:pt x="2889" y="426"/>
                    <a:pt x="2852" y="407"/>
                    <a:pt x="2815" y="407"/>
                  </a:cubicBezTo>
                  <a:cubicBezTo>
                    <a:pt x="2741" y="370"/>
                    <a:pt x="2685" y="296"/>
                    <a:pt x="2630" y="222"/>
                  </a:cubicBezTo>
                  <a:cubicBezTo>
                    <a:pt x="2592" y="148"/>
                    <a:pt x="2537" y="93"/>
                    <a:pt x="2482" y="55"/>
                  </a:cubicBezTo>
                  <a:cubicBezTo>
                    <a:pt x="2426" y="37"/>
                    <a:pt x="2389" y="19"/>
                    <a:pt x="2352" y="19"/>
                  </a:cubicBezTo>
                  <a:cubicBezTo>
                    <a:pt x="2222" y="19"/>
                    <a:pt x="2130" y="148"/>
                    <a:pt x="2037" y="259"/>
                  </a:cubicBezTo>
                  <a:cubicBezTo>
                    <a:pt x="1944" y="370"/>
                    <a:pt x="1870" y="481"/>
                    <a:pt x="1759" y="481"/>
                  </a:cubicBezTo>
                  <a:lnTo>
                    <a:pt x="1759" y="481"/>
                  </a:lnTo>
                  <a:cubicBezTo>
                    <a:pt x="1704" y="481"/>
                    <a:pt x="1667" y="463"/>
                    <a:pt x="1629" y="444"/>
                  </a:cubicBezTo>
                  <a:cubicBezTo>
                    <a:pt x="1555" y="389"/>
                    <a:pt x="1519" y="333"/>
                    <a:pt x="1481" y="278"/>
                  </a:cubicBezTo>
                  <a:cubicBezTo>
                    <a:pt x="1426" y="185"/>
                    <a:pt x="1371" y="111"/>
                    <a:pt x="1277" y="93"/>
                  </a:cubicBezTo>
                  <a:cubicBezTo>
                    <a:pt x="1241" y="74"/>
                    <a:pt x="1203" y="74"/>
                    <a:pt x="1167" y="74"/>
                  </a:cubicBezTo>
                  <a:cubicBezTo>
                    <a:pt x="1037" y="74"/>
                    <a:pt x="944" y="203"/>
                    <a:pt x="852" y="315"/>
                  </a:cubicBezTo>
                  <a:cubicBezTo>
                    <a:pt x="796" y="389"/>
                    <a:pt x="685" y="481"/>
                    <a:pt x="574" y="481"/>
                  </a:cubicBezTo>
                  <a:cubicBezTo>
                    <a:pt x="500" y="481"/>
                    <a:pt x="444" y="463"/>
                    <a:pt x="389" y="389"/>
                  </a:cubicBezTo>
                  <a:cubicBezTo>
                    <a:pt x="352" y="352"/>
                    <a:pt x="315" y="315"/>
                    <a:pt x="278" y="278"/>
                  </a:cubicBezTo>
                  <a:cubicBezTo>
                    <a:pt x="204" y="167"/>
                    <a:pt x="148" y="74"/>
                    <a:pt x="0" y="7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6" y="111"/>
                    <a:pt x="111" y="148"/>
                    <a:pt x="130" y="167"/>
                  </a:cubicBezTo>
                  <a:cubicBezTo>
                    <a:pt x="185" y="203"/>
                    <a:pt x="222" y="259"/>
                    <a:pt x="259" y="315"/>
                  </a:cubicBezTo>
                  <a:cubicBezTo>
                    <a:pt x="278" y="352"/>
                    <a:pt x="296" y="389"/>
                    <a:pt x="334" y="407"/>
                  </a:cubicBezTo>
                  <a:cubicBezTo>
                    <a:pt x="389" y="500"/>
                    <a:pt x="500" y="537"/>
                    <a:pt x="592" y="537"/>
                  </a:cubicBezTo>
                  <a:lnTo>
                    <a:pt x="592" y="537"/>
                  </a:lnTo>
                  <a:cubicBezTo>
                    <a:pt x="667" y="537"/>
                    <a:pt x="759" y="500"/>
                    <a:pt x="815" y="444"/>
                  </a:cubicBezTo>
                  <a:cubicBezTo>
                    <a:pt x="852" y="426"/>
                    <a:pt x="870" y="370"/>
                    <a:pt x="907" y="333"/>
                  </a:cubicBezTo>
                  <a:cubicBezTo>
                    <a:pt x="981" y="241"/>
                    <a:pt x="1055" y="129"/>
                    <a:pt x="1167" y="129"/>
                  </a:cubicBezTo>
                  <a:cubicBezTo>
                    <a:pt x="1203" y="129"/>
                    <a:pt x="1241" y="148"/>
                    <a:pt x="1277" y="167"/>
                  </a:cubicBezTo>
                  <a:cubicBezTo>
                    <a:pt x="1371" y="203"/>
                    <a:pt x="1407" y="278"/>
                    <a:pt x="1463" y="333"/>
                  </a:cubicBezTo>
                  <a:cubicBezTo>
                    <a:pt x="1519" y="426"/>
                    <a:pt x="1593" y="518"/>
                    <a:pt x="1704" y="537"/>
                  </a:cubicBezTo>
                  <a:cubicBezTo>
                    <a:pt x="1722" y="537"/>
                    <a:pt x="1741" y="537"/>
                    <a:pt x="1759" y="537"/>
                  </a:cubicBezTo>
                  <a:cubicBezTo>
                    <a:pt x="1907" y="537"/>
                    <a:pt x="1981" y="444"/>
                    <a:pt x="2056" y="333"/>
                  </a:cubicBezTo>
                  <a:cubicBezTo>
                    <a:pt x="2092" y="278"/>
                    <a:pt x="2111" y="241"/>
                    <a:pt x="2148" y="203"/>
                  </a:cubicBezTo>
                  <a:cubicBezTo>
                    <a:pt x="2222" y="129"/>
                    <a:pt x="2278" y="111"/>
                    <a:pt x="2352" y="111"/>
                  </a:cubicBezTo>
                  <a:cubicBezTo>
                    <a:pt x="2426" y="111"/>
                    <a:pt x="2500" y="148"/>
                    <a:pt x="2556" y="222"/>
                  </a:cubicBezTo>
                  <a:cubicBezTo>
                    <a:pt x="2574" y="241"/>
                    <a:pt x="2592" y="241"/>
                    <a:pt x="2592" y="259"/>
                  </a:cubicBezTo>
                  <a:cubicBezTo>
                    <a:pt x="2685" y="370"/>
                    <a:pt x="2778" y="481"/>
                    <a:pt x="2926" y="481"/>
                  </a:cubicBezTo>
                  <a:cubicBezTo>
                    <a:pt x="2944" y="481"/>
                    <a:pt x="2981" y="481"/>
                    <a:pt x="3000" y="481"/>
                  </a:cubicBezTo>
                  <a:cubicBezTo>
                    <a:pt x="3093" y="444"/>
                    <a:pt x="3148" y="389"/>
                    <a:pt x="3203" y="315"/>
                  </a:cubicBezTo>
                  <a:cubicBezTo>
                    <a:pt x="3259" y="241"/>
                    <a:pt x="3315" y="185"/>
                    <a:pt x="3389" y="148"/>
                  </a:cubicBezTo>
                  <a:cubicBezTo>
                    <a:pt x="3426" y="129"/>
                    <a:pt x="3463" y="129"/>
                    <a:pt x="3500" y="129"/>
                  </a:cubicBezTo>
                  <a:cubicBezTo>
                    <a:pt x="3611" y="129"/>
                    <a:pt x="3703" y="222"/>
                    <a:pt x="3796" y="296"/>
                  </a:cubicBezTo>
                  <a:cubicBezTo>
                    <a:pt x="3870" y="389"/>
                    <a:pt x="3963" y="481"/>
                    <a:pt x="4092" y="481"/>
                  </a:cubicBezTo>
                  <a:cubicBezTo>
                    <a:pt x="4130" y="481"/>
                    <a:pt x="4166" y="481"/>
                    <a:pt x="4204" y="444"/>
                  </a:cubicBezTo>
                  <a:cubicBezTo>
                    <a:pt x="4278" y="426"/>
                    <a:pt x="4333" y="352"/>
                    <a:pt x="4370" y="278"/>
                  </a:cubicBezTo>
                  <a:cubicBezTo>
                    <a:pt x="4444" y="185"/>
                    <a:pt x="4500" y="111"/>
                    <a:pt x="4611" y="74"/>
                  </a:cubicBezTo>
                  <a:cubicBezTo>
                    <a:pt x="4630" y="74"/>
                    <a:pt x="4648" y="74"/>
                    <a:pt x="4666" y="74"/>
                  </a:cubicBezTo>
                  <a:cubicBezTo>
                    <a:pt x="4778" y="74"/>
                    <a:pt x="4852" y="185"/>
                    <a:pt x="4926" y="278"/>
                  </a:cubicBezTo>
                  <a:cubicBezTo>
                    <a:pt x="4944" y="315"/>
                    <a:pt x="4944" y="333"/>
                    <a:pt x="4963" y="352"/>
                  </a:cubicBezTo>
                  <a:cubicBezTo>
                    <a:pt x="5037" y="463"/>
                    <a:pt x="5148" y="518"/>
                    <a:pt x="5241" y="518"/>
                  </a:cubicBezTo>
                  <a:cubicBezTo>
                    <a:pt x="5315" y="518"/>
                    <a:pt x="5370" y="481"/>
                    <a:pt x="5444" y="444"/>
                  </a:cubicBezTo>
                  <a:cubicBezTo>
                    <a:pt x="5481" y="389"/>
                    <a:pt x="5518" y="352"/>
                    <a:pt x="5537" y="296"/>
                  </a:cubicBezTo>
                  <a:cubicBezTo>
                    <a:pt x="5593" y="203"/>
                    <a:pt x="5648" y="111"/>
                    <a:pt x="5741" y="74"/>
                  </a:cubicBezTo>
                  <a:cubicBezTo>
                    <a:pt x="5777" y="74"/>
                    <a:pt x="5796" y="55"/>
                    <a:pt x="5833" y="55"/>
                  </a:cubicBezTo>
                  <a:cubicBezTo>
                    <a:pt x="5944" y="55"/>
                    <a:pt x="6018" y="167"/>
                    <a:pt x="6092" y="259"/>
                  </a:cubicBezTo>
                  <a:cubicBezTo>
                    <a:pt x="6111" y="296"/>
                    <a:pt x="6148" y="333"/>
                    <a:pt x="6166" y="370"/>
                  </a:cubicBezTo>
                  <a:cubicBezTo>
                    <a:pt x="6240" y="426"/>
                    <a:pt x="6314" y="463"/>
                    <a:pt x="6407" y="463"/>
                  </a:cubicBezTo>
                  <a:cubicBezTo>
                    <a:pt x="6462" y="463"/>
                    <a:pt x="6537" y="444"/>
                    <a:pt x="6574" y="407"/>
                  </a:cubicBezTo>
                  <a:cubicBezTo>
                    <a:pt x="6630" y="370"/>
                    <a:pt x="6666" y="315"/>
                    <a:pt x="6704" y="278"/>
                  </a:cubicBezTo>
                  <a:cubicBezTo>
                    <a:pt x="6778" y="167"/>
                    <a:pt x="6852" y="74"/>
                    <a:pt x="6981" y="74"/>
                  </a:cubicBezTo>
                  <a:lnTo>
                    <a:pt x="6981" y="74"/>
                  </a:lnTo>
                  <a:cubicBezTo>
                    <a:pt x="7111" y="74"/>
                    <a:pt x="7185" y="185"/>
                    <a:pt x="7259" y="278"/>
                  </a:cubicBezTo>
                  <a:cubicBezTo>
                    <a:pt x="7296" y="333"/>
                    <a:pt x="7333" y="389"/>
                    <a:pt x="7389" y="426"/>
                  </a:cubicBezTo>
                  <a:cubicBezTo>
                    <a:pt x="7444" y="481"/>
                    <a:pt x="7499" y="500"/>
                    <a:pt x="7555" y="500"/>
                  </a:cubicBezTo>
                  <a:cubicBezTo>
                    <a:pt x="7685" y="500"/>
                    <a:pt x="7796" y="370"/>
                    <a:pt x="7851" y="315"/>
                  </a:cubicBezTo>
                  <a:cubicBezTo>
                    <a:pt x="7870" y="296"/>
                    <a:pt x="7870" y="278"/>
                    <a:pt x="7889" y="278"/>
                  </a:cubicBezTo>
                  <a:cubicBezTo>
                    <a:pt x="7925" y="222"/>
                    <a:pt x="7981" y="167"/>
                    <a:pt x="8037" y="129"/>
                  </a:cubicBezTo>
                  <a:cubicBezTo>
                    <a:pt x="8074" y="129"/>
                    <a:pt x="8092" y="111"/>
                    <a:pt x="8129" y="111"/>
                  </a:cubicBezTo>
                  <a:cubicBezTo>
                    <a:pt x="8129" y="74"/>
                    <a:pt x="8129" y="74"/>
                    <a:pt x="8129" y="74"/>
                  </a:cubicBezTo>
                  <a:cubicBezTo>
                    <a:pt x="8000" y="74"/>
                    <a:pt x="7925" y="167"/>
                    <a:pt x="7851" y="2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9"/>
            <p:cNvSpPr>
              <a:spLocks noChangeArrowheads="1"/>
            </p:cNvSpPr>
            <p:nvPr userDrawn="1"/>
          </p:nvSpPr>
          <p:spPr bwMode="auto">
            <a:xfrm rot="10800000">
              <a:off x="5599822" y="696201"/>
              <a:ext cx="2114706" cy="154819"/>
            </a:xfrm>
            <a:custGeom>
              <a:avLst/>
              <a:gdLst>
                <a:gd name="T0" fmla="*/ 7907 w 8130"/>
                <a:gd name="T1" fmla="*/ 241 h 594"/>
                <a:gd name="T2" fmla="*/ 7574 w 8130"/>
                <a:gd name="T3" fmla="*/ 519 h 594"/>
                <a:gd name="T4" fmla="*/ 6963 w 8130"/>
                <a:gd name="T5" fmla="*/ 111 h 594"/>
                <a:gd name="T6" fmla="*/ 6648 w 8130"/>
                <a:gd name="T7" fmla="*/ 315 h 594"/>
                <a:gd name="T8" fmla="*/ 6222 w 8130"/>
                <a:gd name="T9" fmla="*/ 444 h 594"/>
                <a:gd name="T10" fmla="*/ 5944 w 8130"/>
                <a:gd name="T11" fmla="*/ 74 h 594"/>
                <a:gd name="T12" fmla="*/ 5555 w 8130"/>
                <a:gd name="T13" fmla="*/ 259 h 594"/>
                <a:gd name="T14" fmla="*/ 5241 w 8130"/>
                <a:gd name="T15" fmla="*/ 463 h 594"/>
                <a:gd name="T16" fmla="*/ 4944 w 8130"/>
                <a:gd name="T17" fmla="*/ 222 h 594"/>
                <a:gd name="T18" fmla="*/ 4666 w 8130"/>
                <a:gd name="T19" fmla="*/ 0 h 594"/>
                <a:gd name="T20" fmla="*/ 4092 w 8130"/>
                <a:gd name="T21" fmla="*/ 519 h 594"/>
                <a:gd name="T22" fmla="*/ 3963 w 8130"/>
                <a:gd name="T23" fmla="*/ 444 h 594"/>
                <a:gd name="T24" fmla="*/ 3667 w 8130"/>
                <a:gd name="T25" fmla="*/ 92 h 594"/>
                <a:gd name="T26" fmla="*/ 3222 w 8130"/>
                <a:gd name="T27" fmla="*/ 167 h 594"/>
                <a:gd name="T28" fmla="*/ 2907 w 8130"/>
                <a:gd name="T29" fmla="*/ 444 h 594"/>
                <a:gd name="T30" fmla="*/ 2611 w 8130"/>
                <a:gd name="T31" fmla="*/ 222 h 594"/>
                <a:gd name="T32" fmla="*/ 2333 w 8130"/>
                <a:gd name="T33" fmla="*/ 18 h 594"/>
                <a:gd name="T34" fmla="*/ 1944 w 8130"/>
                <a:gd name="T35" fmla="*/ 296 h 594"/>
                <a:gd name="T36" fmla="*/ 1648 w 8130"/>
                <a:gd name="T37" fmla="*/ 426 h 594"/>
                <a:gd name="T38" fmla="*/ 1259 w 8130"/>
                <a:gd name="T39" fmla="*/ 37 h 594"/>
                <a:gd name="T40" fmla="*/ 889 w 8130"/>
                <a:gd name="T41" fmla="*/ 222 h 594"/>
                <a:gd name="T42" fmla="*/ 408 w 8130"/>
                <a:gd name="T43" fmla="*/ 352 h 594"/>
                <a:gd name="T44" fmla="*/ 0 w 8130"/>
                <a:gd name="T45" fmla="*/ 0 h 594"/>
                <a:gd name="T46" fmla="*/ 166 w 8130"/>
                <a:gd name="T47" fmla="*/ 130 h 594"/>
                <a:gd name="T48" fmla="*/ 370 w 8130"/>
                <a:gd name="T49" fmla="*/ 389 h 594"/>
                <a:gd name="T50" fmla="*/ 870 w 8130"/>
                <a:gd name="T51" fmla="*/ 352 h 594"/>
                <a:gd name="T52" fmla="*/ 1407 w 8130"/>
                <a:gd name="T53" fmla="*/ 185 h 594"/>
                <a:gd name="T54" fmla="*/ 1759 w 8130"/>
                <a:gd name="T55" fmla="*/ 555 h 594"/>
                <a:gd name="T56" fmla="*/ 2018 w 8130"/>
                <a:gd name="T57" fmla="*/ 315 h 594"/>
                <a:gd name="T58" fmla="*/ 2333 w 8130"/>
                <a:gd name="T59" fmla="*/ 74 h 594"/>
                <a:gd name="T60" fmla="*/ 2722 w 8130"/>
                <a:gd name="T61" fmla="*/ 444 h 594"/>
                <a:gd name="T62" fmla="*/ 3167 w 8130"/>
                <a:gd name="T63" fmla="*/ 333 h 594"/>
                <a:gd name="T64" fmla="*/ 3629 w 8130"/>
                <a:gd name="T65" fmla="*/ 148 h 594"/>
                <a:gd name="T66" fmla="*/ 3907 w 8130"/>
                <a:gd name="T67" fmla="*/ 519 h 594"/>
                <a:gd name="T68" fmla="*/ 4370 w 8130"/>
                <a:gd name="T69" fmla="*/ 370 h 594"/>
                <a:gd name="T70" fmla="*/ 4666 w 8130"/>
                <a:gd name="T71" fmla="*/ 74 h 594"/>
                <a:gd name="T72" fmla="*/ 4907 w 8130"/>
                <a:gd name="T73" fmla="*/ 296 h 594"/>
                <a:gd name="T74" fmla="*/ 5241 w 8130"/>
                <a:gd name="T75" fmla="*/ 537 h 594"/>
                <a:gd name="T76" fmla="*/ 5833 w 8130"/>
                <a:gd name="T77" fmla="*/ 92 h 594"/>
                <a:gd name="T78" fmla="*/ 6000 w 8130"/>
                <a:gd name="T79" fmla="*/ 259 h 594"/>
                <a:gd name="T80" fmla="*/ 6388 w 8130"/>
                <a:gd name="T81" fmla="*/ 593 h 594"/>
                <a:gd name="T82" fmla="*/ 6722 w 8130"/>
                <a:gd name="T83" fmla="*/ 333 h 594"/>
                <a:gd name="T84" fmla="*/ 7129 w 8130"/>
                <a:gd name="T85" fmla="*/ 241 h 594"/>
                <a:gd name="T86" fmla="*/ 7537 w 8130"/>
                <a:gd name="T87" fmla="*/ 574 h 594"/>
                <a:gd name="T88" fmla="*/ 7963 w 8130"/>
                <a:gd name="T89" fmla="*/ 315 h 594"/>
                <a:gd name="T90" fmla="*/ 8074 w 8130"/>
                <a:gd name="T91" fmla="*/ 111 h 594"/>
                <a:gd name="T92" fmla="*/ 8129 w 8130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30" h="594">
                  <a:moveTo>
                    <a:pt x="7907" y="241"/>
                  </a:moveTo>
                  <a:lnTo>
                    <a:pt x="7907" y="241"/>
                  </a:lnTo>
                  <a:cubicBezTo>
                    <a:pt x="7851" y="333"/>
                    <a:pt x="7815" y="426"/>
                    <a:pt x="7741" y="463"/>
                  </a:cubicBezTo>
                  <a:cubicBezTo>
                    <a:pt x="7685" y="500"/>
                    <a:pt x="7629" y="519"/>
                    <a:pt x="7574" y="519"/>
                  </a:cubicBezTo>
                  <a:cubicBezTo>
                    <a:pt x="7407" y="519"/>
                    <a:pt x="7296" y="352"/>
                    <a:pt x="7203" y="241"/>
                  </a:cubicBezTo>
                  <a:cubicBezTo>
                    <a:pt x="7148" y="148"/>
                    <a:pt x="7055" y="111"/>
                    <a:pt x="6963" y="111"/>
                  </a:cubicBezTo>
                  <a:cubicBezTo>
                    <a:pt x="6870" y="111"/>
                    <a:pt x="6778" y="148"/>
                    <a:pt x="6704" y="241"/>
                  </a:cubicBezTo>
                  <a:cubicBezTo>
                    <a:pt x="6685" y="259"/>
                    <a:pt x="6666" y="296"/>
                    <a:pt x="6648" y="315"/>
                  </a:cubicBezTo>
                  <a:cubicBezTo>
                    <a:pt x="6574" y="407"/>
                    <a:pt x="6500" y="519"/>
                    <a:pt x="6388" y="519"/>
                  </a:cubicBezTo>
                  <a:cubicBezTo>
                    <a:pt x="6333" y="519"/>
                    <a:pt x="6278" y="500"/>
                    <a:pt x="6222" y="444"/>
                  </a:cubicBezTo>
                  <a:cubicBezTo>
                    <a:pt x="6148" y="389"/>
                    <a:pt x="6111" y="315"/>
                    <a:pt x="6074" y="259"/>
                  </a:cubicBezTo>
                  <a:cubicBezTo>
                    <a:pt x="6037" y="185"/>
                    <a:pt x="6000" y="111"/>
                    <a:pt x="5944" y="74"/>
                  </a:cubicBezTo>
                  <a:cubicBezTo>
                    <a:pt x="5907" y="37"/>
                    <a:pt x="5870" y="18"/>
                    <a:pt x="5833" y="18"/>
                  </a:cubicBezTo>
                  <a:cubicBezTo>
                    <a:pt x="5722" y="18"/>
                    <a:pt x="5629" y="148"/>
                    <a:pt x="5555" y="259"/>
                  </a:cubicBezTo>
                  <a:cubicBezTo>
                    <a:pt x="5555" y="278"/>
                    <a:pt x="5555" y="278"/>
                    <a:pt x="5555" y="278"/>
                  </a:cubicBezTo>
                  <a:cubicBezTo>
                    <a:pt x="5481" y="389"/>
                    <a:pt x="5351" y="463"/>
                    <a:pt x="5241" y="463"/>
                  </a:cubicBezTo>
                  <a:cubicBezTo>
                    <a:pt x="5185" y="463"/>
                    <a:pt x="5148" y="463"/>
                    <a:pt x="5092" y="426"/>
                  </a:cubicBezTo>
                  <a:cubicBezTo>
                    <a:pt x="5018" y="370"/>
                    <a:pt x="4981" y="296"/>
                    <a:pt x="4944" y="222"/>
                  </a:cubicBezTo>
                  <a:cubicBezTo>
                    <a:pt x="4889" y="148"/>
                    <a:pt x="4852" y="74"/>
                    <a:pt x="4778" y="37"/>
                  </a:cubicBezTo>
                  <a:cubicBezTo>
                    <a:pt x="4740" y="18"/>
                    <a:pt x="4704" y="0"/>
                    <a:pt x="4666" y="0"/>
                  </a:cubicBezTo>
                  <a:cubicBezTo>
                    <a:pt x="4537" y="0"/>
                    <a:pt x="4444" y="148"/>
                    <a:pt x="4352" y="278"/>
                  </a:cubicBezTo>
                  <a:cubicBezTo>
                    <a:pt x="4278" y="389"/>
                    <a:pt x="4185" y="519"/>
                    <a:pt x="4092" y="519"/>
                  </a:cubicBezTo>
                  <a:lnTo>
                    <a:pt x="4092" y="519"/>
                  </a:lnTo>
                  <a:cubicBezTo>
                    <a:pt x="4037" y="519"/>
                    <a:pt x="4000" y="500"/>
                    <a:pt x="3963" y="444"/>
                  </a:cubicBezTo>
                  <a:cubicBezTo>
                    <a:pt x="3907" y="407"/>
                    <a:pt x="3870" y="352"/>
                    <a:pt x="3833" y="296"/>
                  </a:cubicBezTo>
                  <a:cubicBezTo>
                    <a:pt x="3796" y="222"/>
                    <a:pt x="3741" y="148"/>
                    <a:pt x="3667" y="92"/>
                  </a:cubicBezTo>
                  <a:cubicBezTo>
                    <a:pt x="3611" y="56"/>
                    <a:pt x="3555" y="37"/>
                    <a:pt x="3500" y="37"/>
                  </a:cubicBezTo>
                  <a:cubicBezTo>
                    <a:pt x="3407" y="37"/>
                    <a:pt x="3296" y="92"/>
                    <a:pt x="3222" y="167"/>
                  </a:cubicBezTo>
                  <a:cubicBezTo>
                    <a:pt x="3185" y="185"/>
                    <a:pt x="3167" y="241"/>
                    <a:pt x="3129" y="278"/>
                  </a:cubicBezTo>
                  <a:cubicBezTo>
                    <a:pt x="3074" y="370"/>
                    <a:pt x="3018" y="444"/>
                    <a:pt x="2907" y="444"/>
                  </a:cubicBezTo>
                  <a:cubicBezTo>
                    <a:pt x="2870" y="444"/>
                    <a:pt x="2852" y="444"/>
                    <a:pt x="2815" y="426"/>
                  </a:cubicBezTo>
                  <a:cubicBezTo>
                    <a:pt x="2722" y="407"/>
                    <a:pt x="2666" y="315"/>
                    <a:pt x="2611" y="222"/>
                  </a:cubicBezTo>
                  <a:cubicBezTo>
                    <a:pt x="2574" y="148"/>
                    <a:pt x="2518" y="56"/>
                    <a:pt x="2426" y="37"/>
                  </a:cubicBezTo>
                  <a:cubicBezTo>
                    <a:pt x="2407" y="18"/>
                    <a:pt x="2370" y="18"/>
                    <a:pt x="2333" y="18"/>
                  </a:cubicBezTo>
                  <a:cubicBezTo>
                    <a:pt x="2222" y="18"/>
                    <a:pt x="2092" y="92"/>
                    <a:pt x="2000" y="222"/>
                  </a:cubicBezTo>
                  <a:cubicBezTo>
                    <a:pt x="1981" y="241"/>
                    <a:pt x="1963" y="278"/>
                    <a:pt x="1944" y="296"/>
                  </a:cubicBezTo>
                  <a:cubicBezTo>
                    <a:pt x="1907" y="389"/>
                    <a:pt x="1833" y="481"/>
                    <a:pt x="1759" y="481"/>
                  </a:cubicBezTo>
                  <a:cubicBezTo>
                    <a:pt x="1722" y="481"/>
                    <a:pt x="1685" y="463"/>
                    <a:pt x="1648" y="426"/>
                  </a:cubicBezTo>
                  <a:cubicBezTo>
                    <a:pt x="1593" y="389"/>
                    <a:pt x="1555" y="315"/>
                    <a:pt x="1519" y="259"/>
                  </a:cubicBezTo>
                  <a:cubicBezTo>
                    <a:pt x="1463" y="167"/>
                    <a:pt x="1407" y="74"/>
                    <a:pt x="1259" y="37"/>
                  </a:cubicBezTo>
                  <a:cubicBezTo>
                    <a:pt x="1241" y="37"/>
                    <a:pt x="1203" y="18"/>
                    <a:pt x="1185" y="18"/>
                  </a:cubicBezTo>
                  <a:cubicBezTo>
                    <a:pt x="1074" y="18"/>
                    <a:pt x="981" y="92"/>
                    <a:pt x="889" y="222"/>
                  </a:cubicBezTo>
                  <a:cubicBezTo>
                    <a:pt x="796" y="333"/>
                    <a:pt x="704" y="463"/>
                    <a:pt x="592" y="463"/>
                  </a:cubicBezTo>
                  <a:cubicBezTo>
                    <a:pt x="537" y="463"/>
                    <a:pt x="463" y="426"/>
                    <a:pt x="408" y="352"/>
                  </a:cubicBezTo>
                  <a:cubicBezTo>
                    <a:pt x="370" y="315"/>
                    <a:pt x="352" y="278"/>
                    <a:pt x="315" y="241"/>
                  </a:cubicBezTo>
                  <a:cubicBezTo>
                    <a:pt x="240" y="130"/>
                    <a:pt x="148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" y="74"/>
                    <a:pt x="111" y="111"/>
                    <a:pt x="166" y="130"/>
                  </a:cubicBezTo>
                  <a:cubicBezTo>
                    <a:pt x="222" y="167"/>
                    <a:pt x="259" y="241"/>
                    <a:pt x="296" y="296"/>
                  </a:cubicBezTo>
                  <a:cubicBezTo>
                    <a:pt x="315" y="315"/>
                    <a:pt x="334" y="352"/>
                    <a:pt x="370" y="389"/>
                  </a:cubicBezTo>
                  <a:cubicBezTo>
                    <a:pt x="444" y="463"/>
                    <a:pt x="518" y="519"/>
                    <a:pt x="611" y="519"/>
                  </a:cubicBezTo>
                  <a:cubicBezTo>
                    <a:pt x="704" y="519"/>
                    <a:pt x="796" y="463"/>
                    <a:pt x="870" y="352"/>
                  </a:cubicBezTo>
                  <a:cubicBezTo>
                    <a:pt x="963" y="204"/>
                    <a:pt x="1074" y="92"/>
                    <a:pt x="1203" y="92"/>
                  </a:cubicBezTo>
                  <a:cubicBezTo>
                    <a:pt x="1259" y="92"/>
                    <a:pt x="1333" y="130"/>
                    <a:pt x="1407" y="185"/>
                  </a:cubicBezTo>
                  <a:cubicBezTo>
                    <a:pt x="1445" y="222"/>
                    <a:pt x="1463" y="278"/>
                    <a:pt x="1500" y="333"/>
                  </a:cubicBezTo>
                  <a:cubicBezTo>
                    <a:pt x="1574" y="444"/>
                    <a:pt x="1648" y="555"/>
                    <a:pt x="1759" y="555"/>
                  </a:cubicBezTo>
                  <a:cubicBezTo>
                    <a:pt x="1796" y="555"/>
                    <a:pt x="1833" y="537"/>
                    <a:pt x="1870" y="500"/>
                  </a:cubicBezTo>
                  <a:cubicBezTo>
                    <a:pt x="1944" y="463"/>
                    <a:pt x="1981" y="389"/>
                    <a:pt x="2018" y="315"/>
                  </a:cubicBezTo>
                  <a:cubicBezTo>
                    <a:pt x="2074" y="204"/>
                    <a:pt x="2148" y="92"/>
                    <a:pt x="2296" y="74"/>
                  </a:cubicBezTo>
                  <a:cubicBezTo>
                    <a:pt x="2314" y="74"/>
                    <a:pt x="2314" y="74"/>
                    <a:pt x="2333" y="74"/>
                  </a:cubicBezTo>
                  <a:cubicBezTo>
                    <a:pt x="2444" y="74"/>
                    <a:pt x="2518" y="185"/>
                    <a:pt x="2592" y="296"/>
                  </a:cubicBezTo>
                  <a:cubicBezTo>
                    <a:pt x="2630" y="352"/>
                    <a:pt x="2666" y="407"/>
                    <a:pt x="2722" y="444"/>
                  </a:cubicBezTo>
                  <a:cubicBezTo>
                    <a:pt x="2778" y="500"/>
                    <a:pt x="2833" y="519"/>
                    <a:pt x="2889" y="519"/>
                  </a:cubicBezTo>
                  <a:cubicBezTo>
                    <a:pt x="3000" y="519"/>
                    <a:pt x="3093" y="463"/>
                    <a:pt x="3167" y="333"/>
                  </a:cubicBezTo>
                  <a:cubicBezTo>
                    <a:pt x="3277" y="185"/>
                    <a:pt x="3389" y="111"/>
                    <a:pt x="3500" y="111"/>
                  </a:cubicBezTo>
                  <a:cubicBezTo>
                    <a:pt x="3537" y="111"/>
                    <a:pt x="3593" y="130"/>
                    <a:pt x="3629" y="148"/>
                  </a:cubicBezTo>
                  <a:cubicBezTo>
                    <a:pt x="3703" y="204"/>
                    <a:pt x="3759" y="278"/>
                    <a:pt x="3796" y="352"/>
                  </a:cubicBezTo>
                  <a:cubicBezTo>
                    <a:pt x="3833" y="407"/>
                    <a:pt x="3870" y="463"/>
                    <a:pt x="3907" y="519"/>
                  </a:cubicBezTo>
                  <a:cubicBezTo>
                    <a:pt x="3963" y="555"/>
                    <a:pt x="4018" y="574"/>
                    <a:pt x="4074" y="574"/>
                  </a:cubicBezTo>
                  <a:cubicBezTo>
                    <a:pt x="4222" y="574"/>
                    <a:pt x="4333" y="444"/>
                    <a:pt x="4370" y="370"/>
                  </a:cubicBezTo>
                  <a:cubicBezTo>
                    <a:pt x="4388" y="352"/>
                    <a:pt x="4407" y="333"/>
                    <a:pt x="4426" y="296"/>
                  </a:cubicBezTo>
                  <a:cubicBezTo>
                    <a:pt x="4500" y="204"/>
                    <a:pt x="4574" y="74"/>
                    <a:pt x="4666" y="74"/>
                  </a:cubicBezTo>
                  <a:cubicBezTo>
                    <a:pt x="4722" y="74"/>
                    <a:pt x="4759" y="111"/>
                    <a:pt x="4815" y="167"/>
                  </a:cubicBezTo>
                  <a:cubicBezTo>
                    <a:pt x="4852" y="204"/>
                    <a:pt x="4870" y="241"/>
                    <a:pt x="4907" y="296"/>
                  </a:cubicBezTo>
                  <a:cubicBezTo>
                    <a:pt x="4963" y="389"/>
                    <a:pt x="5037" y="481"/>
                    <a:pt x="5148" y="519"/>
                  </a:cubicBezTo>
                  <a:cubicBezTo>
                    <a:pt x="5185" y="537"/>
                    <a:pt x="5222" y="537"/>
                    <a:pt x="5241" y="537"/>
                  </a:cubicBezTo>
                  <a:cubicBezTo>
                    <a:pt x="5389" y="537"/>
                    <a:pt x="5518" y="444"/>
                    <a:pt x="5611" y="296"/>
                  </a:cubicBezTo>
                  <a:cubicBezTo>
                    <a:pt x="5667" y="204"/>
                    <a:pt x="5741" y="92"/>
                    <a:pt x="5833" y="92"/>
                  </a:cubicBezTo>
                  <a:cubicBezTo>
                    <a:pt x="5870" y="92"/>
                    <a:pt x="5926" y="130"/>
                    <a:pt x="5981" y="204"/>
                  </a:cubicBezTo>
                  <a:cubicBezTo>
                    <a:pt x="5981" y="222"/>
                    <a:pt x="5981" y="241"/>
                    <a:pt x="6000" y="259"/>
                  </a:cubicBezTo>
                  <a:cubicBezTo>
                    <a:pt x="6074" y="389"/>
                    <a:pt x="6148" y="519"/>
                    <a:pt x="6296" y="574"/>
                  </a:cubicBezTo>
                  <a:cubicBezTo>
                    <a:pt x="6333" y="574"/>
                    <a:pt x="6370" y="593"/>
                    <a:pt x="6388" y="593"/>
                  </a:cubicBezTo>
                  <a:cubicBezTo>
                    <a:pt x="6537" y="593"/>
                    <a:pt x="6611" y="463"/>
                    <a:pt x="6704" y="352"/>
                  </a:cubicBezTo>
                  <a:cubicBezTo>
                    <a:pt x="6722" y="333"/>
                    <a:pt x="6722" y="333"/>
                    <a:pt x="6722" y="333"/>
                  </a:cubicBezTo>
                  <a:cubicBezTo>
                    <a:pt x="6796" y="222"/>
                    <a:pt x="6888" y="167"/>
                    <a:pt x="6981" y="167"/>
                  </a:cubicBezTo>
                  <a:cubicBezTo>
                    <a:pt x="7037" y="167"/>
                    <a:pt x="7092" y="185"/>
                    <a:pt x="7129" y="241"/>
                  </a:cubicBezTo>
                  <a:cubicBezTo>
                    <a:pt x="7166" y="278"/>
                    <a:pt x="7203" y="315"/>
                    <a:pt x="7222" y="352"/>
                  </a:cubicBezTo>
                  <a:cubicBezTo>
                    <a:pt x="7296" y="463"/>
                    <a:pt x="7370" y="555"/>
                    <a:pt x="7537" y="574"/>
                  </a:cubicBezTo>
                  <a:cubicBezTo>
                    <a:pt x="7537" y="574"/>
                    <a:pt x="7555" y="574"/>
                    <a:pt x="7574" y="574"/>
                  </a:cubicBezTo>
                  <a:cubicBezTo>
                    <a:pt x="7759" y="574"/>
                    <a:pt x="7889" y="444"/>
                    <a:pt x="7963" y="315"/>
                  </a:cubicBezTo>
                  <a:cubicBezTo>
                    <a:pt x="7963" y="296"/>
                    <a:pt x="7981" y="278"/>
                    <a:pt x="7981" y="259"/>
                  </a:cubicBezTo>
                  <a:cubicBezTo>
                    <a:pt x="8000" y="204"/>
                    <a:pt x="8037" y="148"/>
                    <a:pt x="8074" y="111"/>
                  </a:cubicBezTo>
                  <a:cubicBezTo>
                    <a:pt x="8092" y="92"/>
                    <a:pt x="8111" y="74"/>
                    <a:pt x="8129" y="74"/>
                  </a:cubicBezTo>
                  <a:cubicBezTo>
                    <a:pt x="8129" y="0"/>
                    <a:pt x="8129" y="0"/>
                    <a:pt x="8129" y="0"/>
                  </a:cubicBezTo>
                  <a:cubicBezTo>
                    <a:pt x="8018" y="0"/>
                    <a:pt x="7963" y="130"/>
                    <a:pt x="7907" y="2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10"/>
            <p:cNvSpPr>
              <a:spLocks noChangeArrowheads="1"/>
            </p:cNvSpPr>
            <p:nvPr userDrawn="1"/>
          </p:nvSpPr>
          <p:spPr bwMode="auto">
            <a:xfrm rot="10800000">
              <a:off x="5599822" y="387711"/>
              <a:ext cx="2114706" cy="154818"/>
            </a:xfrm>
            <a:custGeom>
              <a:avLst/>
              <a:gdLst>
                <a:gd name="T0" fmla="*/ 7555 w 8130"/>
                <a:gd name="T1" fmla="*/ 445 h 594"/>
                <a:gd name="T2" fmla="*/ 7277 w 8130"/>
                <a:gd name="T3" fmla="*/ 222 h 594"/>
                <a:gd name="T4" fmla="*/ 6944 w 8130"/>
                <a:gd name="T5" fmla="*/ 37 h 594"/>
                <a:gd name="T6" fmla="*/ 6481 w 8130"/>
                <a:gd name="T7" fmla="*/ 389 h 594"/>
                <a:gd name="T8" fmla="*/ 6129 w 8130"/>
                <a:gd name="T9" fmla="*/ 204 h 594"/>
                <a:gd name="T10" fmla="*/ 5815 w 8130"/>
                <a:gd name="T11" fmla="*/ 0 h 594"/>
                <a:gd name="T12" fmla="*/ 5518 w 8130"/>
                <a:gd name="T13" fmla="*/ 241 h 594"/>
                <a:gd name="T14" fmla="*/ 4963 w 8130"/>
                <a:gd name="T15" fmla="*/ 278 h 594"/>
                <a:gd name="T16" fmla="*/ 4648 w 8130"/>
                <a:gd name="T17" fmla="*/ 37 h 594"/>
                <a:gd name="T18" fmla="*/ 4352 w 8130"/>
                <a:gd name="T19" fmla="*/ 241 h 594"/>
                <a:gd name="T20" fmla="*/ 4055 w 8130"/>
                <a:gd name="T21" fmla="*/ 426 h 594"/>
                <a:gd name="T22" fmla="*/ 3722 w 8130"/>
                <a:gd name="T23" fmla="*/ 185 h 594"/>
                <a:gd name="T24" fmla="*/ 3277 w 8130"/>
                <a:gd name="T25" fmla="*/ 204 h 594"/>
                <a:gd name="T26" fmla="*/ 2907 w 8130"/>
                <a:gd name="T27" fmla="*/ 481 h 594"/>
                <a:gd name="T28" fmla="*/ 2630 w 8130"/>
                <a:gd name="T29" fmla="*/ 278 h 594"/>
                <a:gd name="T30" fmla="*/ 2352 w 8130"/>
                <a:gd name="T31" fmla="*/ 93 h 594"/>
                <a:gd name="T32" fmla="*/ 1759 w 8130"/>
                <a:gd name="T33" fmla="*/ 519 h 594"/>
                <a:gd name="T34" fmla="*/ 1463 w 8130"/>
                <a:gd name="T35" fmla="*/ 315 h 594"/>
                <a:gd name="T36" fmla="*/ 1167 w 8130"/>
                <a:gd name="T37" fmla="*/ 130 h 594"/>
                <a:gd name="T38" fmla="*/ 833 w 8130"/>
                <a:gd name="T39" fmla="*/ 371 h 594"/>
                <a:gd name="T40" fmla="*/ 426 w 8130"/>
                <a:gd name="T41" fmla="*/ 463 h 594"/>
                <a:gd name="T42" fmla="*/ 0 w 8130"/>
                <a:gd name="T43" fmla="*/ 93 h 594"/>
                <a:gd name="T44" fmla="*/ 352 w 8130"/>
                <a:gd name="T45" fmla="*/ 445 h 594"/>
                <a:gd name="T46" fmla="*/ 852 w 8130"/>
                <a:gd name="T47" fmla="*/ 445 h 594"/>
                <a:gd name="T48" fmla="*/ 1185 w 8130"/>
                <a:gd name="T49" fmla="*/ 185 h 594"/>
                <a:gd name="T50" fmla="*/ 1463 w 8130"/>
                <a:gd name="T51" fmla="*/ 389 h 594"/>
                <a:gd name="T52" fmla="*/ 1759 w 8130"/>
                <a:gd name="T53" fmla="*/ 574 h 594"/>
                <a:gd name="T54" fmla="*/ 2166 w 8130"/>
                <a:gd name="T55" fmla="*/ 222 h 594"/>
                <a:gd name="T56" fmla="*/ 2592 w 8130"/>
                <a:gd name="T57" fmla="*/ 315 h 594"/>
                <a:gd name="T58" fmla="*/ 3000 w 8130"/>
                <a:gd name="T59" fmla="*/ 537 h 594"/>
                <a:gd name="T60" fmla="*/ 3389 w 8130"/>
                <a:gd name="T61" fmla="*/ 204 h 594"/>
                <a:gd name="T62" fmla="*/ 3796 w 8130"/>
                <a:gd name="T63" fmla="*/ 352 h 594"/>
                <a:gd name="T64" fmla="*/ 4222 w 8130"/>
                <a:gd name="T65" fmla="*/ 463 h 594"/>
                <a:gd name="T66" fmla="*/ 4648 w 8130"/>
                <a:gd name="T67" fmla="*/ 111 h 594"/>
                <a:gd name="T68" fmla="*/ 4926 w 8130"/>
                <a:gd name="T69" fmla="*/ 333 h 594"/>
                <a:gd name="T70" fmla="*/ 5241 w 8130"/>
                <a:gd name="T71" fmla="*/ 574 h 594"/>
                <a:gd name="T72" fmla="*/ 5833 w 8130"/>
                <a:gd name="T73" fmla="*/ 74 h 594"/>
                <a:gd name="T74" fmla="*/ 6111 w 8130"/>
                <a:gd name="T75" fmla="*/ 278 h 594"/>
                <a:gd name="T76" fmla="*/ 6407 w 8130"/>
                <a:gd name="T77" fmla="*/ 463 h 594"/>
                <a:gd name="T78" fmla="*/ 6814 w 8130"/>
                <a:gd name="T79" fmla="*/ 148 h 594"/>
                <a:gd name="T80" fmla="*/ 7259 w 8130"/>
                <a:gd name="T81" fmla="*/ 296 h 594"/>
                <a:gd name="T82" fmla="*/ 7574 w 8130"/>
                <a:gd name="T83" fmla="*/ 500 h 594"/>
                <a:gd name="T84" fmla="*/ 8037 w 8130"/>
                <a:gd name="T85" fmla="*/ 167 h 594"/>
                <a:gd name="T86" fmla="*/ 8129 w 8130"/>
                <a:gd name="T87" fmla="*/ 93 h 594"/>
                <a:gd name="T88" fmla="*/ 7555 w 8130"/>
                <a:gd name="T89" fmla="*/ 44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30" h="594">
                  <a:moveTo>
                    <a:pt x="7555" y="445"/>
                  </a:moveTo>
                  <a:lnTo>
                    <a:pt x="7555" y="445"/>
                  </a:lnTo>
                  <a:cubicBezTo>
                    <a:pt x="7499" y="445"/>
                    <a:pt x="7444" y="426"/>
                    <a:pt x="7389" y="371"/>
                  </a:cubicBezTo>
                  <a:cubicBezTo>
                    <a:pt x="7351" y="333"/>
                    <a:pt x="7315" y="278"/>
                    <a:pt x="7277" y="222"/>
                  </a:cubicBezTo>
                  <a:cubicBezTo>
                    <a:pt x="7185" y="130"/>
                    <a:pt x="7129" y="37"/>
                    <a:pt x="6981" y="37"/>
                  </a:cubicBezTo>
                  <a:cubicBezTo>
                    <a:pt x="6963" y="37"/>
                    <a:pt x="6963" y="37"/>
                    <a:pt x="6944" y="37"/>
                  </a:cubicBezTo>
                  <a:cubicBezTo>
                    <a:pt x="6814" y="37"/>
                    <a:pt x="6759" y="130"/>
                    <a:pt x="6685" y="222"/>
                  </a:cubicBezTo>
                  <a:cubicBezTo>
                    <a:pt x="6630" y="296"/>
                    <a:pt x="6574" y="371"/>
                    <a:pt x="6481" y="389"/>
                  </a:cubicBezTo>
                  <a:cubicBezTo>
                    <a:pt x="6444" y="407"/>
                    <a:pt x="6426" y="407"/>
                    <a:pt x="6407" y="407"/>
                  </a:cubicBezTo>
                  <a:cubicBezTo>
                    <a:pt x="6278" y="407"/>
                    <a:pt x="6203" y="315"/>
                    <a:pt x="6129" y="204"/>
                  </a:cubicBezTo>
                  <a:cubicBezTo>
                    <a:pt x="6111" y="167"/>
                    <a:pt x="6074" y="130"/>
                    <a:pt x="6055" y="111"/>
                  </a:cubicBezTo>
                  <a:cubicBezTo>
                    <a:pt x="5981" y="37"/>
                    <a:pt x="5907" y="0"/>
                    <a:pt x="5815" y="0"/>
                  </a:cubicBezTo>
                  <a:cubicBezTo>
                    <a:pt x="5741" y="0"/>
                    <a:pt x="5667" y="37"/>
                    <a:pt x="5611" y="93"/>
                  </a:cubicBezTo>
                  <a:cubicBezTo>
                    <a:pt x="5574" y="130"/>
                    <a:pt x="5555" y="185"/>
                    <a:pt x="5518" y="241"/>
                  </a:cubicBezTo>
                  <a:cubicBezTo>
                    <a:pt x="5444" y="371"/>
                    <a:pt x="5370" y="500"/>
                    <a:pt x="5241" y="500"/>
                  </a:cubicBezTo>
                  <a:cubicBezTo>
                    <a:pt x="5111" y="500"/>
                    <a:pt x="5037" y="371"/>
                    <a:pt x="4963" y="278"/>
                  </a:cubicBezTo>
                  <a:cubicBezTo>
                    <a:pt x="4944" y="241"/>
                    <a:pt x="4926" y="204"/>
                    <a:pt x="4889" y="167"/>
                  </a:cubicBezTo>
                  <a:cubicBezTo>
                    <a:pt x="4833" y="93"/>
                    <a:pt x="4740" y="37"/>
                    <a:pt x="4648" y="37"/>
                  </a:cubicBezTo>
                  <a:cubicBezTo>
                    <a:pt x="4574" y="37"/>
                    <a:pt x="4518" y="74"/>
                    <a:pt x="4463" y="111"/>
                  </a:cubicBezTo>
                  <a:cubicBezTo>
                    <a:pt x="4407" y="148"/>
                    <a:pt x="4370" y="204"/>
                    <a:pt x="4352" y="241"/>
                  </a:cubicBezTo>
                  <a:cubicBezTo>
                    <a:pt x="4278" y="333"/>
                    <a:pt x="4204" y="426"/>
                    <a:pt x="4074" y="426"/>
                  </a:cubicBezTo>
                  <a:lnTo>
                    <a:pt x="4055" y="426"/>
                  </a:lnTo>
                  <a:cubicBezTo>
                    <a:pt x="3944" y="426"/>
                    <a:pt x="3870" y="352"/>
                    <a:pt x="3815" y="278"/>
                  </a:cubicBezTo>
                  <a:cubicBezTo>
                    <a:pt x="3778" y="241"/>
                    <a:pt x="3759" y="222"/>
                    <a:pt x="3722" y="185"/>
                  </a:cubicBezTo>
                  <a:cubicBezTo>
                    <a:pt x="3648" y="148"/>
                    <a:pt x="3574" y="111"/>
                    <a:pt x="3500" y="111"/>
                  </a:cubicBezTo>
                  <a:cubicBezTo>
                    <a:pt x="3426" y="111"/>
                    <a:pt x="3333" y="148"/>
                    <a:pt x="3277" y="204"/>
                  </a:cubicBezTo>
                  <a:cubicBezTo>
                    <a:pt x="3241" y="222"/>
                    <a:pt x="3203" y="259"/>
                    <a:pt x="3167" y="296"/>
                  </a:cubicBezTo>
                  <a:cubicBezTo>
                    <a:pt x="3093" y="389"/>
                    <a:pt x="3018" y="481"/>
                    <a:pt x="2907" y="481"/>
                  </a:cubicBezTo>
                  <a:cubicBezTo>
                    <a:pt x="2870" y="481"/>
                    <a:pt x="2833" y="463"/>
                    <a:pt x="2796" y="445"/>
                  </a:cubicBezTo>
                  <a:cubicBezTo>
                    <a:pt x="2722" y="407"/>
                    <a:pt x="2685" y="333"/>
                    <a:pt x="2630" y="278"/>
                  </a:cubicBezTo>
                  <a:cubicBezTo>
                    <a:pt x="2574" y="204"/>
                    <a:pt x="2518" y="130"/>
                    <a:pt x="2426" y="93"/>
                  </a:cubicBezTo>
                  <a:cubicBezTo>
                    <a:pt x="2389" y="93"/>
                    <a:pt x="2370" y="93"/>
                    <a:pt x="2352" y="93"/>
                  </a:cubicBezTo>
                  <a:cubicBezTo>
                    <a:pt x="2222" y="93"/>
                    <a:pt x="2130" y="204"/>
                    <a:pt x="2037" y="315"/>
                  </a:cubicBezTo>
                  <a:cubicBezTo>
                    <a:pt x="1944" y="426"/>
                    <a:pt x="1870" y="519"/>
                    <a:pt x="1759" y="519"/>
                  </a:cubicBezTo>
                  <a:cubicBezTo>
                    <a:pt x="1704" y="519"/>
                    <a:pt x="1667" y="500"/>
                    <a:pt x="1629" y="481"/>
                  </a:cubicBezTo>
                  <a:cubicBezTo>
                    <a:pt x="1555" y="445"/>
                    <a:pt x="1519" y="371"/>
                    <a:pt x="1463" y="315"/>
                  </a:cubicBezTo>
                  <a:cubicBezTo>
                    <a:pt x="1407" y="222"/>
                    <a:pt x="1333" y="148"/>
                    <a:pt x="1222" y="130"/>
                  </a:cubicBezTo>
                  <a:cubicBezTo>
                    <a:pt x="1203" y="130"/>
                    <a:pt x="1185" y="130"/>
                    <a:pt x="1167" y="130"/>
                  </a:cubicBezTo>
                  <a:cubicBezTo>
                    <a:pt x="1037" y="130"/>
                    <a:pt x="944" y="222"/>
                    <a:pt x="852" y="352"/>
                  </a:cubicBezTo>
                  <a:cubicBezTo>
                    <a:pt x="852" y="352"/>
                    <a:pt x="852" y="371"/>
                    <a:pt x="833" y="371"/>
                  </a:cubicBezTo>
                  <a:cubicBezTo>
                    <a:pt x="759" y="481"/>
                    <a:pt x="667" y="519"/>
                    <a:pt x="592" y="519"/>
                  </a:cubicBezTo>
                  <a:cubicBezTo>
                    <a:pt x="537" y="519"/>
                    <a:pt x="482" y="500"/>
                    <a:pt x="426" y="463"/>
                  </a:cubicBezTo>
                  <a:cubicBezTo>
                    <a:pt x="389" y="426"/>
                    <a:pt x="352" y="371"/>
                    <a:pt x="315" y="315"/>
                  </a:cubicBezTo>
                  <a:cubicBezTo>
                    <a:pt x="222" y="204"/>
                    <a:pt x="148" y="93"/>
                    <a:pt x="0" y="9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8" y="148"/>
                    <a:pt x="315" y="407"/>
                    <a:pt x="352" y="445"/>
                  </a:cubicBezTo>
                  <a:cubicBezTo>
                    <a:pt x="408" y="537"/>
                    <a:pt x="482" y="593"/>
                    <a:pt x="574" y="593"/>
                  </a:cubicBezTo>
                  <a:cubicBezTo>
                    <a:pt x="667" y="593"/>
                    <a:pt x="778" y="537"/>
                    <a:pt x="852" y="445"/>
                  </a:cubicBezTo>
                  <a:cubicBezTo>
                    <a:pt x="870" y="426"/>
                    <a:pt x="889" y="407"/>
                    <a:pt x="907" y="389"/>
                  </a:cubicBezTo>
                  <a:cubicBezTo>
                    <a:pt x="981" y="278"/>
                    <a:pt x="1055" y="185"/>
                    <a:pt x="1185" y="185"/>
                  </a:cubicBezTo>
                  <a:cubicBezTo>
                    <a:pt x="1203" y="185"/>
                    <a:pt x="1241" y="185"/>
                    <a:pt x="1277" y="204"/>
                  </a:cubicBezTo>
                  <a:cubicBezTo>
                    <a:pt x="1371" y="241"/>
                    <a:pt x="1426" y="315"/>
                    <a:pt x="1463" y="389"/>
                  </a:cubicBezTo>
                  <a:cubicBezTo>
                    <a:pt x="1537" y="481"/>
                    <a:pt x="1611" y="574"/>
                    <a:pt x="1741" y="574"/>
                  </a:cubicBezTo>
                  <a:lnTo>
                    <a:pt x="1759" y="574"/>
                  </a:lnTo>
                  <a:cubicBezTo>
                    <a:pt x="1907" y="574"/>
                    <a:pt x="1981" y="481"/>
                    <a:pt x="2056" y="371"/>
                  </a:cubicBezTo>
                  <a:cubicBezTo>
                    <a:pt x="2092" y="315"/>
                    <a:pt x="2130" y="278"/>
                    <a:pt x="2166" y="222"/>
                  </a:cubicBezTo>
                  <a:cubicBezTo>
                    <a:pt x="2222" y="185"/>
                    <a:pt x="2278" y="148"/>
                    <a:pt x="2333" y="148"/>
                  </a:cubicBezTo>
                  <a:cubicBezTo>
                    <a:pt x="2426" y="148"/>
                    <a:pt x="2500" y="204"/>
                    <a:pt x="2592" y="315"/>
                  </a:cubicBezTo>
                  <a:cubicBezTo>
                    <a:pt x="2685" y="426"/>
                    <a:pt x="2778" y="537"/>
                    <a:pt x="2926" y="537"/>
                  </a:cubicBezTo>
                  <a:cubicBezTo>
                    <a:pt x="2944" y="537"/>
                    <a:pt x="2963" y="537"/>
                    <a:pt x="3000" y="537"/>
                  </a:cubicBezTo>
                  <a:cubicBezTo>
                    <a:pt x="3093" y="519"/>
                    <a:pt x="3148" y="445"/>
                    <a:pt x="3203" y="371"/>
                  </a:cubicBezTo>
                  <a:cubicBezTo>
                    <a:pt x="3259" y="296"/>
                    <a:pt x="3315" y="222"/>
                    <a:pt x="3389" y="204"/>
                  </a:cubicBezTo>
                  <a:cubicBezTo>
                    <a:pt x="3426" y="185"/>
                    <a:pt x="3463" y="185"/>
                    <a:pt x="3500" y="185"/>
                  </a:cubicBezTo>
                  <a:cubicBezTo>
                    <a:pt x="3611" y="185"/>
                    <a:pt x="3703" y="259"/>
                    <a:pt x="3796" y="352"/>
                  </a:cubicBezTo>
                  <a:cubicBezTo>
                    <a:pt x="3889" y="426"/>
                    <a:pt x="3963" y="500"/>
                    <a:pt x="4092" y="500"/>
                  </a:cubicBezTo>
                  <a:cubicBezTo>
                    <a:pt x="4130" y="500"/>
                    <a:pt x="4166" y="500"/>
                    <a:pt x="4222" y="463"/>
                  </a:cubicBezTo>
                  <a:cubicBezTo>
                    <a:pt x="4278" y="445"/>
                    <a:pt x="4333" y="371"/>
                    <a:pt x="4370" y="315"/>
                  </a:cubicBezTo>
                  <a:cubicBezTo>
                    <a:pt x="4444" y="204"/>
                    <a:pt x="4537" y="111"/>
                    <a:pt x="4648" y="111"/>
                  </a:cubicBezTo>
                  <a:cubicBezTo>
                    <a:pt x="4666" y="111"/>
                    <a:pt x="4666" y="111"/>
                    <a:pt x="4666" y="111"/>
                  </a:cubicBezTo>
                  <a:cubicBezTo>
                    <a:pt x="4796" y="130"/>
                    <a:pt x="4870" y="241"/>
                    <a:pt x="4926" y="333"/>
                  </a:cubicBezTo>
                  <a:cubicBezTo>
                    <a:pt x="4981" y="407"/>
                    <a:pt x="5018" y="463"/>
                    <a:pt x="5074" y="500"/>
                  </a:cubicBezTo>
                  <a:cubicBezTo>
                    <a:pt x="5129" y="555"/>
                    <a:pt x="5185" y="574"/>
                    <a:pt x="5241" y="574"/>
                  </a:cubicBezTo>
                  <a:cubicBezTo>
                    <a:pt x="5351" y="574"/>
                    <a:pt x="5444" y="445"/>
                    <a:pt x="5537" y="315"/>
                  </a:cubicBezTo>
                  <a:cubicBezTo>
                    <a:pt x="5611" y="185"/>
                    <a:pt x="5703" y="74"/>
                    <a:pt x="5833" y="74"/>
                  </a:cubicBezTo>
                  <a:cubicBezTo>
                    <a:pt x="5852" y="74"/>
                    <a:pt x="5889" y="74"/>
                    <a:pt x="5926" y="93"/>
                  </a:cubicBezTo>
                  <a:cubicBezTo>
                    <a:pt x="6000" y="130"/>
                    <a:pt x="6055" y="204"/>
                    <a:pt x="6111" y="278"/>
                  </a:cubicBezTo>
                  <a:cubicBezTo>
                    <a:pt x="6185" y="371"/>
                    <a:pt x="6240" y="463"/>
                    <a:pt x="6370" y="463"/>
                  </a:cubicBezTo>
                  <a:cubicBezTo>
                    <a:pt x="6388" y="463"/>
                    <a:pt x="6388" y="463"/>
                    <a:pt x="6407" y="463"/>
                  </a:cubicBezTo>
                  <a:cubicBezTo>
                    <a:pt x="6537" y="463"/>
                    <a:pt x="6611" y="389"/>
                    <a:pt x="6685" y="296"/>
                  </a:cubicBezTo>
                  <a:cubicBezTo>
                    <a:pt x="6722" y="241"/>
                    <a:pt x="6759" y="204"/>
                    <a:pt x="6814" y="148"/>
                  </a:cubicBezTo>
                  <a:cubicBezTo>
                    <a:pt x="6870" y="111"/>
                    <a:pt x="6926" y="93"/>
                    <a:pt x="6963" y="93"/>
                  </a:cubicBezTo>
                  <a:cubicBezTo>
                    <a:pt x="7074" y="93"/>
                    <a:pt x="7166" y="185"/>
                    <a:pt x="7259" y="296"/>
                  </a:cubicBezTo>
                  <a:cubicBezTo>
                    <a:pt x="7351" y="389"/>
                    <a:pt x="7444" y="500"/>
                    <a:pt x="7574" y="500"/>
                  </a:cubicBezTo>
                  <a:lnTo>
                    <a:pt x="7574" y="500"/>
                  </a:lnTo>
                  <a:cubicBezTo>
                    <a:pt x="7685" y="500"/>
                    <a:pt x="7759" y="426"/>
                    <a:pt x="7851" y="333"/>
                  </a:cubicBezTo>
                  <a:cubicBezTo>
                    <a:pt x="7907" y="278"/>
                    <a:pt x="7963" y="204"/>
                    <a:pt x="8037" y="167"/>
                  </a:cubicBezTo>
                  <a:cubicBezTo>
                    <a:pt x="8055" y="167"/>
                    <a:pt x="8092" y="148"/>
                    <a:pt x="8129" y="148"/>
                  </a:cubicBezTo>
                  <a:cubicBezTo>
                    <a:pt x="8129" y="93"/>
                    <a:pt x="8129" y="93"/>
                    <a:pt x="8129" y="93"/>
                  </a:cubicBezTo>
                  <a:cubicBezTo>
                    <a:pt x="8037" y="93"/>
                    <a:pt x="7944" y="185"/>
                    <a:pt x="7851" y="278"/>
                  </a:cubicBezTo>
                  <a:cubicBezTo>
                    <a:pt x="7759" y="352"/>
                    <a:pt x="7667" y="445"/>
                    <a:pt x="7555" y="44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11"/>
            <p:cNvSpPr>
              <a:spLocks noChangeArrowheads="1"/>
            </p:cNvSpPr>
            <p:nvPr userDrawn="1"/>
          </p:nvSpPr>
          <p:spPr bwMode="auto">
            <a:xfrm rot="10800000">
              <a:off x="5599822" y="95276"/>
              <a:ext cx="2114706" cy="149084"/>
            </a:xfrm>
            <a:custGeom>
              <a:avLst/>
              <a:gdLst>
                <a:gd name="T0" fmla="*/ 7592 w 8130"/>
                <a:gd name="T1" fmla="*/ 389 h 575"/>
                <a:gd name="T2" fmla="*/ 7277 w 8130"/>
                <a:gd name="T3" fmla="*/ 222 h 575"/>
                <a:gd name="T4" fmla="*/ 6981 w 8130"/>
                <a:gd name="T5" fmla="*/ 37 h 575"/>
                <a:gd name="T6" fmla="*/ 6407 w 8130"/>
                <a:gd name="T7" fmla="*/ 389 h 575"/>
                <a:gd name="T8" fmla="*/ 6111 w 8130"/>
                <a:gd name="T9" fmla="*/ 185 h 575"/>
                <a:gd name="T10" fmla="*/ 5833 w 8130"/>
                <a:gd name="T11" fmla="*/ 0 h 575"/>
                <a:gd name="T12" fmla="*/ 5500 w 8130"/>
                <a:gd name="T13" fmla="*/ 260 h 575"/>
                <a:gd name="T14" fmla="*/ 5166 w 8130"/>
                <a:gd name="T15" fmla="*/ 482 h 575"/>
                <a:gd name="T16" fmla="*/ 4833 w 8130"/>
                <a:gd name="T17" fmla="*/ 93 h 575"/>
                <a:gd name="T18" fmla="*/ 4388 w 8130"/>
                <a:gd name="T19" fmla="*/ 204 h 575"/>
                <a:gd name="T20" fmla="*/ 3796 w 8130"/>
                <a:gd name="T21" fmla="*/ 278 h 575"/>
                <a:gd name="T22" fmla="*/ 3500 w 8130"/>
                <a:gd name="T23" fmla="*/ 148 h 575"/>
                <a:gd name="T24" fmla="*/ 3111 w 8130"/>
                <a:gd name="T25" fmla="*/ 352 h 575"/>
                <a:gd name="T26" fmla="*/ 2648 w 8130"/>
                <a:gd name="T27" fmla="*/ 241 h 575"/>
                <a:gd name="T28" fmla="*/ 2333 w 8130"/>
                <a:gd name="T29" fmla="*/ 56 h 575"/>
                <a:gd name="T30" fmla="*/ 1741 w 8130"/>
                <a:gd name="T31" fmla="*/ 500 h 575"/>
                <a:gd name="T32" fmla="*/ 1463 w 8130"/>
                <a:gd name="T33" fmla="*/ 296 h 575"/>
                <a:gd name="T34" fmla="*/ 1167 w 8130"/>
                <a:gd name="T35" fmla="*/ 111 h 575"/>
                <a:gd name="T36" fmla="*/ 833 w 8130"/>
                <a:gd name="T37" fmla="*/ 370 h 575"/>
                <a:gd name="T38" fmla="*/ 389 w 8130"/>
                <a:gd name="T39" fmla="*/ 389 h 575"/>
                <a:gd name="T40" fmla="*/ 0 w 8130"/>
                <a:gd name="T41" fmla="*/ 93 h 575"/>
                <a:gd name="T42" fmla="*/ 148 w 8130"/>
                <a:gd name="T43" fmla="*/ 185 h 575"/>
                <a:gd name="T44" fmla="*/ 352 w 8130"/>
                <a:gd name="T45" fmla="*/ 426 h 575"/>
                <a:gd name="T46" fmla="*/ 796 w 8130"/>
                <a:gd name="T47" fmla="*/ 482 h 575"/>
                <a:gd name="T48" fmla="*/ 1167 w 8130"/>
                <a:gd name="T49" fmla="*/ 167 h 575"/>
                <a:gd name="T50" fmla="*/ 1463 w 8130"/>
                <a:gd name="T51" fmla="*/ 370 h 575"/>
                <a:gd name="T52" fmla="*/ 1741 w 8130"/>
                <a:gd name="T53" fmla="*/ 556 h 575"/>
                <a:gd name="T54" fmla="*/ 2352 w 8130"/>
                <a:gd name="T55" fmla="*/ 111 h 575"/>
                <a:gd name="T56" fmla="*/ 2611 w 8130"/>
                <a:gd name="T57" fmla="*/ 296 h 575"/>
                <a:gd name="T58" fmla="*/ 2944 w 8130"/>
                <a:gd name="T59" fmla="*/ 482 h 575"/>
                <a:gd name="T60" fmla="*/ 3389 w 8130"/>
                <a:gd name="T61" fmla="*/ 222 h 575"/>
                <a:gd name="T62" fmla="*/ 3759 w 8130"/>
                <a:gd name="T63" fmla="*/ 334 h 575"/>
                <a:gd name="T64" fmla="*/ 4074 w 8130"/>
                <a:gd name="T65" fmla="*/ 463 h 575"/>
                <a:gd name="T66" fmla="*/ 4388 w 8130"/>
                <a:gd name="T67" fmla="*/ 278 h 575"/>
                <a:gd name="T68" fmla="*/ 4740 w 8130"/>
                <a:gd name="T69" fmla="*/ 111 h 575"/>
                <a:gd name="T70" fmla="*/ 5111 w 8130"/>
                <a:gd name="T71" fmla="*/ 537 h 575"/>
                <a:gd name="T72" fmla="*/ 5537 w 8130"/>
                <a:gd name="T73" fmla="*/ 296 h 575"/>
                <a:gd name="T74" fmla="*/ 5944 w 8130"/>
                <a:gd name="T75" fmla="*/ 93 h 575"/>
                <a:gd name="T76" fmla="*/ 6333 w 8130"/>
                <a:gd name="T77" fmla="*/ 444 h 575"/>
                <a:gd name="T78" fmla="*/ 6574 w 8130"/>
                <a:gd name="T79" fmla="*/ 408 h 575"/>
                <a:gd name="T80" fmla="*/ 6963 w 8130"/>
                <a:gd name="T81" fmla="*/ 111 h 575"/>
                <a:gd name="T82" fmla="*/ 7277 w 8130"/>
                <a:gd name="T83" fmla="*/ 296 h 575"/>
                <a:gd name="T84" fmla="*/ 7555 w 8130"/>
                <a:gd name="T85" fmla="*/ 482 h 575"/>
                <a:gd name="T86" fmla="*/ 7870 w 8130"/>
                <a:gd name="T87" fmla="*/ 296 h 575"/>
                <a:gd name="T88" fmla="*/ 8129 w 8130"/>
                <a:gd name="T89" fmla="*/ 148 h 575"/>
                <a:gd name="T90" fmla="*/ 7851 w 8130"/>
                <a:gd name="T91" fmla="*/ 24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30" h="575">
                  <a:moveTo>
                    <a:pt x="7592" y="389"/>
                  </a:moveTo>
                  <a:lnTo>
                    <a:pt x="7592" y="389"/>
                  </a:lnTo>
                  <a:cubicBezTo>
                    <a:pt x="7592" y="389"/>
                    <a:pt x="7574" y="389"/>
                    <a:pt x="7555" y="389"/>
                  </a:cubicBezTo>
                  <a:cubicBezTo>
                    <a:pt x="7425" y="389"/>
                    <a:pt x="7351" y="315"/>
                    <a:pt x="7277" y="222"/>
                  </a:cubicBezTo>
                  <a:cubicBezTo>
                    <a:pt x="7240" y="167"/>
                    <a:pt x="7203" y="130"/>
                    <a:pt x="7129" y="93"/>
                  </a:cubicBezTo>
                  <a:cubicBezTo>
                    <a:pt x="7092" y="56"/>
                    <a:pt x="7037" y="37"/>
                    <a:pt x="6981" y="37"/>
                  </a:cubicBezTo>
                  <a:cubicBezTo>
                    <a:pt x="6870" y="37"/>
                    <a:pt x="6778" y="130"/>
                    <a:pt x="6704" y="204"/>
                  </a:cubicBezTo>
                  <a:cubicBezTo>
                    <a:pt x="6611" y="296"/>
                    <a:pt x="6518" y="389"/>
                    <a:pt x="6407" y="389"/>
                  </a:cubicBezTo>
                  <a:cubicBezTo>
                    <a:pt x="6370" y="389"/>
                    <a:pt x="6352" y="389"/>
                    <a:pt x="6314" y="370"/>
                  </a:cubicBezTo>
                  <a:cubicBezTo>
                    <a:pt x="6222" y="334"/>
                    <a:pt x="6166" y="260"/>
                    <a:pt x="6111" y="185"/>
                  </a:cubicBezTo>
                  <a:cubicBezTo>
                    <a:pt x="6055" y="111"/>
                    <a:pt x="6018" y="56"/>
                    <a:pt x="5926" y="19"/>
                  </a:cubicBezTo>
                  <a:cubicBezTo>
                    <a:pt x="5889" y="0"/>
                    <a:pt x="5852" y="0"/>
                    <a:pt x="5833" y="0"/>
                  </a:cubicBezTo>
                  <a:cubicBezTo>
                    <a:pt x="5722" y="0"/>
                    <a:pt x="5629" y="56"/>
                    <a:pt x="5537" y="185"/>
                  </a:cubicBezTo>
                  <a:cubicBezTo>
                    <a:pt x="5537" y="204"/>
                    <a:pt x="5518" y="241"/>
                    <a:pt x="5500" y="260"/>
                  </a:cubicBezTo>
                  <a:cubicBezTo>
                    <a:pt x="5444" y="370"/>
                    <a:pt x="5370" y="500"/>
                    <a:pt x="5241" y="500"/>
                  </a:cubicBezTo>
                  <a:cubicBezTo>
                    <a:pt x="5222" y="500"/>
                    <a:pt x="5185" y="500"/>
                    <a:pt x="5166" y="482"/>
                  </a:cubicBezTo>
                  <a:cubicBezTo>
                    <a:pt x="5074" y="444"/>
                    <a:pt x="5018" y="352"/>
                    <a:pt x="4963" y="260"/>
                  </a:cubicBezTo>
                  <a:cubicBezTo>
                    <a:pt x="4926" y="204"/>
                    <a:pt x="4889" y="130"/>
                    <a:pt x="4833" y="93"/>
                  </a:cubicBezTo>
                  <a:cubicBezTo>
                    <a:pt x="4759" y="37"/>
                    <a:pt x="4704" y="19"/>
                    <a:pt x="4666" y="19"/>
                  </a:cubicBezTo>
                  <a:cubicBezTo>
                    <a:pt x="4556" y="19"/>
                    <a:pt x="4463" y="111"/>
                    <a:pt x="4388" y="204"/>
                  </a:cubicBezTo>
                  <a:cubicBezTo>
                    <a:pt x="4296" y="296"/>
                    <a:pt x="4185" y="389"/>
                    <a:pt x="4055" y="389"/>
                  </a:cubicBezTo>
                  <a:cubicBezTo>
                    <a:pt x="3944" y="389"/>
                    <a:pt x="3870" y="334"/>
                    <a:pt x="3796" y="278"/>
                  </a:cubicBezTo>
                  <a:cubicBezTo>
                    <a:pt x="3741" y="222"/>
                    <a:pt x="3685" y="167"/>
                    <a:pt x="3611" y="148"/>
                  </a:cubicBezTo>
                  <a:cubicBezTo>
                    <a:pt x="3574" y="148"/>
                    <a:pt x="3537" y="148"/>
                    <a:pt x="3500" y="148"/>
                  </a:cubicBezTo>
                  <a:cubicBezTo>
                    <a:pt x="3389" y="148"/>
                    <a:pt x="3296" y="204"/>
                    <a:pt x="3203" y="278"/>
                  </a:cubicBezTo>
                  <a:cubicBezTo>
                    <a:pt x="3167" y="315"/>
                    <a:pt x="3148" y="334"/>
                    <a:pt x="3111" y="352"/>
                  </a:cubicBezTo>
                  <a:cubicBezTo>
                    <a:pt x="3055" y="389"/>
                    <a:pt x="3000" y="426"/>
                    <a:pt x="2944" y="426"/>
                  </a:cubicBezTo>
                  <a:cubicBezTo>
                    <a:pt x="2833" y="426"/>
                    <a:pt x="2741" y="334"/>
                    <a:pt x="2648" y="241"/>
                  </a:cubicBezTo>
                  <a:cubicBezTo>
                    <a:pt x="2556" y="148"/>
                    <a:pt x="2463" y="56"/>
                    <a:pt x="2352" y="56"/>
                  </a:cubicBezTo>
                  <a:cubicBezTo>
                    <a:pt x="2333" y="56"/>
                    <a:pt x="2333" y="56"/>
                    <a:pt x="2333" y="56"/>
                  </a:cubicBezTo>
                  <a:cubicBezTo>
                    <a:pt x="2222" y="56"/>
                    <a:pt x="2111" y="167"/>
                    <a:pt x="2037" y="278"/>
                  </a:cubicBezTo>
                  <a:cubicBezTo>
                    <a:pt x="1944" y="389"/>
                    <a:pt x="1852" y="500"/>
                    <a:pt x="1741" y="500"/>
                  </a:cubicBezTo>
                  <a:cubicBezTo>
                    <a:pt x="1685" y="500"/>
                    <a:pt x="1629" y="463"/>
                    <a:pt x="1574" y="426"/>
                  </a:cubicBezTo>
                  <a:cubicBezTo>
                    <a:pt x="1537" y="389"/>
                    <a:pt x="1500" y="334"/>
                    <a:pt x="1463" y="296"/>
                  </a:cubicBezTo>
                  <a:cubicBezTo>
                    <a:pt x="1389" y="204"/>
                    <a:pt x="1333" y="130"/>
                    <a:pt x="1203" y="111"/>
                  </a:cubicBezTo>
                  <a:cubicBezTo>
                    <a:pt x="1203" y="111"/>
                    <a:pt x="1185" y="111"/>
                    <a:pt x="1167" y="111"/>
                  </a:cubicBezTo>
                  <a:cubicBezTo>
                    <a:pt x="1037" y="111"/>
                    <a:pt x="944" y="222"/>
                    <a:pt x="870" y="334"/>
                  </a:cubicBezTo>
                  <a:cubicBezTo>
                    <a:pt x="852" y="334"/>
                    <a:pt x="833" y="352"/>
                    <a:pt x="833" y="370"/>
                  </a:cubicBezTo>
                  <a:cubicBezTo>
                    <a:pt x="759" y="463"/>
                    <a:pt x="667" y="500"/>
                    <a:pt x="592" y="500"/>
                  </a:cubicBezTo>
                  <a:cubicBezTo>
                    <a:pt x="518" y="500"/>
                    <a:pt x="444" y="463"/>
                    <a:pt x="389" y="389"/>
                  </a:cubicBezTo>
                  <a:cubicBezTo>
                    <a:pt x="370" y="370"/>
                    <a:pt x="334" y="334"/>
                    <a:pt x="315" y="315"/>
                  </a:cubicBezTo>
                  <a:cubicBezTo>
                    <a:pt x="240" y="204"/>
                    <a:pt x="166" y="93"/>
                    <a:pt x="0" y="9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56" y="148"/>
                    <a:pt x="111" y="167"/>
                    <a:pt x="148" y="185"/>
                  </a:cubicBezTo>
                  <a:cubicBezTo>
                    <a:pt x="204" y="222"/>
                    <a:pt x="240" y="278"/>
                    <a:pt x="278" y="334"/>
                  </a:cubicBezTo>
                  <a:cubicBezTo>
                    <a:pt x="315" y="370"/>
                    <a:pt x="334" y="408"/>
                    <a:pt x="352" y="426"/>
                  </a:cubicBezTo>
                  <a:cubicBezTo>
                    <a:pt x="426" y="518"/>
                    <a:pt x="518" y="556"/>
                    <a:pt x="611" y="556"/>
                  </a:cubicBezTo>
                  <a:cubicBezTo>
                    <a:pt x="667" y="556"/>
                    <a:pt x="741" y="537"/>
                    <a:pt x="796" y="482"/>
                  </a:cubicBezTo>
                  <a:cubicBezTo>
                    <a:pt x="833" y="444"/>
                    <a:pt x="870" y="408"/>
                    <a:pt x="907" y="370"/>
                  </a:cubicBezTo>
                  <a:cubicBezTo>
                    <a:pt x="981" y="278"/>
                    <a:pt x="1055" y="167"/>
                    <a:pt x="1167" y="167"/>
                  </a:cubicBezTo>
                  <a:cubicBezTo>
                    <a:pt x="1185" y="167"/>
                    <a:pt x="1222" y="185"/>
                    <a:pt x="1241" y="185"/>
                  </a:cubicBezTo>
                  <a:cubicBezTo>
                    <a:pt x="1333" y="204"/>
                    <a:pt x="1407" y="296"/>
                    <a:pt x="1463" y="370"/>
                  </a:cubicBezTo>
                  <a:cubicBezTo>
                    <a:pt x="1519" y="444"/>
                    <a:pt x="1593" y="518"/>
                    <a:pt x="1685" y="556"/>
                  </a:cubicBezTo>
                  <a:cubicBezTo>
                    <a:pt x="1704" y="556"/>
                    <a:pt x="1722" y="556"/>
                    <a:pt x="1741" y="556"/>
                  </a:cubicBezTo>
                  <a:cubicBezTo>
                    <a:pt x="1870" y="556"/>
                    <a:pt x="1963" y="444"/>
                    <a:pt x="2074" y="334"/>
                  </a:cubicBezTo>
                  <a:cubicBezTo>
                    <a:pt x="2166" y="222"/>
                    <a:pt x="2240" y="111"/>
                    <a:pt x="2352" y="111"/>
                  </a:cubicBezTo>
                  <a:cubicBezTo>
                    <a:pt x="2407" y="111"/>
                    <a:pt x="2482" y="148"/>
                    <a:pt x="2537" y="222"/>
                  </a:cubicBezTo>
                  <a:cubicBezTo>
                    <a:pt x="2574" y="241"/>
                    <a:pt x="2592" y="278"/>
                    <a:pt x="2611" y="296"/>
                  </a:cubicBezTo>
                  <a:cubicBezTo>
                    <a:pt x="2704" y="389"/>
                    <a:pt x="2778" y="482"/>
                    <a:pt x="2926" y="482"/>
                  </a:cubicBezTo>
                  <a:lnTo>
                    <a:pt x="2944" y="482"/>
                  </a:lnTo>
                  <a:cubicBezTo>
                    <a:pt x="3055" y="482"/>
                    <a:pt x="3129" y="408"/>
                    <a:pt x="3203" y="352"/>
                  </a:cubicBezTo>
                  <a:cubicBezTo>
                    <a:pt x="3259" y="296"/>
                    <a:pt x="3315" y="241"/>
                    <a:pt x="3389" y="222"/>
                  </a:cubicBezTo>
                  <a:cubicBezTo>
                    <a:pt x="3426" y="222"/>
                    <a:pt x="3463" y="204"/>
                    <a:pt x="3500" y="204"/>
                  </a:cubicBezTo>
                  <a:cubicBezTo>
                    <a:pt x="3593" y="204"/>
                    <a:pt x="3667" y="260"/>
                    <a:pt x="3759" y="334"/>
                  </a:cubicBezTo>
                  <a:cubicBezTo>
                    <a:pt x="3796" y="370"/>
                    <a:pt x="3833" y="389"/>
                    <a:pt x="3889" y="426"/>
                  </a:cubicBezTo>
                  <a:cubicBezTo>
                    <a:pt x="3944" y="444"/>
                    <a:pt x="4000" y="463"/>
                    <a:pt x="4074" y="463"/>
                  </a:cubicBezTo>
                  <a:cubicBezTo>
                    <a:pt x="4166" y="463"/>
                    <a:pt x="4240" y="426"/>
                    <a:pt x="4314" y="352"/>
                  </a:cubicBezTo>
                  <a:cubicBezTo>
                    <a:pt x="4333" y="334"/>
                    <a:pt x="4370" y="315"/>
                    <a:pt x="4388" y="278"/>
                  </a:cubicBezTo>
                  <a:cubicBezTo>
                    <a:pt x="4463" y="185"/>
                    <a:pt x="4537" y="93"/>
                    <a:pt x="4648" y="93"/>
                  </a:cubicBezTo>
                  <a:cubicBezTo>
                    <a:pt x="4685" y="93"/>
                    <a:pt x="4722" y="93"/>
                    <a:pt x="4740" y="111"/>
                  </a:cubicBezTo>
                  <a:cubicBezTo>
                    <a:pt x="4833" y="167"/>
                    <a:pt x="4889" y="241"/>
                    <a:pt x="4944" y="334"/>
                  </a:cubicBezTo>
                  <a:cubicBezTo>
                    <a:pt x="4981" y="408"/>
                    <a:pt x="5037" y="500"/>
                    <a:pt x="5111" y="537"/>
                  </a:cubicBezTo>
                  <a:cubicBezTo>
                    <a:pt x="5166" y="556"/>
                    <a:pt x="5203" y="574"/>
                    <a:pt x="5241" y="574"/>
                  </a:cubicBezTo>
                  <a:cubicBezTo>
                    <a:pt x="5370" y="574"/>
                    <a:pt x="5463" y="426"/>
                    <a:pt x="5537" y="296"/>
                  </a:cubicBezTo>
                  <a:cubicBezTo>
                    <a:pt x="5629" y="185"/>
                    <a:pt x="5703" y="56"/>
                    <a:pt x="5815" y="56"/>
                  </a:cubicBezTo>
                  <a:cubicBezTo>
                    <a:pt x="5870" y="56"/>
                    <a:pt x="5907" y="74"/>
                    <a:pt x="5944" y="93"/>
                  </a:cubicBezTo>
                  <a:cubicBezTo>
                    <a:pt x="6018" y="148"/>
                    <a:pt x="6055" y="204"/>
                    <a:pt x="6111" y="260"/>
                  </a:cubicBezTo>
                  <a:cubicBezTo>
                    <a:pt x="6166" y="334"/>
                    <a:pt x="6222" y="426"/>
                    <a:pt x="6333" y="444"/>
                  </a:cubicBezTo>
                  <a:cubicBezTo>
                    <a:pt x="6352" y="444"/>
                    <a:pt x="6370" y="444"/>
                    <a:pt x="6388" y="444"/>
                  </a:cubicBezTo>
                  <a:cubicBezTo>
                    <a:pt x="6462" y="444"/>
                    <a:pt x="6518" y="426"/>
                    <a:pt x="6574" y="408"/>
                  </a:cubicBezTo>
                  <a:cubicBezTo>
                    <a:pt x="6611" y="370"/>
                    <a:pt x="6666" y="315"/>
                    <a:pt x="6704" y="278"/>
                  </a:cubicBezTo>
                  <a:cubicBezTo>
                    <a:pt x="6778" y="204"/>
                    <a:pt x="6852" y="111"/>
                    <a:pt x="6963" y="111"/>
                  </a:cubicBezTo>
                  <a:cubicBezTo>
                    <a:pt x="6981" y="111"/>
                    <a:pt x="6981" y="111"/>
                    <a:pt x="6981" y="111"/>
                  </a:cubicBezTo>
                  <a:cubicBezTo>
                    <a:pt x="7111" y="130"/>
                    <a:pt x="7185" y="222"/>
                    <a:pt x="7277" y="296"/>
                  </a:cubicBezTo>
                  <a:cubicBezTo>
                    <a:pt x="7315" y="352"/>
                    <a:pt x="7370" y="408"/>
                    <a:pt x="7425" y="444"/>
                  </a:cubicBezTo>
                  <a:cubicBezTo>
                    <a:pt x="7463" y="463"/>
                    <a:pt x="7499" y="482"/>
                    <a:pt x="7555" y="482"/>
                  </a:cubicBezTo>
                  <a:cubicBezTo>
                    <a:pt x="7667" y="482"/>
                    <a:pt x="7759" y="389"/>
                    <a:pt x="7851" y="315"/>
                  </a:cubicBezTo>
                  <a:cubicBezTo>
                    <a:pt x="7870" y="296"/>
                    <a:pt x="7870" y="296"/>
                    <a:pt x="7870" y="296"/>
                  </a:cubicBezTo>
                  <a:cubicBezTo>
                    <a:pt x="7925" y="241"/>
                    <a:pt x="7963" y="204"/>
                    <a:pt x="8037" y="167"/>
                  </a:cubicBezTo>
                  <a:cubicBezTo>
                    <a:pt x="8055" y="148"/>
                    <a:pt x="8092" y="148"/>
                    <a:pt x="8129" y="148"/>
                  </a:cubicBezTo>
                  <a:cubicBezTo>
                    <a:pt x="8129" y="93"/>
                    <a:pt x="8129" y="93"/>
                    <a:pt x="8129" y="93"/>
                  </a:cubicBezTo>
                  <a:cubicBezTo>
                    <a:pt x="8018" y="93"/>
                    <a:pt x="7944" y="167"/>
                    <a:pt x="7851" y="241"/>
                  </a:cubicBezTo>
                  <a:cubicBezTo>
                    <a:pt x="7777" y="315"/>
                    <a:pt x="7703" y="389"/>
                    <a:pt x="7592" y="38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5" name="Vrije vorm 14"/>
          <p:cNvSpPr/>
          <p:nvPr userDrawn="1"/>
        </p:nvSpPr>
        <p:spPr>
          <a:xfrm>
            <a:off x="0" y="0"/>
            <a:ext cx="6885244" cy="2074984"/>
          </a:xfrm>
          <a:custGeom>
            <a:avLst/>
            <a:gdLst>
              <a:gd name="connsiteX0" fmla="*/ 0 w 6885244"/>
              <a:gd name="connsiteY0" fmla="*/ 0 h 2074984"/>
              <a:gd name="connsiteX1" fmla="*/ 6860231 w 6885244"/>
              <a:gd name="connsiteY1" fmla="*/ 0 h 2074984"/>
              <a:gd name="connsiteX2" fmla="*/ 6885244 w 6885244"/>
              <a:gd name="connsiteY2" fmla="*/ 248119 h 2074984"/>
              <a:gd name="connsiteX3" fmla="*/ 5058379 w 6885244"/>
              <a:gd name="connsiteY3" fmla="*/ 2074984 h 2074984"/>
              <a:gd name="connsiteX4" fmla="*/ 0 w 6885244"/>
              <a:gd name="connsiteY4" fmla="*/ 2074984 h 207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244" h="2074984">
                <a:moveTo>
                  <a:pt x="0" y="0"/>
                </a:moveTo>
                <a:lnTo>
                  <a:pt x="6860231" y="0"/>
                </a:lnTo>
                <a:lnTo>
                  <a:pt x="6885244" y="248119"/>
                </a:lnTo>
                <a:cubicBezTo>
                  <a:pt x="6885244" y="1257069"/>
                  <a:pt x="6067329" y="2074984"/>
                  <a:pt x="5058379" y="2074984"/>
                </a:cubicBezTo>
                <a:lnTo>
                  <a:pt x="0" y="20749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NL"/>
          </a:p>
        </p:txBody>
      </p:sp>
      <p:sp>
        <p:nvSpPr>
          <p:cNvPr id="8" name="Tijdelijke aanduiding voor afbeelding 12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7549211" y="0"/>
            <a:ext cx="4642789" cy="6858000"/>
          </a:xfrm>
          <a:blipFill>
            <a:blip r:embed="rId2"/>
            <a:stretch>
              <a:fillRect/>
            </a:stretch>
          </a:blipFill>
        </p:spPr>
        <p:txBody>
          <a:bodyPr lIns="1080000" tIns="1440000" rIns="10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741747" y="699695"/>
            <a:ext cx="5647330" cy="1114547"/>
          </a:xfrm>
        </p:spPr>
        <p:txBody>
          <a:bodyPr bIns="0" anchor="ctr" anchorCtr="0">
            <a:noAutofit/>
          </a:bodyPr>
          <a:lstStyle>
            <a:lvl1pPr algn="l">
              <a:spcBef>
                <a:spcPts val="600"/>
              </a:spcBef>
              <a:buFontTx/>
              <a:buNone/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/ beeld rechts - blauw</a:t>
            </a:r>
          </a:p>
        </p:txBody>
      </p:sp>
      <p:sp>
        <p:nvSpPr>
          <p:cNvPr id="4" name="Tijdelijke aanduiding voor tekst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41364" y="353961"/>
            <a:ext cx="5647714" cy="34573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jdelijke aanduiding voor tekst 6"/>
          <p:cNvSpPr>
            <a:spLocks noGrp="1"/>
          </p:cNvSpPr>
          <p:nvPr userDrawn="1">
            <p:ph type="body" sz="quarter" idx="15"/>
          </p:nvPr>
        </p:nvSpPr>
        <p:spPr>
          <a:xfrm>
            <a:off x="741363" y="2330450"/>
            <a:ext cx="5648325" cy="40370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/ beeld link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15"/>
          <p:cNvSpPr>
            <a:spLocks noChangeArrowheads="1"/>
          </p:cNvSpPr>
          <p:nvPr userDrawn="1"/>
        </p:nvSpPr>
        <p:spPr bwMode="auto">
          <a:xfrm>
            <a:off x="11081301" y="1573137"/>
            <a:ext cx="57197" cy="75332"/>
          </a:xfrm>
          <a:custGeom>
            <a:avLst/>
            <a:gdLst>
              <a:gd name="T0" fmla="*/ 167 w 187"/>
              <a:gd name="T1" fmla="*/ 18 h 242"/>
              <a:gd name="T2" fmla="*/ 167 w 187"/>
              <a:gd name="T3" fmla="*/ 18 h 242"/>
              <a:gd name="T4" fmla="*/ 130 w 187"/>
              <a:gd name="T5" fmla="*/ 18 h 242"/>
              <a:gd name="T6" fmla="*/ 37 w 187"/>
              <a:gd name="T7" fmla="*/ 18 h 242"/>
              <a:gd name="T8" fmla="*/ 19 w 187"/>
              <a:gd name="T9" fmla="*/ 0 h 242"/>
              <a:gd name="T10" fmla="*/ 0 w 187"/>
              <a:gd name="T11" fmla="*/ 0 h 242"/>
              <a:gd name="T12" fmla="*/ 0 w 187"/>
              <a:gd name="T13" fmla="*/ 18 h 242"/>
              <a:gd name="T14" fmla="*/ 37 w 187"/>
              <a:gd name="T15" fmla="*/ 166 h 242"/>
              <a:gd name="T16" fmla="*/ 56 w 187"/>
              <a:gd name="T17" fmla="*/ 241 h 242"/>
              <a:gd name="T18" fmla="*/ 56 w 187"/>
              <a:gd name="T19" fmla="*/ 241 h 242"/>
              <a:gd name="T20" fmla="*/ 56 w 187"/>
              <a:gd name="T21" fmla="*/ 241 h 242"/>
              <a:gd name="T22" fmla="*/ 56 w 187"/>
              <a:gd name="T23" fmla="*/ 241 h 242"/>
              <a:gd name="T24" fmla="*/ 148 w 187"/>
              <a:gd name="T25" fmla="*/ 74 h 242"/>
              <a:gd name="T26" fmla="*/ 167 w 187"/>
              <a:gd name="T27" fmla="*/ 37 h 242"/>
              <a:gd name="T28" fmla="*/ 186 w 187"/>
              <a:gd name="T29" fmla="*/ 37 h 242"/>
              <a:gd name="T30" fmla="*/ 167 w 187"/>
              <a:gd name="T31" fmla="*/ 1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7" h="242">
                <a:moveTo>
                  <a:pt x="167" y="18"/>
                </a:moveTo>
                <a:lnTo>
                  <a:pt x="167" y="18"/>
                </a:lnTo>
                <a:cubicBezTo>
                  <a:pt x="148" y="18"/>
                  <a:pt x="148" y="18"/>
                  <a:pt x="130" y="18"/>
                </a:cubicBezTo>
                <a:cubicBezTo>
                  <a:pt x="93" y="18"/>
                  <a:pt x="74" y="18"/>
                  <a:pt x="37" y="18"/>
                </a:cubicBezTo>
                <a:cubicBezTo>
                  <a:pt x="37" y="0"/>
                  <a:pt x="19" y="0"/>
                  <a:pt x="19" y="0"/>
                </a:cubicBezTo>
                <a:lnTo>
                  <a:pt x="0" y="0"/>
                </a:lnTo>
                <a:lnTo>
                  <a:pt x="0" y="18"/>
                </a:lnTo>
                <a:cubicBezTo>
                  <a:pt x="0" y="74"/>
                  <a:pt x="19" y="129"/>
                  <a:pt x="37" y="166"/>
                </a:cubicBezTo>
                <a:cubicBezTo>
                  <a:pt x="37" y="185"/>
                  <a:pt x="56" y="222"/>
                  <a:pt x="56" y="241"/>
                </a:cubicBezTo>
                <a:lnTo>
                  <a:pt x="56" y="241"/>
                </a:lnTo>
                <a:lnTo>
                  <a:pt x="56" y="241"/>
                </a:lnTo>
                <a:lnTo>
                  <a:pt x="56" y="241"/>
                </a:lnTo>
                <a:cubicBezTo>
                  <a:pt x="93" y="185"/>
                  <a:pt x="130" y="129"/>
                  <a:pt x="148" y="74"/>
                </a:cubicBezTo>
                <a:cubicBezTo>
                  <a:pt x="167" y="74"/>
                  <a:pt x="167" y="55"/>
                  <a:pt x="167" y="37"/>
                </a:cubicBezTo>
                <a:lnTo>
                  <a:pt x="186" y="37"/>
                </a:lnTo>
                <a:cubicBezTo>
                  <a:pt x="167" y="18"/>
                  <a:pt x="167" y="18"/>
                  <a:pt x="167" y="18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Freeform 522"/>
          <p:cNvSpPr>
            <a:spLocks noChangeArrowheads="1"/>
          </p:cNvSpPr>
          <p:nvPr userDrawn="1"/>
        </p:nvSpPr>
        <p:spPr bwMode="auto">
          <a:xfrm>
            <a:off x="11326828" y="1543841"/>
            <a:ext cx="110209" cy="139504"/>
          </a:xfrm>
          <a:custGeom>
            <a:avLst/>
            <a:gdLst>
              <a:gd name="T0" fmla="*/ 333 w 353"/>
              <a:gd name="T1" fmla="*/ 37 h 445"/>
              <a:gd name="T2" fmla="*/ 333 w 353"/>
              <a:gd name="T3" fmla="*/ 37 h 445"/>
              <a:gd name="T4" fmla="*/ 241 w 353"/>
              <a:gd name="T5" fmla="*/ 37 h 445"/>
              <a:gd name="T6" fmla="*/ 74 w 353"/>
              <a:gd name="T7" fmla="*/ 0 h 445"/>
              <a:gd name="T8" fmla="*/ 37 w 353"/>
              <a:gd name="T9" fmla="*/ 0 h 445"/>
              <a:gd name="T10" fmla="*/ 18 w 353"/>
              <a:gd name="T11" fmla="*/ 0 h 445"/>
              <a:gd name="T12" fmla="*/ 0 w 353"/>
              <a:gd name="T13" fmla="*/ 37 h 445"/>
              <a:gd name="T14" fmla="*/ 56 w 353"/>
              <a:gd name="T15" fmla="*/ 296 h 445"/>
              <a:gd name="T16" fmla="*/ 111 w 353"/>
              <a:gd name="T17" fmla="*/ 444 h 445"/>
              <a:gd name="T18" fmla="*/ 111 w 353"/>
              <a:gd name="T19" fmla="*/ 444 h 445"/>
              <a:gd name="T20" fmla="*/ 111 w 353"/>
              <a:gd name="T21" fmla="*/ 444 h 445"/>
              <a:gd name="T22" fmla="*/ 111 w 353"/>
              <a:gd name="T23" fmla="*/ 444 h 445"/>
              <a:gd name="T24" fmla="*/ 296 w 353"/>
              <a:gd name="T25" fmla="*/ 148 h 445"/>
              <a:gd name="T26" fmla="*/ 333 w 353"/>
              <a:gd name="T27" fmla="*/ 74 h 445"/>
              <a:gd name="T28" fmla="*/ 352 w 353"/>
              <a:gd name="T29" fmla="*/ 56 h 445"/>
              <a:gd name="T30" fmla="*/ 333 w 353"/>
              <a:gd name="T31" fmla="*/ 37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3" h="445">
                <a:moveTo>
                  <a:pt x="333" y="37"/>
                </a:moveTo>
                <a:lnTo>
                  <a:pt x="333" y="37"/>
                </a:lnTo>
                <a:cubicBezTo>
                  <a:pt x="296" y="37"/>
                  <a:pt x="278" y="37"/>
                  <a:pt x="241" y="37"/>
                </a:cubicBezTo>
                <a:cubicBezTo>
                  <a:pt x="185" y="19"/>
                  <a:pt x="130" y="19"/>
                  <a:pt x="74" y="0"/>
                </a:cubicBezTo>
                <a:cubicBezTo>
                  <a:pt x="74" y="0"/>
                  <a:pt x="56" y="0"/>
                  <a:pt x="37" y="0"/>
                </a:cubicBezTo>
                <a:lnTo>
                  <a:pt x="18" y="0"/>
                </a:lnTo>
                <a:cubicBezTo>
                  <a:pt x="0" y="0"/>
                  <a:pt x="0" y="19"/>
                  <a:pt x="0" y="37"/>
                </a:cubicBezTo>
                <a:cubicBezTo>
                  <a:pt x="18" y="130"/>
                  <a:pt x="37" y="222"/>
                  <a:pt x="56" y="296"/>
                </a:cubicBezTo>
                <a:cubicBezTo>
                  <a:pt x="74" y="352"/>
                  <a:pt x="93" y="389"/>
                  <a:pt x="111" y="444"/>
                </a:cubicBezTo>
                <a:lnTo>
                  <a:pt x="111" y="444"/>
                </a:lnTo>
                <a:lnTo>
                  <a:pt x="111" y="444"/>
                </a:lnTo>
                <a:lnTo>
                  <a:pt x="111" y="444"/>
                </a:lnTo>
                <a:cubicBezTo>
                  <a:pt x="167" y="334"/>
                  <a:pt x="241" y="241"/>
                  <a:pt x="296" y="148"/>
                </a:cubicBezTo>
                <a:cubicBezTo>
                  <a:pt x="315" y="111"/>
                  <a:pt x="315" y="93"/>
                  <a:pt x="333" y="74"/>
                </a:cubicBezTo>
                <a:lnTo>
                  <a:pt x="352" y="56"/>
                </a:lnTo>
                <a:cubicBezTo>
                  <a:pt x="333" y="37"/>
                  <a:pt x="333" y="37"/>
                  <a:pt x="333" y="3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Freeform 523"/>
          <p:cNvSpPr>
            <a:spLocks noChangeArrowheads="1"/>
          </p:cNvSpPr>
          <p:nvPr userDrawn="1"/>
        </p:nvSpPr>
        <p:spPr bwMode="auto">
          <a:xfrm>
            <a:off x="11345108" y="1190751"/>
            <a:ext cx="93468" cy="115789"/>
          </a:xfrm>
          <a:custGeom>
            <a:avLst/>
            <a:gdLst>
              <a:gd name="T0" fmla="*/ 19 w 298"/>
              <a:gd name="T1" fmla="*/ 19 h 372"/>
              <a:gd name="T2" fmla="*/ 19 w 298"/>
              <a:gd name="T3" fmla="*/ 19 h 372"/>
              <a:gd name="T4" fmla="*/ 56 w 298"/>
              <a:gd name="T5" fmla="*/ 259 h 372"/>
              <a:gd name="T6" fmla="*/ 93 w 298"/>
              <a:gd name="T7" fmla="*/ 371 h 372"/>
              <a:gd name="T8" fmla="*/ 93 w 298"/>
              <a:gd name="T9" fmla="*/ 371 h 372"/>
              <a:gd name="T10" fmla="*/ 112 w 298"/>
              <a:gd name="T11" fmla="*/ 371 h 372"/>
              <a:gd name="T12" fmla="*/ 112 w 298"/>
              <a:gd name="T13" fmla="*/ 371 h 372"/>
              <a:gd name="T14" fmla="*/ 260 w 298"/>
              <a:gd name="T15" fmla="*/ 111 h 372"/>
              <a:gd name="T16" fmla="*/ 297 w 298"/>
              <a:gd name="T17" fmla="*/ 74 h 372"/>
              <a:gd name="T18" fmla="*/ 297 w 298"/>
              <a:gd name="T19" fmla="*/ 37 h 372"/>
              <a:gd name="T20" fmla="*/ 278 w 298"/>
              <a:gd name="T21" fmla="*/ 37 h 372"/>
              <a:gd name="T22" fmla="*/ 223 w 298"/>
              <a:gd name="T23" fmla="*/ 19 h 372"/>
              <a:gd name="T24" fmla="*/ 75 w 298"/>
              <a:gd name="T25" fmla="*/ 0 h 372"/>
              <a:gd name="T26" fmla="*/ 38 w 298"/>
              <a:gd name="T27" fmla="*/ 0 h 372"/>
              <a:gd name="T28" fmla="*/ 19 w 298"/>
              <a:gd name="T29" fmla="*/ 0 h 372"/>
              <a:gd name="T30" fmla="*/ 19 w 298"/>
              <a:gd name="T31" fmla="*/ 19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8" h="372">
                <a:moveTo>
                  <a:pt x="19" y="19"/>
                </a:moveTo>
                <a:lnTo>
                  <a:pt x="19" y="19"/>
                </a:lnTo>
                <a:cubicBezTo>
                  <a:pt x="19" y="111"/>
                  <a:pt x="38" y="185"/>
                  <a:pt x="56" y="259"/>
                </a:cubicBezTo>
                <a:cubicBezTo>
                  <a:pt x="75" y="296"/>
                  <a:pt x="93" y="333"/>
                  <a:pt x="93" y="371"/>
                </a:cubicBezTo>
                <a:lnTo>
                  <a:pt x="93" y="371"/>
                </a:lnTo>
                <a:cubicBezTo>
                  <a:pt x="93" y="371"/>
                  <a:pt x="93" y="371"/>
                  <a:pt x="112" y="371"/>
                </a:cubicBezTo>
                <a:lnTo>
                  <a:pt x="112" y="371"/>
                </a:lnTo>
                <a:cubicBezTo>
                  <a:pt x="149" y="296"/>
                  <a:pt x="204" y="204"/>
                  <a:pt x="260" y="111"/>
                </a:cubicBezTo>
                <a:cubicBezTo>
                  <a:pt x="278" y="111"/>
                  <a:pt x="278" y="93"/>
                  <a:pt x="297" y="74"/>
                </a:cubicBezTo>
                <a:cubicBezTo>
                  <a:pt x="297" y="56"/>
                  <a:pt x="297" y="56"/>
                  <a:pt x="297" y="37"/>
                </a:cubicBezTo>
                <a:cubicBezTo>
                  <a:pt x="297" y="37"/>
                  <a:pt x="297" y="37"/>
                  <a:pt x="278" y="37"/>
                </a:cubicBezTo>
                <a:cubicBezTo>
                  <a:pt x="260" y="37"/>
                  <a:pt x="241" y="37"/>
                  <a:pt x="223" y="19"/>
                </a:cubicBezTo>
                <a:cubicBezTo>
                  <a:pt x="167" y="19"/>
                  <a:pt x="130" y="0"/>
                  <a:pt x="75" y="0"/>
                </a:cubicBezTo>
                <a:cubicBezTo>
                  <a:pt x="75" y="0"/>
                  <a:pt x="56" y="0"/>
                  <a:pt x="38" y="0"/>
                </a:cubicBezTo>
                <a:lnTo>
                  <a:pt x="19" y="0"/>
                </a:lnTo>
                <a:cubicBezTo>
                  <a:pt x="0" y="0"/>
                  <a:pt x="19" y="19"/>
                  <a:pt x="19" y="1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8" name="Freeform 529"/>
          <p:cNvSpPr>
            <a:spLocks noChangeArrowheads="1"/>
          </p:cNvSpPr>
          <p:nvPr userDrawn="1"/>
        </p:nvSpPr>
        <p:spPr bwMode="auto">
          <a:xfrm>
            <a:off x="11597466" y="1566161"/>
            <a:ext cx="115789" cy="86493"/>
          </a:xfrm>
          <a:custGeom>
            <a:avLst/>
            <a:gdLst>
              <a:gd name="T0" fmla="*/ 333 w 371"/>
              <a:gd name="T1" fmla="*/ 0 h 279"/>
              <a:gd name="T2" fmla="*/ 333 w 371"/>
              <a:gd name="T3" fmla="*/ 0 h 279"/>
              <a:gd name="T4" fmla="*/ 111 w 371"/>
              <a:gd name="T5" fmla="*/ 56 h 279"/>
              <a:gd name="T6" fmla="*/ 0 w 371"/>
              <a:gd name="T7" fmla="*/ 93 h 279"/>
              <a:gd name="T8" fmla="*/ 0 w 371"/>
              <a:gd name="T9" fmla="*/ 93 h 279"/>
              <a:gd name="T10" fmla="*/ 0 w 371"/>
              <a:gd name="T11" fmla="*/ 93 h 279"/>
              <a:gd name="T12" fmla="*/ 0 w 371"/>
              <a:gd name="T13" fmla="*/ 93 h 279"/>
              <a:gd name="T14" fmla="*/ 241 w 371"/>
              <a:gd name="T15" fmla="*/ 241 h 279"/>
              <a:gd name="T16" fmla="*/ 296 w 371"/>
              <a:gd name="T17" fmla="*/ 278 h 279"/>
              <a:gd name="T18" fmla="*/ 315 w 371"/>
              <a:gd name="T19" fmla="*/ 278 h 279"/>
              <a:gd name="T20" fmla="*/ 333 w 371"/>
              <a:gd name="T21" fmla="*/ 278 h 279"/>
              <a:gd name="T22" fmla="*/ 333 w 371"/>
              <a:gd name="T23" fmla="*/ 204 h 279"/>
              <a:gd name="T24" fmla="*/ 352 w 371"/>
              <a:gd name="T25" fmla="*/ 74 h 279"/>
              <a:gd name="T26" fmla="*/ 352 w 371"/>
              <a:gd name="T27" fmla="*/ 37 h 279"/>
              <a:gd name="T28" fmla="*/ 370 w 371"/>
              <a:gd name="T29" fmla="*/ 19 h 279"/>
              <a:gd name="T30" fmla="*/ 333 w 371"/>
              <a:gd name="T3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279">
                <a:moveTo>
                  <a:pt x="333" y="0"/>
                </a:moveTo>
                <a:lnTo>
                  <a:pt x="333" y="0"/>
                </a:lnTo>
                <a:cubicBezTo>
                  <a:pt x="259" y="0"/>
                  <a:pt x="185" y="19"/>
                  <a:pt x="111" y="56"/>
                </a:cubicBezTo>
                <a:cubicBezTo>
                  <a:pt x="74" y="74"/>
                  <a:pt x="37" y="74"/>
                  <a:pt x="0" y="93"/>
                </a:cubicBez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cubicBezTo>
                  <a:pt x="74" y="148"/>
                  <a:pt x="167" y="185"/>
                  <a:pt x="241" y="241"/>
                </a:cubicBezTo>
                <a:cubicBezTo>
                  <a:pt x="259" y="260"/>
                  <a:pt x="278" y="260"/>
                  <a:pt x="296" y="278"/>
                </a:cubicBezTo>
                <a:lnTo>
                  <a:pt x="315" y="278"/>
                </a:lnTo>
                <a:cubicBezTo>
                  <a:pt x="333" y="278"/>
                  <a:pt x="333" y="278"/>
                  <a:pt x="333" y="278"/>
                </a:cubicBezTo>
                <a:cubicBezTo>
                  <a:pt x="315" y="241"/>
                  <a:pt x="333" y="222"/>
                  <a:pt x="333" y="204"/>
                </a:cubicBezTo>
                <a:cubicBezTo>
                  <a:pt x="352" y="148"/>
                  <a:pt x="352" y="111"/>
                  <a:pt x="352" y="74"/>
                </a:cubicBezTo>
                <a:cubicBezTo>
                  <a:pt x="352" y="56"/>
                  <a:pt x="352" y="37"/>
                  <a:pt x="352" y="37"/>
                </a:cubicBezTo>
                <a:cubicBezTo>
                  <a:pt x="352" y="19"/>
                  <a:pt x="370" y="19"/>
                  <a:pt x="370" y="19"/>
                </a:cubicBezTo>
                <a:cubicBezTo>
                  <a:pt x="352" y="0"/>
                  <a:pt x="352" y="0"/>
                  <a:pt x="333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" name="Freeform 530"/>
          <p:cNvSpPr>
            <a:spLocks noChangeArrowheads="1"/>
          </p:cNvSpPr>
          <p:nvPr userDrawn="1"/>
        </p:nvSpPr>
        <p:spPr bwMode="auto">
          <a:xfrm>
            <a:off x="11608627" y="1196331"/>
            <a:ext cx="80912" cy="104629"/>
          </a:xfrm>
          <a:custGeom>
            <a:avLst/>
            <a:gdLst>
              <a:gd name="T0" fmla="*/ 166 w 260"/>
              <a:gd name="T1" fmla="*/ 0 h 334"/>
              <a:gd name="T2" fmla="*/ 166 w 260"/>
              <a:gd name="T3" fmla="*/ 0 h 334"/>
              <a:gd name="T4" fmla="*/ 166 w 260"/>
              <a:gd name="T5" fmla="*/ 0 h 334"/>
              <a:gd name="T6" fmla="*/ 148 w 260"/>
              <a:gd name="T7" fmla="*/ 0 h 334"/>
              <a:gd name="T8" fmla="*/ 148 w 260"/>
              <a:gd name="T9" fmla="*/ 0 h 334"/>
              <a:gd name="T10" fmla="*/ 37 w 260"/>
              <a:gd name="T11" fmla="*/ 240 h 334"/>
              <a:gd name="T12" fmla="*/ 18 w 260"/>
              <a:gd name="T13" fmla="*/ 277 h 334"/>
              <a:gd name="T14" fmla="*/ 0 w 260"/>
              <a:gd name="T15" fmla="*/ 314 h 334"/>
              <a:gd name="T16" fmla="*/ 18 w 260"/>
              <a:gd name="T17" fmla="*/ 314 h 334"/>
              <a:gd name="T18" fmla="*/ 74 w 260"/>
              <a:gd name="T19" fmla="*/ 314 h 334"/>
              <a:gd name="T20" fmla="*/ 204 w 260"/>
              <a:gd name="T21" fmla="*/ 333 h 334"/>
              <a:gd name="T22" fmla="*/ 222 w 260"/>
              <a:gd name="T23" fmla="*/ 333 h 334"/>
              <a:gd name="T24" fmla="*/ 259 w 260"/>
              <a:gd name="T25" fmla="*/ 333 h 334"/>
              <a:gd name="T26" fmla="*/ 259 w 260"/>
              <a:gd name="T27" fmla="*/ 296 h 334"/>
              <a:gd name="T28" fmla="*/ 204 w 260"/>
              <a:gd name="T29" fmla="*/ 111 h 334"/>
              <a:gd name="T30" fmla="*/ 166 w 260"/>
              <a:gd name="T31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0" h="334">
                <a:moveTo>
                  <a:pt x="166" y="0"/>
                </a:moveTo>
                <a:lnTo>
                  <a:pt x="166" y="0"/>
                </a:lnTo>
                <a:lnTo>
                  <a:pt x="166" y="0"/>
                </a:lnTo>
                <a:cubicBezTo>
                  <a:pt x="148" y="0"/>
                  <a:pt x="148" y="0"/>
                  <a:pt x="148" y="0"/>
                </a:cubicBezTo>
                <a:lnTo>
                  <a:pt x="148" y="0"/>
                </a:lnTo>
                <a:cubicBezTo>
                  <a:pt x="111" y="92"/>
                  <a:pt x="74" y="166"/>
                  <a:pt x="37" y="240"/>
                </a:cubicBezTo>
                <a:cubicBezTo>
                  <a:pt x="37" y="259"/>
                  <a:pt x="18" y="277"/>
                  <a:pt x="18" y="277"/>
                </a:cubicBezTo>
                <a:cubicBezTo>
                  <a:pt x="18" y="296"/>
                  <a:pt x="0" y="296"/>
                  <a:pt x="0" y="314"/>
                </a:cubicBezTo>
                <a:lnTo>
                  <a:pt x="18" y="314"/>
                </a:lnTo>
                <a:cubicBezTo>
                  <a:pt x="37" y="314"/>
                  <a:pt x="56" y="314"/>
                  <a:pt x="74" y="314"/>
                </a:cubicBezTo>
                <a:cubicBezTo>
                  <a:pt x="111" y="314"/>
                  <a:pt x="166" y="333"/>
                  <a:pt x="204" y="333"/>
                </a:cubicBezTo>
                <a:lnTo>
                  <a:pt x="222" y="333"/>
                </a:lnTo>
                <a:cubicBezTo>
                  <a:pt x="241" y="333"/>
                  <a:pt x="241" y="333"/>
                  <a:pt x="259" y="333"/>
                </a:cubicBezTo>
                <a:cubicBezTo>
                  <a:pt x="259" y="333"/>
                  <a:pt x="259" y="314"/>
                  <a:pt x="259" y="296"/>
                </a:cubicBezTo>
                <a:cubicBezTo>
                  <a:pt x="241" y="240"/>
                  <a:pt x="222" y="166"/>
                  <a:pt x="204" y="111"/>
                </a:cubicBezTo>
                <a:cubicBezTo>
                  <a:pt x="185" y="74"/>
                  <a:pt x="166" y="37"/>
                  <a:pt x="166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Freeform 531"/>
          <p:cNvSpPr>
            <a:spLocks noChangeArrowheads="1"/>
          </p:cNvSpPr>
          <p:nvPr userDrawn="1"/>
        </p:nvSpPr>
        <p:spPr bwMode="auto">
          <a:xfrm>
            <a:off x="11603046" y="815340"/>
            <a:ext cx="110209" cy="139504"/>
          </a:xfrm>
          <a:custGeom>
            <a:avLst/>
            <a:gdLst>
              <a:gd name="T0" fmla="*/ 333 w 352"/>
              <a:gd name="T1" fmla="*/ 55 h 445"/>
              <a:gd name="T2" fmla="*/ 333 w 352"/>
              <a:gd name="T3" fmla="*/ 55 h 445"/>
              <a:gd name="T4" fmla="*/ 240 w 352"/>
              <a:gd name="T5" fmla="*/ 55 h 445"/>
              <a:gd name="T6" fmla="*/ 74 w 352"/>
              <a:gd name="T7" fmla="*/ 19 h 445"/>
              <a:gd name="T8" fmla="*/ 36 w 352"/>
              <a:gd name="T9" fmla="*/ 0 h 445"/>
              <a:gd name="T10" fmla="*/ 18 w 352"/>
              <a:gd name="T11" fmla="*/ 0 h 445"/>
              <a:gd name="T12" fmla="*/ 0 w 352"/>
              <a:gd name="T13" fmla="*/ 37 h 445"/>
              <a:gd name="T14" fmla="*/ 55 w 352"/>
              <a:gd name="T15" fmla="*/ 315 h 445"/>
              <a:gd name="T16" fmla="*/ 92 w 352"/>
              <a:gd name="T17" fmla="*/ 444 h 445"/>
              <a:gd name="T18" fmla="*/ 92 w 352"/>
              <a:gd name="T19" fmla="*/ 444 h 445"/>
              <a:gd name="T20" fmla="*/ 92 w 352"/>
              <a:gd name="T21" fmla="*/ 444 h 445"/>
              <a:gd name="T22" fmla="*/ 92 w 352"/>
              <a:gd name="T23" fmla="*/ 444 h 445"/>
              <a:gd name="T24" fmla="*/ 296 w 352"/>
              <a:gd name="T25" fmla="*/ 167 h 445"/>
              <a:gd name="T26" fmla="*/ 333 w 352"/>
              <a:gd name="T27" fmla="*/ 93 h 445"/>
              <a:gd name="T28" fmla="*/ 333 w 352"/>
              <a:gd name="T29" fmla="*/ 74 h 445"/>
              <a:gd name="T30" fmla="*/ 333 w 352"/>
              <a:gd name="T31" fmla="*/ 5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2" h="445">
                <a:moveTo>
                  <a:pt x="333" y="55"/>
                </a:moveTo>
                <a:lnTo>
                  <a:pt x="333" y="55"/>
                </a:lnTo>
                <a:cubicBezTo>
                  <a:pt x="296" y="55"/>
                  <a:pt x="277" y="55"/>
                  <a:pt x="240" y="55"/>
                </a:cubicBezTo>
                <a:cubicBezTo>
                  <a:pt x="184" y="37"/>
                  <a:pt x="129" y="19"/>
                  <a:pt x="74" y="19"/>
                </a:cubicBezTo>
                <a:cubicBezTo>
                  <a:pt x="74" y="19"/>
                  <a:pt x="55" y="0"/>
                  <a:pt x="36" y="0"/>
                </a:cubicBezTo>
                <a:lnTo>
                  <a:pt x="18" y="0"/>
                </a:lnTo>
                <a:cubicBezTo>
                  <a:pt x="0" y="0"/>
                  <a:pt x="0" y="19"/>
                  <a:pt x="0" y="37"/>
                </a:cubicBezTo>
                <a:cubicBezTo>
                  <a:pt x="0" y="130"/>
                  <a:pt x="18" y="222"/>
                  <a:pt x="55" y="315"/>
                </a:cubicBezTo>
                <a:cubicBezTo>
                  <a:pt x="55" y="352"/>
                  <a:pt x="74" y="407"/>
                  <a:pt x="92" y="444"/>
                </a:cubicBezTo>
                <a:lnTo>
                  <a:pt x="92" y="444"/>
                </a:lnTo>
                <a:lnTo>
                  <a:pt x="92" y="444"/>
                </a:lnTo>
                <a:lnTo>
                  <a:pt x="92" y="444"/>
                </a:lnTo>
                <a:cubicBezTo>
                  <a:pt x="166" y="352"/>
                  <a:pt x="222" y="259"/>
                  <a:pt x="296" y="167"/>
                </a:cubicBezTo>
                <a:cubicBezTo>
                  <a:pt x="296" y="148"/>
                  <a:pt x="314" y="130"/>
                  <a:pt x="333" y="93"/>
                </a:cubicBezTo>
                <a:cubicBezTo>
                  <a:pt x="333" y="93"/>
                  <a:pt x="351" y="74"/>
                  <a:pt x="333" y="74"/>
                </a:cubicBezTo>
                <a:cubicBezTo>
                  <a:pt x="333" y="55"/>
                  <a:pt x="333" y="55"/>
                  <a:pt x="333" y="5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1" name="Freeform 532"/>
          <p:cNvSpPr>
            <a:spLocks noChangeArrowheads="1"/>
          </p:cNvSpPr>
          <p:nvPr userDrawn="1"/>
        </p:nvSpPr>
        <p:spPr bwMode="auto">
          <a:xfrm>
            <a:off x="11590491" y="456669"/>
            <a:ext cx="110209" cy="133924"/>
          </a:xfrm>
          <a:custGeom>
            <a:avLst/>
            <a:gdLst>
              <a:gd name="T0" fmla="*/ 148 w 353"/>
              <a:gd name="T1" fmla="*/ 425 h 426"/>
              <a:gd name="T2" fmla="*/ 148 w 353"/>
              <a:gd name="T3" fmla="*/ 425 h 426"/>
              <a:gd name="T4" fmla="*/ 148 w 353"/>
              <a:gd name="T5" fmla="*/ 425 h 426"/>
              <a:gd name="T6" fmla="*/ 167 w 353"/>
              <a:gd name="T7" fmla="*/ 425 h 426"/>
              <a:gd name="T8" fmla="*/ 167 w 353"/>
              <a:gd name="T9" fmla="*/ 425 h 426"/>
              <a:gd name="T10" fmla="*/ 315 w 353"/>
              <a:gd name="T11" fmla="*/ 110 h 426"/>
              <a:gd name="T12" fmla="*/ 334 w 353"/>
              <a:gd name="T13" fmla="*/ 55 h 426"/>
              <a:gd name="T14" fmla="*/ 352 w 353"/>
              <a:gd name="T15" fmla="*/ 18 h 426"/>
              <a:gd name="T16" fmla="*/ 334 w 353"/>
              <a:gd name="T17" fmla="*/ 18 h 426"/>
              <a:gd name="T18" fmla="*/ 241 w 353"/>
              <a:gd name="T19" fmla="*/ 18 h 426"/>
              <a:gd name="T20" fmla="*/ 93 w 353"/>
              <a:gd name="T21" fmla="*/ 0 h 426"/>
              <a:gd name="T22" fmla="*/ 56 w 353"/>
              <a:gd name="T23" fmla="*/ 0 h 426"/>
              <a:gd name="T24" fmla="*/ 19 w 353"/>
              <a:gd name="T25" fmla="*/ 0 h 426"/>
              <a:gd name="T26" fmla="*/ 19 w 353"/>
              <a:gd name="T27" fmla="*/ 36 h 426"/>
              <a:gd name="T28" fmla="*/ 93 w 353"/>
              <a:gd name="T29" fmla="*/ 296 h 426"/>
              <a:gd name="T30" fmla="*/ 148 w 353"/>
              <a:gd name="T31" fmla="*/ 42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3" h="426">
                <a:moveTo>
                  <a:pt x="148" y="425"/>
                </a:moveTo>
                <a:lnTo>
                  <a:pt x="148" y="425"/>
                </a:lnTo>
                <a:lnTo>
                  <a:pt x="148" y="425"/>
                </a:lnTo>
                <a:cubicBezTo>
                  <a:pt x="167" y="425"/>
                  <a:pt x="167" y="425"/>
                  <a:pt x="167" y="425"/>
                </a:cubicBezTo>
                <a:lnTo>
                  <a:pt x="167" y="425"/>
                </a:lnTo>
                <a:cubicBezTo>
                  <a:pt x="204" y="314"/>
                  <a:pt x="260" y="222"/>
                  <a:pt x="315" y="110"/>
                </a:cubicBezTo>
                <a:cubicBezTo>
                  <a:pt x="315" y="92"/>
                  <a:pt x="334" y="74"/>
                  <a:pt x="334" y="55"/>
                </a:cubicBezTo>
                <a:cubicBezTo>
                  <a:pt x="352" y="36"/>
                  <a:pt x="352" y="36"/>
                  <a:pt x="352" y="18"/>
                </a:cubicBezTo>
                <a:lnTo>
                  <a:pt x="334" y="18"/>
                </a:lnTo>
                <a:cubicBezTo>
                  <a:pt x="297" y="18"/>
                  <a:pt x="278" y="18"/>
                  <a:pt x="241" y="18"/>
                </a:cubicBezTo>
                <a:cubicBezTo>
                  <a:pt x="204" y="0"/>
                  <a:pt x="148" y="0"/>
                  <a:pt x="93" y="0"/>
                </a:cubicBezTo>
                <a:cubicBezTo>
                  <a:pt x="74" y="0"/>
                  <a:pt x="56" y="0"/>
                  <a:pt x="56" y="0"/>
                </a:cubicBezTo>
                <a:cubicBezTo>
                  <a:pt x="38" y="0"/>
                  <a:pt x="38" y="0"/>
                  <a:pt x="19" y="0"/>
                </a:cubicBezTo>
                <a:cubicBezTo>
                  <a:pt x="0" y="0"/>
                  <a:pt x="19" y="18"/>
                  <a:pt x="19" y="36"/>
                </a:cubicBezTo>
                <a:cubicBezTo>
                  <a:pt x="38" y="129"/>
                  <a:pt x="56" y="222"/>
                  <a:pt x="93" y="296"/>
                </a:cubicBezTo>
                <a:cubicBezTo>
                  <a:pt x="130" y="333"/>
                  <a:pt x="130" y="388"/>
                  <a:pt x="148" y="42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2" name="Freeform 533"/>
          <p:cNvSpPr>
            <a:spLocks noChangeArrowheads="1"/>
          </p:cNvSpPr>
          <p:nvPr userDrawn="1"/>
        </p:nvSpPr>
        <p:spPr bwMode="auto">
          <a:xfrm>
            <a:off x="11614207" y="116135"/>
            <a:ext cx="69752" cy="86493"/>
          </a:xfrm>
          <a:custGeom>
            <a:avLst/>
            <a:gdLst>
              <a:gd name="T0" fmla="*/ 167 w 224"/>
              <a:gd name="T1" fmla="*/ 92 h 278"/>
              <a:gd name="T2" fmla="*/ 167 w 224"/>
              <a:gd name="T3" fmla="*/ 92 h 278"/>
              <a:gd name="T4" fmla="*/ 130 w 224"/>
              <a:gd name="T5" fmla="*/ 0 h 278"/>
              <a:gd name="T6" fmla="*/ 130 w 224"/>
              <a:gd name="T7" fmla="*/ 0 h 278"/>
              <a:gd name="T8" fmla="*/ 130 w 224"/>
              <a:gd name="T9" fmla="*/ 0 h 278"/>
              <a:gd name="T10" fmla="*/ 112 w 224"/>
              <a:gd name="T11" fmla="*/ 18 h 278"/>
              <a:gd name="T12" fmla="*/ 19 w 224"/>
              <a:gd name="T13" fmla="*/ 203 h 278"/>
              <a:gd name="T14" fmla="*/ 0 w 224"/>
              <a:gd name="T15" fmla="*/ 259 h 278"/>
              <a:gd name="T16" fmla="*/ 0 w 224"/>
              <a:gd name="T17" fmla="*/ 277 h 278"/>
              <a:gd name="T18" fmla="*/ 19 w 224"/>
              <a:gd name="T19" fmla="*/ 277 h 278"/>
              <a:gd name="T20" fmla="*/ 56 w 224"/>
              <a:gd name="T21" fmla="*/ 277 h 278"/>
              <a:gd name="T22" fmla="*/ 167 w 224"/>
              <a:gd name="T23" fmla="*/ 277 h 278"/>
              <a:gd name="T24" fmla="*/ 186 w 224"/>
              <a:gd name="T25" fmla="*/ 277 h 278"/>
              <a:gd name="T26" fmla="*/ 204 w 224"/>
              <a:gd name="T27" fmla="*/ 277 h 278"/>
              <a:gd name="T28" fmla="*/ 223 w 224"/>
              <a:gd name="T29" fmla="*/ 259 h 278"/>
              <a:gd name="T30" fmla="*/ 167 w 224"/>
              <a:gd name="T31" fmla="*/ 9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4" h="278">
                <a:moveTo>
                  <a:pt x="167" y="92"/>
                </a:moveTo>
                <a:lnTo>
                  <a:pt x="167" y="92"/>
                </a:lnTo>
                <a:cubicBezTo>
                  <a:pt x="148" y="74"/>
                  <a:pt x="130" y="36"/>
                  <a:pt x="130" y="0"/>
                </a:cubicBezTo>
                <a:lnTo>
                  <a:pt x="130" y="0"/>
                </a:lnTo>
                <a:lnTo>
                  <a:pt x="130" y="0"/>
                </a:lnTo>
                <a:cubicBezTo>
                  <a:pt x="130" y="0"/>
                  <a:pt x="112" y="0"/>
                  <a:pt x="112" y="18"/>
                </a:cubicBezTo>
                <a:cubicBezTo>
                  <a:pt x="93" y="74"/>
                  <a:pt x="56" y="148"/>
                  <a:pt x="19" y="203"/>
                </a:cubicBezTo>
                <a:cubicBezTo>
                  <a:pt x="19" y="222"/>
                  <a:pt x="19" y="240"/>
                  <a:pt x="0" y="259"/>
                </a:cubicBezTo>
                <a:cubicBezTo>
                  <a:pt x="0" y="259"/>
                  <a:pt x="0" y="259"/>
                  <a:pt x="0" y="277"/>
                </a:cubicBezTo>
                <a:cubicBezTo>
                  <a:pt x="0" y="277"/>
                  <a:pt x="0" y="277"/>
                  <a:pt x="19" y="277"/>
                </a:cubicBezTo>
                <a:cubicBezTo>
                  <a:pt x="19" y="277"/>
                  <a:pt x="38" y="277"/>
                  <a:pt x="56" y="277"/>
                </a:cubicBezTo>
                <a:cubicBezTo>
                  <a:pt x="93" y="277"/>
                  <a:pt x="130" y="277"/>
                  <a:pt x="167" y="277"/>
                </a:cubicBezTo>
                <a:lnTo>
                  <a:pt x="186" y="277"/>
                </a:lnTo>
                <a:cubicBezTo>
                  <a:pt x="204" y="277"/>
                  <a:pt x="204" y="277"/>
                  <a:pt x="204" y="277"/>
                </a:cubicBezTo>
                <a:cubicBezTo>
                  <a:pt x="223" y="277"/>
                  <a:pt x="223" y="277"/>
                  <a:pt x="223" y="259"/>
                </a:cubicBezTo>
                <a:cubicBezTo>
                  <a:pt x="204" y="203"/>
                  <a:pt x="186" y="148"/>
                  <a:pt x="167" y="9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3" name="Freeform 536"/>
          <p:cNvSpPr>
            <a:spLocks noChangeArrowheads="1"/>
          </p:cNvSpPr>
          <p:nvPr userDrawn="1"/>
        </p:nvSpPr>
        <p:spPr bwMode="auto">
          <a:xfrm>
            <a:off x="11883449" y="1560581"/>
            <a:ext cx="80912" cy="110209"/>
          </a:xfrm>
          <a:custGeom>
            <a:avLst/>
            <a:gdLst>
              <a:gd name="T0" fmla="*/ 0 w 260"/>
              <a:gd name="T1" fmla="*/ 314 h 353"/>
              <a:gd name="T2" fmla="*/ 0 w 260"/>
              <a:gd name="T3" fmla="*/ 314 h 353"/>
              <a:gd name="T4" fmla="*/ 75 w 260"/>
              <a:gd name="T5" fmla="*/ 333 h 353"/>
              <a:gd name="T6" fmla="*/ 204 w 260"/>
              <a:gd name="T7" fmla="*/ 352 h 353"/>
              <a:gd name="T8" fmla="*/ 223 w 260"/>
              <a:gd name="T9" fmla="*/ 352 h 353"/>
              <a:gd name="T10" fmla="*/ 259 w 260"/>
              <a:gd name="T11" fmla="*/ 352 h 353"/>
              <a:gd name="T12" fmla="*/ 259 w 260"/>
              <a:gd name="T13" fmla="*/ 333 h 353"/>
              <a:gd name="T14" fmla="*/ 204 w 260"/>
              <a:gd name="T15" fmla="*/ 111 h 353"/>
              <a:gd name="T16" fmla="*/ 185 w 260"/>
              <a:gd name="T17" fmla="*/ 0 h 353"/>
              <a:gd name="T18" fmla="*/ 167 w 260"/>
              <a:gd name="T19" fmla="*/ 0 h 353"/>
              <a:gd name="T20" fmla="*/ 167 w 260"/>
              <a:gd name="T21" fmla="*/ 0 h 353"/>
              <a:gd name="T22" fmla="*/ 167 w 260"/>
              <a:gd name="T23" fmla="*/ 0 h 353"/>
              <a:gd name="T24" fmla="*/ 37 w 260"/>
              <a:gd name="T25" fmla="*/ 240 h 353"/>
              <a:gd name="T26" fmla="*/ 0 w 260"/>
              <a:gd name="T27" fmla="*/ 296 h 353"/>
              <a:gd name="T28" fmla="*/ 0 w 260"/>
              <a:gd name="T29" fmla="*/ 31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0" h="353">
                <a:moveTo>
                  <a:pt x="0" y="314"/>
                </a:moveTo>
                <a:lnTo>
                  <a:pt x="0" y="314"/>
                </a:lnTo>
                <a:cubicBezTo>
                  <a:pt x="37" y="314"/>
                  <a:pt x="56" y="333"/>
                  <a:pt x="75" y="333"/>
                </a:cubicBezTo>
                <a:cubicBezTo>
                  <a:pt x="111" y="333"/>
                  <a:pt x="149" y="352"/>
                  <a:pt x="204" y="352"/>
                </a:cubicBezTo>
                <a:lnTo>
                  <a:pt x="223" y="352"/>
                </a:lnTo>
                <a:cubicBezTo>
                  <a:pt x="241" y="352"/>
                  <a:pt x="241" y="352"/>
                  <a:pt x="259" y="352"/>
                </a:cubicBezTo>
                <a:lnTo>
                  <a:pt x="259" y="333"/>
                </a:lnTo>
                <a:cubicBezTo>
                  <a:pt x="259" y="259"/>
                  <a:pt x="241" y="185"/>
                  <a:pt x="204" y="111"/>
                </a:cubicBezTo>
                <a:cubicBezTo>
                  <a:pt x="204" y="74"/>
                  <a:pt x="185" y="37"/>
                  <a:pt x="185" y="0"/>
                </a:cubicBezTo>
                <a:lnTo>
                  <a:pt x="167" y="0"/>
                </a:lnTo>
                <a:lnTo>
                  <a:pt x="167" y="0"/>
                </a:lnTo>
                <a:lnTo>
                  <a:pt x="167" y="0"/>
                </a:lnTo>
                <a:cubicBezTo>
                  <a:pt x="130" y="92"/>
                  <a:pt x="75" y="166"/>
                  <a:pt x="37" y="240"/>
                </a:cubicBezTo>
                <a:cubicBezTo>
                  <a:pt x="19" y="259"/>
                  <a:pt x="19" y="278"/>
                  <a:pt x="0" y="296"/>
                </a:cubicBezTo>
                <a:lnTo>
                  <a:pt x="0" y="31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4" name="Freeform 537"/>
          <p:cNvSpPr>
            <a:spLocks noChangeArrowheads="1"/>
          </p:cNvSpPr>
          <p:nvPr userDrawn="1"/>
        </p:nvSpPr>
        <p:spPr bwMode="auto">
          <a:xfrm>
            <a:off x="11889030" y="1208887"/>
            <a:ext cx="69752" cy="86493"/>
          </a:xfrm>
          <a:custGeom>
            <a:avLst/>
            <a:gdLst>
              <a:gd name="T0" fmla="*/ 222 w 223"/>
              <a:gd name="T1" fmla="*/ 37 h 278"/>
              <a:gd name="T2" fmla="*/ 222 w 223"/>
              <a:gd name="T3" fmla="*/ 37 h 278"/>
              <a:gd name="T4" fmla="*/ 222 w 223"/>
              <a:gd name="T5" fmla="*/ 18 h 278"/>
              <a:gd name="T6" fmla="*/ 166 w 223"/>
              <a:gd name="T7" fmla="*/ 18 h 278"/>
              <a:gd name="T8" fmla="*/ 56 w 223"/>
              <a:gd name="T9" fmla="*/ 0 h 278"/>
              <a:gd name="T10" fmla="*/ 37 w 223"/>
              <a:gd name="T11" fmla="*/ 0 h 278"/>
              <a:gd name="T12" fmla="*/ 18 w 223"/>
              <a:gd name="T13" fmla="*/ 0 h 278"/>
              <a:gd name="T14" fmla="*/ 0 w 223"/>
              <a:gd name="T15" fmla="*/ 18 h 278"/>
              <a:gd name="T16" fmla="*/ 37 w 223"/>
              <a:gd name="T17" fmla="*/ 185 h 278"/>
              <a:gd name="T18" fmla="*/ 74 w 223"/>
              <a:gd name="T19" fmla="*/ 277 h 278"/>
              <a:gd name="T20" fmla="*/ 74 w 223"/>
              <a:gd name="T21" fmla="*/ 277 h 278"/>
              <a:gd name="T22" fmla="*/ 74 w 223"/>
              <a:gd name="T23" fmla="*/ 277 h 278"/>
              <a:gd name="T24" fmla="*/ 74 w 223"/>
              <a:gd name="T25" fmla="*/ 277 h 278"/>
              <a:gd name="T26" fmla="*/ 185 w 223"/>
              <a:gd name="T27" fmla="*/ 92 h 278"/>
              <a:gd name="T28" fmla="*/ 222 w 223"/>
              <a:gd name="T29" fmla="*/ 55 h 278"/>
              <a:gd name="T30" fmla="*/ 222 w 223"/>
              <a:gd name="T31" fmla="*/ 3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3" h="278">
                <a:moveTo>
                  <a:pt x="222" y="37"/>
                </a:moveTo>
                <a:lnTo>
                  <a:pt x="222" y="37"/>
                </a:lnTo>
                <a:cubicBezTo>
                  <a:pt x="222" y="18"/>
                  <a:pt x="222" y="18"/>
                  <a:pt x="222" y="18"/>
                </a:cubicBezTo>
                <a:cubicBezTo>
                  <a:pt x="204" y="37"/>
                  <a:pt x="185" y="18"/>
                  <a:pt x="166" y="18"/>
                </a:cubicBezTo>
                <a:cubicBezTo>
                  <a:pt x="130" y="18"/>
                  <a:pt x="92" y="0"/>
                  <a:pt x="56" y="0"/>
                </a:cubicBezTo>
                <a:lnTo>
                  <a:pt x="37" y="0"/>
                </a:ln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0"/>
                  <a:pt x="0" y="18"/>
                </a:cubicBezTo>
                <a:cubicBezTo>
                  <a:pt x="18" y="74"/>
                  <a:pt x="18" y="129"/>
                  <a:pt x="37" y="185"/>
                </a:cubicBezTo>
                <a:cubicBezTo>
                  <a:pt x="56" y="222"/>
                  <a:pt x="56" y="259"/>
                  <a:pt x="74" y="277"/>
                </a:cubicBezTo>
                <a:lnTo>
                  <a:pt x="74" y="277"/>
                </a:lnTo>
                <a:lnTo>
                  <a:pt x="74" y="277"/>
                </a:lnTo>
                <a:lnTo>
                  <a:pt x="74" y="277"/>
                </a:lnTo>
                <a:cubicBezTo>
                  <a:pt x="111" y="222"/>
                  <a:pt x="148" y="148"/>
                  <a:pt x="185" y="92"/>
                </a:cubicBezTo>
                <a:cubicBezTo>
                  <a:pt x="204" y="74"/>
                  <a:pt x="204" y="55"/>
                  <a:pt x="222" y="55"/>
                </a:cubicBezTo>
                <a:cubicBezTo>
                  <a:pt x="222" y="37"/>
                  <a:pt x="222" y="37"/>
                  <a:pt x="222" y="3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5" name="Freeform 538"/>
          <p:cNvSpPr>
            <a:spLocks noChangeArrowheads="1"/>
          </p:cNvSpPr>
          <p:nvPr userDrawn="1"/>
        </p:nvSpPr>
        <p:spPr bwMode="auto">
          <a:xfrm>
            <a:off x="11877869" y="820920"/>
            <a:ext cx="99048" cy="128344"/>
          </a:xfrm>
          <a:custGeom>
            <a:avLst/>
            <a:gdLst>
              <a:gd name="T0" fmla="*/ 19 w 317"/>
              <a:gd name="T1" fmla="*/ 333 h 408"/>
              <a:gd name="T2" fmla="*/ 19 w 317"/>
              <a:gd name="T3" fmla="*/ 333 h 408"/>
              <a:gd name="T4" fmla="*/ 94 w 317"/>
              <a:gd name="T5" fmla="*/ 351 h 408"/>
              <a:gd name="T6" fmla="*/ 242 w 317"/>
              <a:gd name="T7" fmla="*/ 388 h 408"/>
              <a:gd name="T8" fmla="*/ 278 w 317"/>
              <a:gd name="T9" fmla="*/ 407 h 408"/>
              <a:gd name="T10" fmla="*/ 297 w 317"/>
              <a:gd name="T11" fmla="*/ 407 h 408"/>
              <a:gd name="T12" fmla="*/ 316 w 317"/>
              <a:gd name="T13" fmla="*/ 370 h 408"/>
              <a:gd name="T14" fmla="*/ 278 w 317"/>
              <a:gd name="T15" fmla="*/ 129 h 408"/>
              <a:gd name="T16" fmla="*/ 260 w 317"/>
              <a:gd name="T17" fmla="*/ 0 h 408"/>
              <a:gd name="T18" fmla="*/ 260 w 317"/>
              <a:gd name="T19" fmla="*/ 0 h 408"/>
              <a:gd name="T20" fmla="*/ 242 w 317"/>
              <a:gd name="T21" fmla="*/ 0 h 408"/>
              <a:gd name="T22" fmla="*/ 242 w 317"/>
              <a:gd name="T23" fmla="*/ 0 h 408"/>
              <a:gd name="T24" fmla="*/ 56 w 317"/>
              <a:gd name="T25" fmla="*/ 259 h 408"/>
              <a:gd name="T26" fmla="*/ 19 w 317"/>
              <a:gd name="T27" fmla="*/ 314 h 408"/>
              <a:gd name="T28" fmla="*/ 19 w 317"/>
              <a:gd name="T29" fmla="*/ 33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" h="408">
                <a:moveTo>
                  <a:pt x="19" y="333"/>
                </a:moveTo>
                <a:lnTo>
                  <a:pt x="19" y="333"/>
                </a:lnTo>
                <a:cubicBezTo>
                  <a:pt x="56" y="333"/>
                  <a:pt x="75" y="351"/>
                  <a:pt x="94" y="351"/>
                </a:cubicBezTo>
                <a:cubicBezTo>
                  <a:pt x="149" y="370"/>
                  <a:pt x="186" y="388"/>
                  <a:pt x="242" y="388"/>
                </a:cubicBezTo>
                <a:cubicBezTo>
                  <a:pt x="260" y="388"/>
                  <a:pt x="260" y="407"/>
                  <a:pt x="278" y="407"/>
                </a:cubicBezTo>
                <a:lnTo>
                  <a:pt x="297" y="407"/>
                </a:lnTo>
                <a:cubicBezTo>
                  <a:pt x="316" y="407"/>
                  <a:pt x="316" y="388"/>
                  <a:pt x="316" y="370"/>
                </a:cubicBezTo>
                <a:cubicBezTo>
                  <a:pt x="316" y="296"/>
                  <a:pt x="297" y="203"/>
                  <a:pt x="278" y="129"/>
                </a:cubicBezTo>
                <a:cubicBezTo>
                  <a:pt x="260" y="92"/>
                  <a:pt x="260" y="36"/>
                  <a:pt x="260" y="0"/>
                </a:cubicBezTo>
                <a:lnTo>
                  <a:pt x="260" y="0"/>
                </a:lnTo>
                <a:cubicBezTo>
                  <a:pt x="242" y="0"/>
                  <a:pt x="242" y="0"/>
                  <a:pt x="242" y="0"/>
                </a:cubicBezTo>
                <a:lnTo>
                  <a:pt x="242" y="0"/>
                </a:lnTo>
                <a:cubicBezTo>
                  <a:pt x="186" y="92"/>
                  <a:pt x="130" y="166"/>
                  <a:pt x="56" y="259"/>
                </a:cubicBezTo>
                <a:cubicBezTo>
                  <a:pt x="56" y="277"/>
                  <a:pt x="38" y="296"/>
                  <a:pt x="19" y="314"/>
                </a:cubicBezTo>
                <a:cubicBezTo>
                  <a:pt x="19" y="314"/>
                  <a:pt x="0" y="333"/>
                  <a:pt x="19" y="33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6" name="Freeform 539"/>
          <p:cNvSpPr>
            <a:spLocks noChangeArrowheads="1"/>
          </p:cNvSpPr>
          <p:nvPr userDrawn="1"/>
        </p:nvSpPr>
        <p:spPr bwMode="auto">
          <a:xfrm>
            <a:off x="11859734" y="480386"/>
            <a:ext cx="115789" cy="92073"/>
          </a:xfrm>
          <a:custGeom>
            <a:avLst/>
            <a:gdLst>
              <a:gd name="T0" fmla="*/ 111 w 372"/>
              <a:gd name="T1" fmla="*/ 92 h 297"/>
              <a:gd name="T2" fmla="*/ 111 w 372"/>
              <a:gd name="T3" fmla="*/ 92 h 297"/>
              <a:gd name="T4" fmla="*/ 0 w 372"/>
              <a:gd name="T5" fmla="*/ 129 h 297"/>
              <a:gd name="T6" fmla="*/ 0 w 372"/>
              <a:gd name="T7" fmla="*/ 129 h 297"/>
              <a:gd name="T8" fmla="*/ 0 w 372"/>
              <a:gd name="T9" fmla="*/ 148 h 297"/>
              <a:gd name="T10" fmla="*/ 0 w 372"/>
              <a:gd name="T11" fmla="*/ 148 h 297"/>
              <a:gd name="T12" fmla="*/ 278 w 372"/>
              <a:gd name="T13" fmla="*/ 259 h 297"/>
              <a:gd name="T14" fmla="*/ 333 w 372"/>
              <a:gd name="T15" fmla="*/ 277 h 297"/>
              <a:gd name="T16" fmla="*/ 352 w 372"/>
              <a:gd name="T17" fmla="*/ 296 h 297"/>
              <a:gd name="T18" fmla="*/ 352 w 372"/>
              <a:gd name="T19" fmla="*/ 277 h 297"/>
              <a:gd name="T20" fmla="*/ 352 w 372"/>
              <a:gd name="T21" fmla="*/ 203 h 297"/>
              <a:gd name="T22" fmla="*/ 371 w 372"/>
              <a:gd name="T23" fmla="*/ 74 h 297"/>
              <a:gd name="T24" fmla="*/ 371 w 372"/>
              <a:gd name="T25" fmla="*/ 36 h 297"/>
              <a:gd name="T26" fmla="*/ 371 w 372"/>
              <a:gd name="T27" fmla="*/ 18 h 297"/>
              <a:gd name="T28" fmla="*/ 333 w 372"/>
              <a:gd name="T29" fmla="*/ 0 h 297"/>
              <a:gd name="T30" fmla="*/ 111 w 372"/>
              <a:gd name="T31" fmla="*/ 9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297">
                <a:moveTo>
                  <a:pt x="111" y="92"/>
                </a:moveTo>
                <a:lnTo>
                  <a:pt x="111" y="92"/>
                </a:lnTo>
                <a:cubicBezTo>
                  <a:pt x="74" y="111"/>
                  <a:pt x="37" y="129"/>
                  <a:pt x="0" y="129"/>
                </a:cubicBezTo>
                <a:lnTo>
                  <a:pt x="0" y="129"/>
                </a:lnTo>
                <a:cubicBezTo>
                  <a:pt x="0" y="148"/>
                  <a:pt x="0" y="148"/>
                  <a:pt x="0" y="148"/>
                </a:cubicBezTo>
                <a:lnTo>
                  <a:pt x="0" y="148"/>
                </a:lnTo>
                <a:cubicBezTo>
                  <a:pt x="93" y="185"/>
                  <a:pt x="185" y="222"/>
                  <a:pt x="278" y="259"/>
                </a:cubicBezTo>
                <a:cubicBezTo>
                  <a:pt x="297" y="277"/>
                  <a:pt x="315" y="277"/>
                  <a:pt x="333" y="277"/>
                </a:cubicBezTo>
                <a:cubicBezTo>
                  <a:pt x="333" y="296"/>
                  <a:pt x="352" y="296"/>
                  <a:pt x="352" y="296"/>
                </a:cubicBezTo>
                <a:lnTo>
                  <a:pt x="352" y="277"/>
                </a:lnTo>
                <a:cubicBezTo>
                  <a:pt x="352" y="259"/>
                  <a:pt x="352" y="222"/>
                  <a:pt x="352" y="203"/>
                </a:cubicBezTo>
                <a:cubicBezTo>
                  <a:pt x="371" y="166"/>
                  <a:pt x="371" y="111"/>
                  <a:pt x="371" y="74"/>
                </a:cubicBezTo>
                <a:cubicBezTo>
                  <a:pt x="371" y="55"/>
                  <a:pt x="371" y="55"/>
                  <a:pt x="371" y="36"/>
                </a:cubicBezTo>
                <a:lnTo>
                  <a:pt x="371" y="18"/>
                </a:lnTo>
                <a:cubicBezTo>
                  <a:pt x="352" y="0"/>
                  <a:pt x="352" y="0"/>
                  <a:pt x="333" y="0"/>
                </a:cubicBezTo>
                <a:cubicBezTo>
                  <a:pt x="259" y="18"/>
                  <a:pt x="185" y="55"/>
                  <a:pt x="111" y="9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7" name="Freeform 540"/>
          <p:cNvSpPr>
            <a:spLocks noChangeArrowheads="1"/>
          </p:cNvSpPr>
          <p:nvPr userDrawn="1"/>
        </p:nvSpPr>
        <p:spPr bwMode="auto">
          <a:xfrm>
            <a:off x="11877869" y="110555"/>
            <a:ext cx="86493" cy="115789"/>
          </a:xfrm>
          <a:custGeom>
            <a:avLst/>
            <a:gdLst>
              <a:gd name="T0" fmla="*/ 223 w 279"/>
              <a:gd name="T1" fmla="*/ 111 h 371"/>
              <a:gd name="T2" fmla="*/ 223 w 279"/>
              <a:gd name="T3" fmla="*/ 111 h 371"/>
              <a:gd name="T4" fmla="*/ 168 w 279"/>
              <a:gd name="T5" fmla="*/ 0 h 371"/>
              <a:gd name="T6" fmla="*/ 168 w 279"/>
              <a:gd name="T7" fmla="*/ 0 h 371"/>
              <a:gd name="T8" fmla="*/ 168 w 279"/>
              <a:gd name="T9" fmla="*/ 0 h 371"/>
              <a:gd name="T10" fmla="*/ 168 w 279"/>
              <a:gd name="T11" fmla="*/ 0 h 371"/>
              <a:gd name="T12" fmla="*/ 38 w 279"/>
              <a:gd name="T13" fmla="*/ 259 h 371"/>
              <a:gd name="T14" fmla="*/ 0 w 279"/>
              <a:gd name="T15" fmla="*/ 315 h 371"/>
              <a:gd name="T16" fmla="*/ 0 w 279"/>
              <a:gd name="T17" fmla="*/ 333 h 371"/>
              <a:gd name="T18" fmla="*/ 19 w 279"/>
              <a:gd name="T19" fmla="*/ 333 h 371"/>
              <a:gd name="T20" fmla="*/ 75 w 279"/>
              <a:gd name="T21" fmla="*/ 352 h 371"/>
              <a:gd name="T22" fmla="*/ 223 w 279"/>
              <a:gd name="T23" fmla="*/ 370 h 371"/>
              <a:gd name="T24" fmla="*/ 242 w 279"/>
              <a:gd name="T25" fmla="*/ 370 h 371"/>
              <a:gd name="T26" fmla="*/ 278 w 279"/>
              <a:gd name="T27" fmla="*/ 370 h 371"/>
              <a:gd name="T28" fmla="*/ 278 w 279"/>
              <a:gd name="T29" fmla="*/ 333 h 371"/>
              <a:gd name="T30" fmla="*/ 223 w 279"/>
              <a:gd name="T31" fmla="*/ 11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9" h="371">
                <a:moveTo>
                  <a:pt x="223" y="111"/>
                </a:moveTo>
                <a:lnTo>
                  <a:pt x="223" y="111"/>
                </a:lnTo>
                <a:cubicBezTo>
                  <a:pt x="204" y="74"/>
                  <a:pt x="186" y="37"/>
                  <a:pt x="168" y="0"/>
                </a:cubicBezTo>
                <a:lnTo>
                  <a:pt x="168" y="0"/>
                </a:lnTo>
                <a:lnTo>
                  <a:pt x="168" y="0"/>
                </a:lnTo>
                <a:lnTo>
                  <a:pt x="168" y="0"/>
                </a:lnTo>
                <a:cubicBezTo>
                  <a:pt x="130" y="93"/>
                  <a:pt x="75" y="167"/>
                  <a:pt x="38" y="259"/>
                </a:cubicBezTo>
                <a:cubicBezTo>
                  <a:pt x="19" y="278"/>
                  <a:pt x="19" y="296"/>
                  <a:pt x="0" y="315"/>
                </a:cubicBezTo>
                <a:lnTo>
                  <a:pt x="0" y="333"/>
                </a:lnTo>
                <a:cubicBezTo>
                  <a:pt x="0" y="352"/>
                  <a:pt x="0" y="333"/>
                  <a:pt x="19" y="333"/>
                </a:cubicBezTo>
                <a:cubicBezTo>
                  <a:pt x="38" y="333"/>
                  <a:pt x="56" y="352"/>
                  <a:pt x="75" y="352"/>
                </a:cubicBezTo>
                <a:cubicBezTo>
                  <a:pt x="130" y="352"/>
                  <a:pt x="168" y="352"/>
                  <a:pt x="223" y="370"/>
                </a:cubicBezTo>
                <a:lnTo>
                  <a:pt x="242" y="370"/>
                </a:lnTo>
                <a:cubicBezTo>
                  <a:pt x="260" y="370"/>
                  <a:pt x="260" y="370"/>
                  <a:pt x="278" y="370"/>
                </a:cubicBezTo>
                <a:cubicBezTo>
                  <a:pt x="278" y="352"/>
                  <a:pt x="278" y="352"/>
                  <a:pt x="278" y="333"/>
                </a:cubicBezTo>
                <a:cubicBezTo>
                  <a:pt x="278" y="259"/>
                  <a:pt x="242" y="185"/>
                  <a:pt x="223" y="11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8" name="Freeform 543"/>
          <p:cNvSpPr>
            <a:spLocks noChangeArrowheads="1"/>
          </p:cNvSpPr>
          <p:nvPr userDrawn="1"/>
        </p:nvSpPr>
        <p:spPr bwMode="auto">
          <a:xfrm>
            <a:off x="12147113" y="1560581"/>
            <a:ext cx="86493" cy="110209"/>
          </a:xfrm>
          <a:custGeom>
            <a:avLst/>
            <a:gdLst>
              <a:gd name="T0" fmla="*/ 259 w 279"/>
              <a:gd name="T1" fmla="*/ 18 h 353"/>
              <a:gd name="T2" fmla="*/ 259 w 279"/>
              <a:gd name="T3" fmla="*/ 18 h 353"/>
              <a:gd name="T4" fmla="*/ 184 w 279"/>
              <a:gd name="T5" fmla="*/ 18 h 353"/>
              <a:gd name="T6" fmla="*/ 74 w 279"/>
              <a:gd name="T7" fmla="*/ 0 h 353"/>
              <a:gd name="T8" fmla="*/ 36 w 279"/>
              <a:gd name="T9" fmla="*/ 0 h 353"/>
              <a:gd name="T10" fmla="*/ 18 w 279"/>
              <a:gd name="T11" fmla="*/ 0 h 353"/>
              <a:gd name="T12" fmla="*/ 0 w 279"/>
              <a:gd name="T13" fmla="*/ 37 h 353"/>
              <a:gd name="T14" fmla="*/ 74 w 279"/>
              <a:gd name="T15" fmla="*/ 240 h 353"/>
              <a:gd name="T16" fmla="*/ 129 w 279"/>
              <a:gd name="T17" fmla="*/ 352 h 353"/>
              <a:gd name="T18" fmla="*/ 129 w 279"/>
              <a:gd name="T19" fmla="*/ 352 h 353"/>
              <a:gd name="T20" fmla="*/ 129 w 279"/>
              <a:gd name="T21" fmla="*/ 352 h 353"/>
              <a:gd name="T22" fmla="*/ 129 w 279"/>
              <a:gd name="T23" fmla="*/ 352 h 353"/>
              <a:gd name="T24" fmla="*/ 240 w 279"/>
              <a:gd name="T25" fmla="*/ 92 h 353"/>
              <a:gd name="T26" fmla="*/ 259 w 279"/>
              <a:gd name="T27" fmla="*/ 37 h 353"/>
              <a:gd name="T28" fmla="*/ 278 w 279"/>
              <a:gd name="T29" fmla="*/ 18 h 353"/>
              <a:gd name="T30" fmla="*/ 259 w 279"/>
              <a:gd name="T31" fmla="*/ 1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9" h="353">
                <a:moveTo>
                  <a:pt x="259" y="18"/>
                </a:moveTo>
                <a:lnTo>
                  <a:pt x="259" y="18"/>
                </a:lnTo>
                <a:cubicBezTo>
                  <a:pt x="240" y="18"/>
                  <a:pt x="222" y="18"/>
                  <a:pt x="184" y="18"/>
                </a:cubicBezTo>
                <a:cubicBezTo>
                  <a:pt x="148" y="18"/>
                  <a:pt x="110" y="0"/>
                  <a:pt x="74" y="0"/>
                </a:cubicBezTo>
                <a:cubicBezTo>
                  <a:pt x="55" y="0"/>
                  <a:pt x="36" y="0"/>
                  <a:pt x="3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18"/>
                  <a:pt x="0" y="18"/>
                  <a:pt x="0" y="37"/>
                </a:cubicBezTo>
                <a:cubicBezTo>
                  <a:pt x="18" y="111"/>
                  <a:pt x="36" y="185"/>
                  <a:pt x="74" y="240"/>
                </a:cubicBezTo>
                <a:cubicBezTo>
                  <a:pt x="92" y="278"/>
                  <a:pt x="110" y="314"/>
                  <a:pt x="129" y="352"/>
                </a:cubicBezTo>
                <a:lnTo>
                  <a:pt x="129" y="352"/>
                </a:lnTo>
                <a:lnTo>
                  <a:pt x="129" y="352"/>
                </a:lnTo>
                <a:lnTo>
                  <a:pt x="129" y="352"/>
                </a:lnTo>
                <a:cubicBezTo>
                  <a:pt x="166" y="259"/>
                  <a:pt x="203" y="185"/>
                  <a:pt x="240" y="92"/>
                </a:cubicBezTo>
                <a:cubicBezTo>
                  <a:pt x="259" y="74"/>
                  <a:pt x="259" y="55"/>
                  <a:pt x="259" y="37"/>
                </a:cubicBezTo>
                <a:cubicBezTo>
                  <a:pt x="278" y="37"/>
                  <a:pt x="278" y="18"/>
                  <a:pt x="278" y="18"/>
                </a:cubicBezTo>
                <a:lnTo>
                  <a:pt x="259" y="18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9" name="Freeform 544"/>
          <p:cNvSpPr>
            <a:spLocks noChangeArrowheads="1"/>
          </p:cNvSpPr>
          <p:nvPr userDrawn="1"/>
        </p:nvSpPr>
        <p:spPr bwMode="auto">
          <a:xfrm>
            <a:off x="12102662" y="1203306"/>
            <a:ext cx="139504" cy="104629"/>
          </a:xfrm>
          <a:custGeom>
            <a:avLst/>
            <a:gdLst>
              <a:gd name="T0" fmla="*/ 389 w 445"/>
              <a:gd name="T1" fmla="*/ 315 h 335"/>
              <a:gd name="T2" fmla="*/ 389 w 445"/>
              <a:gd name="T3" fmla="*/ 315 h 335"/>
              <a:gd name="T4" fmla="*/ 389 w 445"/>
              <a:gd name="T5" fmla="*/ 222 h 335"/>
              <a:gd name="T6" fmla="*/ 426 w 445"/>
              <a:gd name="T7" fmla="*/ 74 h 335"/>
              <a:gd name="T8" fmla="*/ 426 w 445"/>
              <a:gd name="T9" fmla="*/ 37 h 335"/>
              <a:gd name="T10" fmla="*/ 426 w 445"/>
              <a:gd name="T11" fmla="*/ 0 h 335"/>
              <a:gd name="T12" fmla="*/ 408 w 445"/>
              <a:gd name="T13" fmla="*/ 0 h 335"/>
              <a:gd name="T14" fmla="*/ 130 w 445"/>
              <a:gd name="T15" fmla="*/ 56 h 335"/>
              <a:gd name="T16" fmla="*/ 0 w 445"/>
              <a:gd name="T17" fmla="*/ 93 h 335"/>
              <a:gd name="T18" fmla="*/ 0 w 445"/>
              <a:gd name="T19" fmla="*/ 93 h 335"/>
              <a:gd name="T20" fmla="*/ 0 w 445"/>
              <a:gd name="T21" fmla="*/ 93 h 335"/>
              <a:gd name="T22" fmla="*/ 0 w 445"/>
              <a:gd name="T23" fmla="*/ 93 h 335"/>
              <a:gd name="T24" fmla="*/ 278 w 445"/>
              <a:gd name="T25" fmla="*/ 278 h 335"/>
              <a:gd name="T26" fmla="*/ 352 w 445"/>
              <a:gd name="T27" fmla="*/ 315 h 335"/>
              <a:gd name="T28" fmla="*/ 370 w 445"/>
              <a:gd name="T29" fmla="*/ 334 h 335"/>
              <a:gd name="T30" fmla="*/ 389 w 445"/>
              <a:gd name="T31" fmla="*/ 31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5" h="335">
                <a:moveTo>
                  <a:pt x="389" y="315"/>
                </a:moveTo>
                <a:lnTo>
                  <a:pt x="389" y="315"/>
                </a:lnTo>
                <a:cubicBezTo>
                  <a:pt x="389" y="278"/>
                  <a:pt x="389" y="259"/>
                  <a:pt x="389" y="222"/>
                </a:cubicBezTo>
                <a:cubicBezTo>
                  <a:pt x="408" y="185"/>
                  <a:pt x="426" y="130"/>
                  <a:pt x="426" y="74"/>
                </a:cubicBezTo>
                <a:cubicBezTo>
                  <a:pt x="426" y="56"/>
                  <a:pt x="426" y="56"/>
                  <a:pt x="426" y="37"/>
                </a:cubicBezTo>
                <a:cubicBezTo>
                  <a:pt x="426" y="19"/>
                  <a:pt x="444" y="19"/>
                  <a:pt x="426" y="0"/>
                </a:cubicBezTo>
                <a:lnTo>
                  <a:pt x="408" y="0"/>
                </a:lnTo>
                <a:cubicBezTo>
                  <a:pt x="315" y="0"/>
                  <a:pt x="222" y="19"/>
                  <a:pt x="130" y="56"/>
                </a:cubicBezTo>
                <a:cubicBezTo>
                  <a:pt x="92" y="56"/>
                  <a:pt x="37" y="74"/>
                  <a:pt x="0" y="93"/>
                </a:cubicBez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cubicBezTo>
                  <a:pt x="92" y="148"/>
                  <a:pt x="185" y="222"/>
                  <a:pt x="278" y="278"/>
                </a:cubicBezTo>
                <a:cubicBezTo>
                  <a:pt x="315" y="296"/>
                  <a:pt x="334" y="296"/>
                  <a:pt x="352" y="315"/>
                </a:cubicBezTo>
                <a:lnTo>
                  <a:pt x="370" y="334"/>
                </a:lnTo>
                <a:cubicBezTo>
                  <a:pt x="389" y="334"/>
                  <a:pt x="389" y="315"/>
                  <a:pt x="389" y="31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" name="Freeform 545"/>
          <p:cNvSpPr>
            <a:spLocks noChangeArrowheads="1"/>
          </p:cNvSpPr>
          <p:nvPr userDrawn="1"/>
        </p:nvSpPr>
        <p:spPr bwMode="auto">
          <a:xfrm>
            <a:off x="12158898" y="839623"/>
            <a:ext cx="75333" cy="101800"/>
          </a:xfrm>
          <a:custGeom>
            <a:avLst/>
            <a:gdLst>
              <a:gd name="T0" fmla="*/ 74 w 168"/>
              <a:gd name="T1" fmla="*/ 222 h 223"/>
              <a:gd name="T2" fmla="*/ 74 w 168"/>
              <a:gd name="T3" fmla="*/ 222 h 223"/>
              <a:gd name="T4" fmla="*/ 74 w 168"/>
              <a:gd name="T5" fmla="*/ 222 h 223"/>
              <a:gd name="T6" fmla="*/ 74 w 168"/>
              <a:gd name="T7" fmla="*/ 222 h 223"/>
              <a:gd name="T8" fmla="*/ 74 w 168"/>
              <a:gd name="T9" fmla="*/ 222 h 223"/>
              <a:gd name="T10" fmla="*/ 148 w 168"/>
              <a:gd name="T11" fmla="*/ 74 h 223"/>
              <a:gd name="T12" fmla="*/ 167 w 168"/>
              <a:gd name="T13" fmla="*/ 37 h 223"/>
              <a:gd name="T14" fmla="*/ 167 w 168"/>
              <a:gd name="T15" fmla="*/ 18 h 223"/>
              <a:gd name="T16" fmla="*/ 167 w 168"/>
              <a:gd name="T17" fmla="*/ 18 h 223"/>
              <a:gd name="T18" fmla="*/ 129 w 168"/>
              <a:gd name="T19" fmla="*/ 18 h 223"/>
              <a:gd name="T20" fmla="*/ 37 w 168"/>
              <a:gd name="T21" fmla="*/ 0 h 223"/>
              <a:gd name="T22" fmla="*/ 19 w 168"/>
              <a:gd name="T23" fmla="*/ 0 h 223"/>
              <a:gd name="T24" fmla="*/ 0 w 168"/>
              <a:gd name="T25" fmla="*/ 0 h 223"/>
              <a:gd name="T26" fmla="*/ 0 w 168"/>
              <a:gd name="T27" fmla="*/ 18 h 223"/>
              <a:gd name="T28" fmla="*/ 37 w 168"/>
              <a:gd name="T29" fmla="*/ 166 h 223"/>
              <a:gd name="T30" fmla="*/ 74 w 168"/>
              <a:gd name="T3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223">
                <a:moveTo>
                  <a:pt x="74" y="222"/>
                </a:moveTo>
                <a:lnTo>
                  <a:pt x="74" y="222"/>
                </a:lnTo>
                <a:lnTo>
                  <a:pt x="74" y="222"/>
                </a:lnTo>
                <a:lnTo>
                  <a:pt x="74" y="222"/>
                </a:lnTo>
                <a:lnTo>
                  <a:pt x="74" y="222"/>
                </a:lnTo>
                <a:cubicBezTo>
                  <a:pt x="93" y="166"/>
                  <a:pt x="129" y="129"/>
                  <a:pt x="148" y="74"/>
                </a:cubicBezTo>
                <a:cubicBezTo>
                  <a:pt x="167" y="55"/>
                  <a:pt x="167" y="55"/>
                  <a:pt x="167" y="37"/>
                </a:cubicBezTo>
                <a:lnTo>
                  <a:pt x="167" y="18"/>
                </a:lnTo>
                <a:lnTo>
                  <a:pt x="167" y="18"/>
                </a:lnTo>
                <a:cubicBezTo>
                  <a:pt x="148" y="18"/>
                  <a:pt x="129" y="18"/>
                  <a:pt x="129" y="18"/>
                </a:cubicBezTo>
                <a:cubicBezTo>
                  <a:pt x="93" y="18"/>
                  <a:pt x="74" y="0"/>
                  <a:pt x="37" y="0"/>
                </a:cubicBezTo>
                <a:lnTo>
                  <a:pt x="19" y="0"/>
                </a:lnTo>
                <a:lnTo>
                  <a:pt x="0" y="0"/>
                </a:lnTo>
                <a:lnTo>
                  <a:pt x="0" y="18"/>
                </a:lnTo>
                <a:cubicBezTo>
                  <a:pt x="0" y="74"/>
                  <a:pt x="19" y="111"/>
                  <a:pt x="37" y="166"/>
                </a:cubicBezTo>
                <a:cubicBezTo>
                  <a:pt x="55" y="185"/>
                  <a:pt x="55" y="203"/>
                  <a:pt x="74" y="2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" name="Freeform 546"/>
          <p:cNvSpPr>
            <a:spLocks noChangeArrowheads="1"/>
          </p:cNvSpPr>
          <p:nvPr userDrawn="1"/>
        </p:nvSpPr>
        <p:spPr bwMode="auto">
          <a:xfrm>
            <a:off x="12135952" y="467830"/>
            <a:ext cx="104629" cy="128344"/>
          </a:xfrm>
          <a:custGeom>
            <a:avLst/>
            <a:gdLst>
              <a:gd name="T0" fmla="*/ 316 w 335"/>
              <a:gd name="T1" fmla="*/ 0 h 409"/>
              <a:gd name="T2" fmla="*/ 316 w 335"/>
              <a:gd name="T3" fmla="*/ 0 h 409"/>
              <a:gd name="T4" fmla="*/ 241 w 335"/>
              <a:gd name="T5" fmla="*/ 0 h 409"/>
              <a:gd name="T6" fmla="*/ 74 w 335"/>
              <a:gd name="T7" fmla="*/ 0 h 409"/>
              <a:gd name="T8" fmla="*/ 38 w 335"/>
              <a:gd name="T9" fmla="*/ 0 h 409"/>
              <a:gd name="T10" fmla="*/ 19 w 335"/>
              <a:gd name="T11" fmla="*/ 0 h 409"/>
              <a:gd name="T12" fmla="*/ 19 w 335"/>
              <a:gd name="T13" fmla="*/ 19 h 409"/>
              <a:gd name="T14" fmla="*/ 93 w 335"/>
              <a:gd name="T15" fmla="*/ 278 h 409"/>
              <a:gd name="T16" fmla="*/ 148 w 335"/>
              <a:gd name="T17" fmla="*/ 408 h 409"/>
              <a:gd name="T18" fmla="*/ 148 w 335"/>
              <a:gd name="T19" fmla="*/ 408 h 409"/>
              <a:gd name="T20" fmla="*/ 167 w 335"/>
              <a:gd name="T21" fmla="*/ 408 h 409"/>
              <a:gd name="T22" fmla="*/ 167 w 335"/>
              <a:gd name="T23" fmla="*/ 408 h 409"/>
              <a:gd name="T24" fmla="*/ 297 w 335"/>
              <a:gd name="T25" fmla="*/ 93 h 409"/>
              <a:gd name="T26" fmla="*/ 334 w 335"/>
              <a:gd name="T27" fmla="*/ 38 h 409"/>
              <a:gd name="T28" fmla="*/ 334 w 335"/>
              <a:gd name="T29" fmla="*/ 0 h 409"/>
              <a:gd name="T30" fmla="*/ 316 w 335"/>
              <a:gd name="T3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" h="409">
                <a:moveTo>
                  <a:pt x="316" y="0"/>
                </a:moveTo>
                <a:lnTo>
                  <a:pt x="316" y="0"/>
                </a:lnTo>
                <a:cubicBezTo>
                  <a:pt x="297" y="0"/>
                  <a:pt x="260" y="0"/>
                  <a:pt x="241" y="0"/>
                </a:cubicBezTo>
                <a:cubicBezTo>
                  <a:pt x="186" y="0"/>
                  <a:pt x="130" y="0"/>
                  <a:pt x="74" y="0"/>
                </a:cubicBezTo>
                <a:cubicBezTo>
                  <a:pt x="74" y="0"/>
                  <a:pt x="56" y="0"/>
                  <a:pt x="38" y="0"/>
                </a:cubicBezTo>
                <a:lnTo>
                  <a:pt x="19" y="0"/>
                </a:lnTo>
                <a:cubicBezTo>
                  <a:pt x="0" y="0"/>
                  <a:pt x="0" y="19"/>
                  <a:pt x="19" y="19"/>
                </a:cubicBezTo>
                <a:cubicBezTo>
                  <a:pt x="38" y="112"/>
                  <a:pt x="56" y="204"/>
                  <a:pt x="93" y="278"/>
                </a:cubicBezTo>
                <a:cubicBezTo>
                  <a:pt x="130" y="315"/>
                  <a:pt x="130" y="352"/>
                  <a:pt x="148" y="408"/>
                </a:cubicBezTo>
                <a:lnTo>
                  <a:pt x="148" y="408"/>
                </a:lnTo>
                <a:cubicBezTo>
                  <a:pt x="167" y="408"/>
                  <a:pt x="167" y="408"/>
                  <a:pt x="167" y="408"/>
                </a:cubicBezTo>
                <a:lnTo>
                  <a:pt x="167" y="408"/>
                </a:lnTo>
                <a:cubicBezTo>
                  <a:pt x="204" y="297"/>
                  <a:pt x="260" y="204"/>
                  <a:pt x="297" y="93"/>
                </a:cubicBezTo>
                <a:cubicBezTo>
                  <a:pt x="316" y="74"/>
                  <a:pt x="316" y="56"/>
                  <a:pt x="334" y="38"/>
                </a:cubicBezTo>
                <a:cubicBezTo>
                  <a:pt x="334" y="38"/>
                  <a:pt x="334" y="19"/>
                  <a:pt x="334" y="0"/>
                </a:cubicBezTo>
                <a:lnTo>
                  <a:pt x="316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2" name="Freeform 547"/>
          <p:cNvSpPr>
            <a:spLocks noChangeArrowheads="1"/>
          </p:cNvSpPr>
          <p:nvPr userDrawn="1"/>
        </p:nvSpPr>
        <p:spPr bwMode="auto">
          <a:xfrm rot="10800000">
            <a:off x="12132777" y="103579"/>
            <a:ext cx="110209" cy="133924"/>
          </a:xfrm>
          <a:custGeom>
            <a:avLst/>
            <a:gdLst>
              <a:gd name="T0" fmla="*/ 148 w 353"/>
              <a:gd name="T1" fmla="*/ 426 h 427"/>
              <a:gd name="T2" fmla="*/ 148 w 353"/>
              <a:gd name="T3" fmla="*/ 426 h 427"/>
              <a:gd name="T4" fmla="*/ 148 w 353"/>
              <a:gd name="T5" fmla="*/ 426 h 427"/>
              <a:gd name="T6" fmla="*/ 167 w 353"/>
              <a:gd name="T7" fmla="*/ 426 h 427"/>
              <a:gd name="T8" fmla="*/ 167 w 353"/>
              <a:gd name="T9" fmla="*/ 426 h 427"/>
              <a:gd name="T10" fmla="*/ 297 w 353"/>
              <a:gd name="T11" fmla="*/ 112 h 427"/>
              <a:gd name="T12" fmla="*/ 334 w 353"/>
              <a:gd name="T13" fmla="*/ 38 h 427"/>
              <a:gd name="T14" fmla="*/ 334 w 353"/>
              <a:gd name="T15" fmla="*/ 19 h 427"/>
              <a:gd name="T16" fmla="*/ 316 w 353"/>
              <a:gd name="T17" fmla="*/ 0 h 427"/>
              <a:gd name="T18" fmla="*/ 241 w 353"/>
              <a:gd name="T19" fmla="*/ 0 h 427"/>
              <a:gd name="T20" fmla="*/ 74 w 353"/>
              <a:gd name="T21" fmla="*/ 0 h 427"/>
              <a:gd name="T22" fmla="*/ 38 w 353"/>
              <a:gd name="T23" fmla="*/ 0 h 427"/>
              <a:gd name="T24" fmla="*/ 0 w 353"/>
              <a:gd name="T25" fmla="*/ 0 h 427"/>
              <a:gd name="T26" fmla="*/ 0 w 353"/>
              <a:gd name="T27" fmla="*/ 38 h 427"/>
              <a:gd name="T28" fmla="*/ 93 w 353"/>
              <a:gd name="T29" fmla="*/ 297 h 427"/>
              <a:gd name="T30" fmla="*/ 148 w 353"/>
              <a:gd name="T31" fmla="*/ 426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3" h="427">
                <a:moveTo>
                  <a:pt x="148" y="426"/>
                </a:moveTo>
                <a:lnTo>
                  <a:pt x="148" y="426"/>
                </a:lnTo>
                <a:lnTo>
                  <a:pt x="148" y="426"/>
                </a:lnTo>
                <a:cubicBezTo>
                  <a:pt x="167" y="426"/>
                  <a:pt x="167" y="426"/>
                  <a:pt x="167" y="426"/>
                </a:cubicBezTo>
                <a:lnTo>
                  <a:pt x="167" y="426"/>
                </a:lnTo>
                <a:cubicBezTo>
                  <a:pt x="204" y="315"/>
                  <a:pt x="260" y="223"/>
                  <a:pt x="297" y="112"/>
                </a:cubicBezTo>
                <a:cubicBezTo>
                  <a:pt x="316" y="93"/>
                  <a:pt x="334" y="56"/>
                  <a:pt x="334" y="38"/>
                </a:cubicBezTo>
                <a:cubicBezTo>
                  <a:pt x="334" y="38"/>
                  <a:pt x="352" y="19"/>
                  <a:pt x="334" y="19"/>
                </a:cubicBezTo>
                <a:cubicBezTo>
                  <a:pt x="334" y="0"/>
                  <a:pt x="334" y="0"/>
                  <a:pt x="316" y="0"/>
                </a:cubicBezTo>
                <a:cubicBezTo>
                  <a:pt x="297" y="19"/>
                  <a:pt x="260" y="0"/>
                  <a:pt x="241" y="0"/>
                </a:cubicBezTo>
                <a:cubicBezTo>
                  <a:pt x="186" y="0"/>
                  <a:pt x="130" y="0"/>
                  <a:pt x="74" y="0"/>
                </a:cubicBezTo>
                <a:cubicBezTo>
                  <a:pt x="56" y="0"/>
                  <a:pt x="56" y="0"/>
                  <a:pt x="38" y="0"/>
                </a:cubicBezTo>
                <a:cubicBezTo>
                  <a:pt x="19" y="0"/>
                  <a:pt x="19" y="0"/>
                  <a:pt x="0" y="0"/>
                </a:cubicBezTo>
                <a:cubicBezTo>
                  <a:pt x="0" y="0"/>
                  <a:pt x="0" y="19"/>
                  <a:pt x="0" y="38"/>
                </a:cubicBezTo>
                <a:cubicBezTo>
                  <a:pt x="19" y="130"/>
                  <a:pt x="56" y="223"/>
                  <a:pt x="93" y="297"/>
                </a:cubicBezTo>
                <a:cubicBezTo>
                  <a:pt x="112" y="334"/>
                  <a:pt x="130" y="389"/>
                  <a:pt x="148" y="42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3785" y="0"/>
            <a:ext cx="11633200" cy="2070100"/>
          </a:xfrm>
          <a:prstGeom prst="rect">
            <a:avLst/>
          </a:prstGeom>
        </p:spPr>
      </p:pic>
      <p:sp>
        <p:nvSpPr>
          <p:cNvPr id="8" name="Tijdelijke aanduiding voor afbeelding 12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-93785" y="0"/>
            <a:ext cx="4783015" cy="6858000"/>
          </a:xfrm>
          <a:blipFill>
            <a:blip r:embed="rId3"/>
            <a:stretch>
              <a:fillRect/>
            </a:stretch>
          </a:blipFill>
        </p:spPr>
        <p:txBody>
          <a:bodyPr lIns="1080000" tIns="1440000" rIns="1080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5410198" y="698196"/>
            <a:ext cx="4744342" cy="1114547"/>
          </a:xfrm>
        </p:spPr>
        <p:txBody>
          <a:bodyPr bIns="0" anchor="b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 userDrawn="1">
            <p:ph type="body" sz="quarter" idx="13"/>
          </p:nvPr>
        </p:nvSpPr>
        <p:spPr>
          <a:xfrm>
            <a:off x="5410199" y="2344615"/>
            <a:ext cx="5515710" cy="3188677"/>
          </a:xfrm>
        </p:spPr>
        <p:txBody>
          <a:bodyPr anchor="ctr" anchorCtr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/ beeld links - blauw</a:t>
            </a:r>
          </a:p>
        </p:txBody>
      </p:sp>
      <p:pic>
        <p:nvPicPr>
          <p:cNvPr id="47" name="Afbeelding 4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info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hthoek 105"/>
          <p:cNvSpPr/>
          <p:nvPr userDrawn="1"/>
        </p:nvSpPr>
        <p:spPr>
          <a:xfrm>
            <a:off x="0" y="0"/>
            <a:ext cx="12192000" cy="51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Tijdelijke aanduiding voor afbeelding 10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63671"/>
          </a:xfrm>
          <a:custGeom>
            <a:avLst/>
            <a:gdLst>
              <a:gd name="connsiteX0" fmla="*/ 0 w 12192000"/>
              <a:gd name="connsiteY0" fmla="*/ 0 h 5163671"/>
              <a:gd name="connsiteX1" fmla="*/ 12192000 w 12192000"/>
              <a:gd name="connsiteY1" fmla="*/ 0 h 5163671"/>
              <a:gd name="connsiteX2" fmla="*/ 12192000 w 12192000"/>
              <a:gd name="connsiteY2" fmla="*/ 5163671 h 5163671"/>
              <a:gd name="connsiteX3" fmla="*/ 8061513 w 12192000"/>
              <a:gd name="connsiteY3" fmla="*/ 5163671 h 5163671"/>
              <a:gd name="connsiteX4" fmla="*/ 8103458 w 12192000"/>
              <a:gd name="connsiteY4" fmla="*/ 5076598 h 5163671"/>
              <a:gd name="connsiteX5" fmla="*/ 8226462 w 12192000"/>
              <a:gd name="connsiteY5" fmla="*/ 4467337 h 5163671"/>
              <a:gd name="connsiteX6" fmla="*/ 6661224 w 12192000"/>
              <a:gd name="connsiteY6" fmla="*/ 2902099 h 5163671"/>
              <a:gd name="connsiteX7" fmla="*/ 6658620 w 12192000"/>
              <a:gd name="connsiteY7" fmla="*/ 2902231 h 5163671"/>
              <a:gd name="connsiteX8" fmla="*/ 6658620 w 12192000"/>
              <a:gd name="connsiteY8" fmla="*/ 2902099 h 5163671"/>
              <a:gd name="connsiteX9" fmla="*/ 0 w 12192000"/>
              <a:gd name="connsiteY9" fmla="*/ 2902099 h 51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163671">
                <a:moveTo>
                  <a:pt x="0" y="0"/>
                </a:moveTo>
                <a:lnTo>
                  <a:pt x="12192000" y="0"/>
                </a:lnTo>
                <a:lnTo>
                  <a:pt x="12192000" y="5163671"/>
                </a:lnTo>
                <a:lnTo>
                  <a:pt x="8061513" y="5163671"/>
                </a:lnTo>
                <a:lnTo>
                  <a:pt x="8103458" y="5076598"/>
                </a:lnTo>
                <a:cubicBezTo>
                  <a:pt x="8182664" y="4889336"/>
                  <a:pt x="8226462" y="4683452"/>
                  <a:pt x="8226462" y="4467337"/>
                </a:cubicBezTo>
                <a:cubicBezTo>
                  <a:pt x="8226462" y="3602880"/>
                  <a:pt x="7525681" y="2902099"/>
                  <a:pt x="6661224" y="2902099"/>
                </a:cubicBezTo>
                <a:lnTo>
                  <a:pt x="6658620" y="2902231"/>
                </a:lnTo>
                <a:lnTo>
                  <a:pt x="6658620" y="2902099"/>
                </a:lnTo>
                <a:lnTo>
                  <a:pt x="0" y="29020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880000" tIns="1440000" rIns="288000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0" y="2902099"/>
            <a:ext cx="8226462" cy="3130476"/>
          </a:xfrm>
          <a:custGeom>
            <a:avLst/>
            <a:gdLst>
              <a:gd name="connsiteX0" fmla="*/ 0 w 8226462"/>
              <a:gd name="connsiteY0" fmla="*/ 0 h 3130476"/>
              <a:gd name="connsiteX1" fmla="*/ 6658620 w 8226462"/>
              <a:gd name="connsiteY1" fmla="*/ 0 h 3130476"/>
              <a:gd name="connsiteX2" fmla="*/ 6658620 w 8226462"/>
              <a:gd name="connsiteY2" fmla="*/ 132 h 3130476"/>
              <a:gd name="connsiteX3" fmla="*/ 6661224 w 8226462"/>
              <a:gd name="connsiteY3" fmla="*/ 0 h 3130476"/>
              <a:gd name="connsiteX4" fmla="*/ 8226462 w 8226462"/>
              <a:gd name="connsiteY4" fmla="*/ 1565238 h 3130476"/>
              <a:gd name="connsiteX5" fmla="*/ 6661224 w 8226462"/>
              <a:gd name="connsiteY5" fmla="*/ 3130476 h 3130476"/>
              <a:gd name="connsiteX6" fmla="*/ 6658620 w 8226462"/>
              <a:gd name="connsiteY6" fmla="*/ 3130345 h 3130476"/>
              <a:gd name="connsiteX7" fmla="*/ 6658620 w 8226462"/>
              <a:gd name="connsiteY7" fmla="*/ 3130476 h 3130476"/>
              <a:gd name="connsiteX8" fmla="*/ 0 w 8226462"/>
              <a:gd name="connsiteY8" fmla="*/ 3130476 h 313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6462" h="3130476">
                <a:moveTo>
                  <a:pt x="0" y="0"/>
                </a:moveTo>
                <a:lnTo>
                  <a:pt x="6658620" y="0"/>
                </a:lnTo>
                <a:lnTo>
                  <a:pt x="6658620" y="132"/>
                </a:lnTo>
                <a:lnTo>
                  <a:pt x="6661224" y="0"/>
                </a:lnTo>
                <a:cubicBezTo>
                  <a:pt x="7525681" y="0"/>
                  <a:pt x="8226462" y="700781"/>
                  <a:pt x="8226462" y="1565238"/>
                </a:cubicBezTo>
                <a:cubicBezTo>
                  <a:pt x="8226462" y="2429695"/>
                  <a:pt x="7525681" y="3130476"/>
                  <a:pt x="6661224" y="3130476"/>
                </a:cubicBezTo>
                <a:lnTo>
                  <a:pt x="6658620" y="3130345"/>
                </a:lnTo>
                <a:lnTo>
                  <a:pt x="6658620" y="3130476"/>
                </a:lnTo>
                <a:lnTo>
                  <a:pt x="0" y="31304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Tekstvak 64"/>
          <p:cNvSpPr txBox="1"/>
          <p:nvPr userDrawn="1"/>
        </p:nvSpPr>
        <p:spPr>
          <a:xfrm>
            <a:off x="-92702" y="-621048"/>
            <a:ext cx="577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Extra info - blauw</a:t>
            </a:r>
          </a:p>
        </p:txBody>
      </p:sp>
      <p:grpSp>
        <p:nvGrpSpPr>
          <p:cNvPr id="71" name="Groeperen 70"/>
          <p:cNvGrpSpPr/>
          <p:nvPr userDrawn="1"/>
        </p:nvGrpSpPr>
        <p:grpSpPr>
          <a:xfrm>
            <a:off x="113834" y="3028949"/>
            <a:ext cx="831313" cy="3714931"/>
            <a:chOff x="1160463" y="-2913063"/>
            <a:chExt cx="914400" cy="4086226"/>
          </a:xfrm>
        </p:grpSpPr>
        <p:sp>
          <p:nvSpPr>
            <p:cNvPr id="72" name="Freeform 449"/>
            <p:cNvSpPr>
              <a:spLocks noChangeArrowheads="1"/>
            </p:cNvSpPr>
            <p:nvPr userDrawn="1"/>
          </p:nvSpPr>
          <p:spPr bwMode="auto">
            <a:xfrm>
              <a:off x="1166813" y="-333375"/>
              <a:ext cx="180975" cy="193675"/>
            </a:xfrm>
            <a:custGeom>
              <a:avLst/>
              <a:gdLst>
                <a:gd name="T0" fmla="*/ 464 w 502"/>
                <a:gd name="T1" fmla="*/ 222 h 538"/>
                <a:gd name="T2" fmla="*/ 464 w 502"/>
                <a:gd name="T3" fmla="*/ 222 h 538"/>
                <a:gd name="T4" fmla="*/ 278 w 502"/>
                <a:gd name="T5" fmla="*/ 222 h 538"/>
                <a:gd name="T6" fmla="*/ 278 w 502"/>
                <a:gd name="T7" fmla="*/ 37 h 538"/>
                <a:gd name="T8" fmla="*/ 242 w 502"/>
                <a:gd name="T9" fmla="*/ 37 h 538"/>
                <a:gd name="T10" fmla="*/ 242 w 502"/>
                <a:gd name="T11" fmla="*/ 222 h 538"/>
                <a:gd name="T12" fmla="*/ 38 w 502"/>
                <a:gd name="T13" fmla="*/ 241 h 538"/>
                <a:gd name="T14" fmla="*/ 38 w 502"/>
                <a:gd name="T15" fmla="*/ 278 h 538"/>
                <a:gd name="T16" fmla="*/ 223 w 502"/>
                <a:gd name="T17" fmla="*/ 278 h 538"/>
                <a:gd name="T18" fmla="*/ 223 w 502"/>
                <a:gd name="T19" fmla="*/ 278 h 538"/>
                <a:gd name="T20" fmla="*/ 223 w 502"/>
                <a:gd name="T21" fmla="*/ 500 h 538"/>
                <a:gd name="T22" fmla="*/ 260 w 502"/>
                <a:gd name="T23" fmla="*/ 500 h 538"/>
                <a:gd name="T24" fmla="*/ 278 w 502"/>
                <a:gd name="T25" fmla="*/ 278 h 538"/>
                <a:gd name="T26" fmla="*/ 278 w 502"/>
                <a:gd name="T27" fmla="*/ 259 h 538"/>
                <a:gd name="T28" fmla="*/ 464 w 502"/>
                <a:gd name="T29" fmla="*/ 259 h 538"/>
                <a:gd name="T30" fmla="*/ 464 w 502"/>
                <a:gd name="T31" fmla="*/ 2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538">
                  <a:moveTo>
                    <a:pt x="464" y="222"/>
                  </a:moveTo>
                  <a:lnTo>
                    <a:pt x="464" y="222"/>
                  </a:lnTo>
                  <a:cubicBezTo>
                    <a:pt x="390" y="222"/>
                    <a:pt x="334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2" y="0"/>
                    <a:pt x="242" y="37"/>
                  </a:cubicBezTo>
                  <a:cubicBezTo>
                    <a:pt x="242" y="93"/>
                    <a:pt x="242" y="167"/>
                    <a:pt x="242" y="222"/>
                  </a:cubicBezTo>
                  <a:cubicBezTo>
                    <a:pt x="168" y="241"/>
                    <a:pt x="93" y="241"/>
                    <a:pt x="38" y="241"/>
                  </a:cubicBezTo>
                  <a:cubicBezTo>
                    <a:pt x="0" y="241"/>
                    <a:pt x="0" y="278"/>
                    <a:pt x="38" y="278"/>
                  </a:cubicBezTo>
                  <a:cubicBezTo>
                    <a:pt x="93" y="278"/>
                    <a:pt x="168" y="278"/>
                    <a:pt x="223" y="278"/>
                  </a:cubicBezTo>
                  <a:lnTo>
                    <a:pt x="223" y="278"/>
                  </a:lnTo>
                  <a:cubicBezTo>
                    <a:pt x="223" y="352"/>
                    <a:pt x="223" y="426"/>
                    <a:pt x="223" y="500"/>
                  </a:cubicBezTo>
                  <a:cubicBezTo>
                    <a:pt x="223" y="537"/>
                    <a:pt x="260" y="537"/>
                    <a:pt x="260" y="500"/>
                  </a:cubicBezTo>
                  <a:cubicBezTo>
                    <a:pt x="260" y="426"/>
                    <a:pt x="260" y="352"/>
                    <a:pt x="278" y="278"/>
                  </a:cubicBezTo>
                  <a:cubicBezTo>
                    <a:pt x="278" y="278"/>
                    <a:pt x="278" y="278"/>
                    <a:pt x="278" y="259"/>
                  </a:cubicBezTo>
                  <a:cubicBezTo>
                    <a:pt x="334" y="259"/>
                    <a:pt x="408" y="259"/>
                    <a:pt x="464" y="259"/>
                  </a:cubicBezTo>
                  <a:cubicBezTo>
                    <a:pt x="501" y="259"/>
                    <a:pt x="482" y="222"/>
                    <a:pt x="464" y="2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450"/>
            <p:cNvSpPr>
              <a:spLocks noChangeArrowheads="1"/>
            </p:cNvSpPr>
            <p:nvPr userDrawn="1"/>
          </p:nvSpPr>
          <p:spPr bwMode="auto">
            <a:xfrm>
              <a:off x="1166813" y="-746125"/>
              <a:ext cx="174625" cy="193675"/>
            </a:xfrm>
            <a:custGeom>
              <a:avLst/>
              <a:gdLst>
                <a:gd name="T0" fmla="*/ 223 w 483"/>
                <a:gd name="T1" fmla="*/ 259 h 538"/>
                <a:gd name="T2" fmla="*/ 223 w 483"/>
                <a:gd name="T3" fmla="*/ 259 h 538"/>
                <a:gd name="T4" fmla="*/ 223 w 483"/>
                <a:gd name="T5" fmla="*/ 278 h 538"/>
                <a:gd name="T6" fmla="*/ 223 w 483"/>
                <a:gd name="T7" fmla="*/ 500 h 538"/>
                <a:gd name="T8" fmla="*/ 278 w 483"/>
                <a:gd name="T9" fmla="*/ 500 h 538"/>
                <a:gd name="T10" fmla="*/ 260 w 483"/>
                <a:gd name="T11" fmla="*/ 259 h 538"/>
                <a:gd name="T12" fmla="*/ 260 w 483"/>
                <a:gd name="T13" fmla="*/ 259 h 538"/>
                <a:gd name="T14" fmla="*/ 464 w 483"/>
                <a:gd name="T15" fmla="*/ 241 h 538"/>
                <a:gd name="T16" fmla="*/ 445 w 483"/>
                <a:gd name="T17" fmla="*/ 204 h 538"/>
                <a:gd name="T18" fmla="*/ 278 w 483"/>
                <a:gd name="T19" fmla="*/ 222 h 538"/>
                <a:gd name="T20" fmla="*/ 260 w 483"/>
                <a:gd name="T21" fmla="*/ 18 h 538"/>
                <a:gd name="T22" fmla="*/ 223 w 483"/>
                <a:gd name="T23" fmla="*/ 18 h 538"/>
                <a:gd name="T24" fmla="*/ 223 w 483"/>
                <a:gd name="T25" fmla="*/ 222 h 538"/>
                <a:gd name="T26" fmla="*/ 19 w 483"/>
                <a:gd name="T27" fmla="*/ 241 h 538"/>
                <a:gd name="T28" fmla="*/ 19 w 483"/>
                <a:gd name="T29" fmla="*/ 278 h 538"/>
                <a:gd name="T30" fmla="*/ 223 w 483"/>
                <a:gd name="T31" fmla="*/ 25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538">
                  <a:moveTo>
                    <a:pt x="223" y="259"/>
                  </a:moveTo>
                  <a:lnTo>
                    <a:pt x="223" y="259"/>
                  </a:lnTo>
                  <a:cubicBezTo>
                    <a:pt x="223" y="278"/>
                    <a:pt x="223" y="278"/>
                    <a:pt x="223" y="278"/>
                  </a:cubicBezTo>
                  <a:cubicBezTo>
                    <a:pt x="223" y="352"/>
                    <a:pt x="223" y="426"/>
                    <a:pt x="223" y="500"/>
                  </a:cubicBezTo>
                  <a:cubicBezTo>
                    <a:pt x="223" y="537"/>
                    <a:pt x="278" y="537"/>
                    <a:pt x="278" y="500"/>
                  </a:cubicBezTo>
                  <a:cubicBezTo>
                    <a:pt x="260" y="426"/>
                    <a:pt x="260" y="352"/>
                    <a:pt x="260" y="259"/>
                  </a:cubicBezTo>
                  <a:lnTo>
                    <a:pt x="260" y="259"/>
                  </a:lnTo>
                  <a:cubicBezTo>
                    <a:pt x="334" y="259"/>
                    <a:pt x="408" y="259"/>
                    <a:pt x="464" y="241"/>
                  </a:cubicBezTo>
                  <a:cubicBezTo>
                    <a:pt x="482" y="241"/>
                    <a:pt x="482" y="204"/>
                    <a:pt x="445" y="204"/>
                  </a:cubicBezTo>
                  <a:cubicBezTo>
                    <a:pt x="390" y="222"/>
                    <a:pt x="334" y="204"/>
                    <a:pt x="278" y="222"/>
                  </a:cubicBezTo>
                  <a:cubicBezTo>
                    <a:pt x="278" y="148"/>
                    <a:pt x="260" y="92"/>
                    <a:pt x="260" y="18"/>
                  </a:cubicBezTo>
                  <a:cubicBezTo>
                    <a:pt x="260" y="0"/>
                    <a:pt x="223" y="0"/>
                    <a:pt x="223" y="18"/>
                  </a:cubicBezTo>
                  <a:cubicBezTo>
                    <a:pt x="223" y="92"/>
                    <a:pt x="223" y="148"/>
                    <a:pt x="223" y="222"/>
                  </a:cubicBezTo>
                  <a:cubicBezTo>
                    <a:pt x="168" y="241"/>
                    <a:pt x="93" y="222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  <a:cubicBezTo>
                    <a:pt x="93" y="278"/>
                    <a:pt x="149" y="278"/>
                    <a:pt x="223" y="25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4" name="Freeform 451"/>
            <p:cNvSpPr>
              <a:spLocks noChangeArrowheads="1"/>
            </p:cNvSpPr>
            <p:nvPr userDrawn="1"/>
          </p:nvSpPr>
          <p:spPr bwMode="auto">
            <a:xfrm>
              <a:off x="1160463" y="-1193800"/>
              <a:ext cx="187325" cy="206375"/>
            </a:xfrm>
            <a:custGeom>
              <a:avLst/>
              <a:gdLst>
                <a:gd name="T0" fmla="*/ 241 w 520"/>
                <a:gd name="T1" fmla="*/ 296 h 575"/>
                <a:gd name="T2" fmla="*/ 241 w 520"/>
                <a:gd name="T3" fmla="*/ 296 h 575"/>
                <a:gd name="T4" fmla="*/ 241 w 520"/>
                <a:gd name="T5" fmla="*/ 296 h 575"/>
                <a:gd name="T6" fmla="*/ 241 w 520"/>
                <a:gd name="T7" fmla="*/ 537 h 575"/>
                <a:gd name="T8" fmla="*/ 278 w 520"/>
                <a:gd name="T9" fmla="*/ 537 h 575"/>
                <a:gd name="T10" fmla="*/ 278 w 520"/>
                <a:gd name="T11" fmla="*/ 278 h 575"/>
                <a:gd name="T12" fmla="*/ 278 w 520"/>
                <a:gd name="T13" fmla="*/ 278 h 575"/>
                <a:gd name="T14" fmla="*/ 482 w 520"/>
                <a:gd name="T15" fmla="*/ 260 h 575"/>
                <a:gd name="T16" fmla="*/ 463 w 520"/>
                <a:gd name="T17" fmla="*/ 222 h 575"/>
                <a:gd name="T18" fmla="*/ 278 w 520"/>
                <a:gd name="T19" fmla="*/ 241 h 575"/>
                <a:gd name="T20" fmla="*/ 278 w 520"/>
                <a:gd name="T21" fmla="*/ 38 h 575"/>
                <a:gd name="T22" fmla="*/ 222 w 520"/>
                <a:gd name="T23" fmla="*/ 38 h 575"/>
                <a:gd name="T24" fmla="*/ 241 w 520"/>
                <a:gd name="T25" fmla="*/ 241 h 575"/>
                <a:gd name="T26" fmla="*/ 18 w 520"/>
                <a:gd name="T27" fmla="*/ 260 h 575"/>
                <a:gd name="T28" fmla="*/ 18 w 520"/>
                <a:gd name="T29" fmla="*/ 315 h 575"/>
                <a:gd name="T30" fmla="*/ 241 w 520"/>
                <a:gd name="T31" fmla="*/ 29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75">
                  <a:moveTo>
                    <a:pt x="241" y="296"/>
                  </a:moveTo>
                  <a:lnTo>
                    <a:pt x="241" y="296"/>
                  </a:lnTo>
                  <a:lnTo>
                    <a:pt x="241" y="296"/>
                  </a:lnTo>
                  <a:cubicBezTo>
                    <a:pt x="222" y="389"/>
                    <a:pt x="241" y="463"/>
                    <a:pt x="241" y="537"/>
                  </a:cubicBezTo>
                  <a:cubicBezTo>
                    <a:pt x="241" y="574"/>
                    <a:pt x="278" y="556"/>
                    <a:pt x="278" y="537"/>
                  </a:cubicBezTo>
                  <a:cubicBezTo>
                    <a:pt x="278" y="445"/>
                    <a:pt x="278" y="371"/>
                    <a:pt x="278" y="278"/>
                  </a:cubicBezTo>
                  <a:lnTo>
                    <a:pt x="278" y="278"/>
                  </a:lnTo>
                  <a:cubicBezTo>
                    <a:pt x="352" y="278"/>
                    <a:pt x="408" y="278"/>
                    <a:pt x="482" y="260"/>
                  </a:cubicBezTo>
                  <a:cubicBezTo>
                    <a:pt x="519" y="260"/>
                    <a:pt x="500" y="222"/>
                    <a:pt x="463" y="222"/>
                  </a:cubicBezTo>
                  <a:cubicBezTo>
                    <a:pt x="408" y="241"/>
                    <a:pt x="352" y="222"/>
                    <a:pt x="278" y="241"/>
                  </a:cubicBezTo>
                  <a:cubicBezTo>
                    <a:pt x="278" y="167"/>
                    <a:pt x="278" y="112"/>
                    <a:pt x="278" y="38"/>
                  </a:cubicBezTo>
                  <a:cubicBezTo>
                    <a:pt x="278" y="0"/>
                    <a:pt x="222" y="19"/>
                    <a:pt x="222" y="38"/>
                  </a:cubicBezTo>
                  <a:cubicBezTo>
                    <a:pt x="222" y="112"/>
                    <a:pt x="241" y="186"/>
                    <a:pt x="241" y="241"/>
                  </a:cubicBezTo>
                  <a:cubicBezTo>
                    <a:pt x="167" y="260"/>
                    <a:pt x="93" y="260"/>
                    <a:pt x="18" y="260"/>
                  </a:cubicBezTo>
                  <a:cubicBezTo>
                    <a:pt x="0" y="260"/>
                    <a:pt x="0" y="315"/>
                    <a:pt x="18" y="315"/>
                  </a:cubicBezTo>
                  <a:cubicBezTo>
                    <a:pt x="93" y="296"/>
                    <a:pt x="167" y="296"/>
                    <a:pt x="241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5" name="Freeform 452"/>
            <p:cNvSpPr>
              <a:spLocks noChangeArrowheads="1"/>
            </p:cNvSpPr>
            <p:nvPr userDrawn="1"/>
          </p:nvSpPr>
          <p:spPr bwMode="auto">
            <a:xfrm>
              <a:off x="1160463" y="-1606550"/>
              <a:ext cx="187325" cy="200025"/>
            </a:xfrm>
            <a:custGeom>
              <a:avLst/>
              <a:gdLst>
                <a:gd name="T0" fmla="*/ 482 w 520"/>
                <a:gd name="T1" fmla="*/ 223 h 557"/>
                <a:gd name="T2" fmla="*/ 482 w 520"/>
                <a:gd name="T3" fmla="*/ 223 h 557"/>
                <a:gd name="T4" fmla="*/ 278 w 520"/>
                <a:gd name="T5" fmla="*/ 223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41 h 557"/>
                <a:gd name="T12" fmla="*/ 18 w 520"/>
                <a:gd name="T13" fmla="*/ 241 h 557"/>
                <a:gd name="T14" fmla="*/ 18 w 520"/>
                <a:gd name="T15" fmla="*/ 278 h 557"/>
                <a:gd name="T16" fmla="*/ 241 w 520"/>
                <a:gd name="T17" fmla="*/ 278 h 557"/>
                <a:gd name="T18" fmla="*/ 241 w 520"/>
                <a:gd name="T19" fmla="*/ 297 h 557"/>
                <a:gd name="T20" fmla="*/ 241 w 520"/>
                <a:gd name="T21" fmla="*/ 537 h 557"/>
                <a:gd name="T22" fmla="*/ 278 w 520"/>
                <a:gd name="T23" fmla="*/ 537 h 557"/>
                <a:gd name="T24" fmla="*/ 278 w 520"/>
                <a:gd name="T25" fmla="*/ 278 h 557"/>
                <a:gd name="T26" fmla="*/ 278 w 520"/>
                <a:gd name="T27" fmla="*/ 278 h 557"/>
                <a:gd name="T28" fmla="*/ 482 w 520"/>
                <a:gd name="T29" fmla="*/ 259 h 557"/>
                <a:gd name="T30" fmla="*/ 482 w 520"/>
                <a:gd name="T31" fmla="*/ 22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2" y="223"/>
                  </a:moveTo>
                  <a:lnTo>
                    <a:pt x="482" y="223"/>
                  </a:lnTo>
                  <a:cubicBezTo>
                    <a:pt x="408" y="223"/>
                    <a:pt x="352" y="223"/>
                    <a:pt x="278" y="223"/>
                  </a:cubicBezTo>
                  <a:cubicBezTo>
                    <a:pt x="296" y="167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7" y="241"/>
                    <a:pt x="93" y="241"/>
                    <a:pt x="18" y="241"/>
                  </a:cubicBezTo>
                  <a:cubicBezTo>
                    <a:pt x="0" y="241"/>
                    <a:pt x="0" y="278"/>
                    <a:pt x="18" y="278"/>
                  </a:cubicBezTo>
                  <a:cubicBezTo>
                    <a:pt x="93" y="278"/>
                    <a:pt x="167" y="297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22" y="445"/>
                    <a:pt x="241" y="537"/>
                  </a:cubicBezTo>
                  <a:cubicBezTo>
                    <a:pt x="241" y="556"/>
                    <a:pt x="278" y="556"/>
                    <a:pt x="278" y="537"/>
                  </a:cubicBezTo>
                  <a:cubicBezTo>
                    <a:pt x="278" y="445"/>
                    <a:pt x="278" y="371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78"/>
                    <a:pt x="482" y="259"/>
                  </a:cubicBezTo>
                  <a:cubicBezTo>
                    <a:pt x="519" y="259"/>
                    <a:pt x="500" y="223"/>
                    <a:pt x="482" y="22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6" name="Freeform 453"/>
            <p:cNvSpPr>
              <a:spLocks noChangeArrowheads="1"/>
            </p:cNvSpPr>
            <p:nvPr userDrawn="1"/>
          </p:nvSpPr>
          <p:spPr bwMode="auto">
            <a:xfrm>
              <a:off x="1166813" y="-2039938"/>
              <a:ext cx="180975" cy="187325"/>
            </a:xfrm>
            <a:custGeom>
              <a:avLst/>
              <a:gdLst>
                <a:gd name="T0" fmla="*/ 278 w 502"/>
                <a:gd name="T1" fmla="*/ 260 h 520"/>
                <a:gd name="T2" fmla="*/ 278 w 502"/>
                <a:gd name="T3" fmla="*/ 260 h 520"/>
                <a:gd name="T4" fmla="*/ 464 w 502"/>
                <a:gd name="T5" fmla="*/ 241 h 520"/>
                <a:gd name="T6" fmla="*/ 464 w 502"/>
                <a:gd name="T7" fmla="*/ 204 h 520"/>
                <a:gd name="T8" fmla="*/ 278 w 502"/>
                <a:gd name="T9" fmla="*/ 222 h 520"/>
                <a:gd name="T10" fmla="*/ 278 w 502"/>
                <a:gd name="T11" fmla="*/ 19 h 520"/>
                <a:gd name="T12" fmla="*/ 223 w 502"/>
                <a:gd name="T13" fmla="*/ 19 h 520"/>
                <a:gd name="T14" fmla="*/ 242 w 502"/>
                <a:gd name="T15" fmla="*/ 222 h 520"/>
                <a:gd name="T16" fmla="*/ 19 w 502"/>
                <a:gd name="T17" fmla="*/ 241 h 520"/>
                <a:gd name="T18" fmla="*/ 19 w 502"/>
                <a:gd name="T19" fmla="*/ 278 h 520"/>
                <a:gd name="T20" fmla="*/ 242 w 502"/>
                <a:gd name="T21" fmla="*/ 260 h 520"/>
                <a:gd name="T22" fmla="*/ 223 w 502"/>
                <a:gd name="T23" fmla="*/ 278 h 520"/>
                <a:gd name="T24" fmla="*/ 242 w 502"/>
                <a:gd name="T25" fmla="*/ 500 h 520"/>
                <a:gd name="T26" fmla="*/ 278 w 502"/>
                <a:gd name="T27" fmla="*/ 500 h 520"/>
                <a:gd name="T28" fmla="*/ 278 w 502"/>
                <a:gd name="T29" fmla="*/ 26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20">
                  <a:moveTo>
                    <a:pt x="278" y="260"/>
                  </a:moveTo>
                  <a:lnTo>
                    <a:pt x="278" y="260"/>
                  </a:lnTo>
                  <a:cubicBezTo>
                    <a:pt x="334" y="260"/>
                    <a:pt x="408" y="260"/>
                    <a:pt x="464" y="241"/>
                  </a:cubicBezTo>
                  <a:cubicBezTo>
                    <a:pt x="501" y="241"/>
                    <a:pt x="482" y="204"/>
                    <a:pt x="464" y="204"/>
                  </a:cubicBezTo>
                  <a:cubicBezTo>
                    <a:pt x="390" y="222"/>
                    <a:pt x="334" y="204"/>
                    <a:pt x="278" y="222"/>
                  </a:cubicBezTo>
                  <a:cubicBezTo>
                    <a:pt x="278" y="148"/>
                    <a:pt x="260" y="93"/>
                    <a:pt x="278" y="19"/>
                  </a:cubicBezTo>
                  <a:cubicBezTo>
                    <a:pt x="278" y="0"/>
                    <a:pt x="242" y="0"/>
                    <a:pt x="223" y="19"/>
                  </a:cubicBezTo>
                  <a:cubicBezTo>
                    <a:pt x="223" y="93"/>
                    <a:pt x="242" y="148"/>
                    <a:pt x="242" y="222"/>
                  </a:cubicBezTo>
                  <a:cubicBezTo>
                    <a:pt x="168" y="241"/>
                    <a:pt x="93" y="222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  <a:cubicBezTo>
                    <a:pt x="93" y="278"/>
                    <a:pt x="168" y="278"/>
                    <a:pt x="242" y="260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3" y="352"/>
                    <a:pt x="223" y="426"/>
                    <a:pt x="242" y="500"/>
                  </a:cubicBezTo>
                  <a:cubicBezTo>
                    <a:pt x="242" y="519"/>
                    <a:pt x="278" y="519"/>
                    <a:pt x="278" y="500"/>
                  </a:cubicBezTo>
                  <a:cubicBezTo>
                    <a:pt x="260" y="426"/>
                    <a:pt x="260" y="352"/>
                    <a:pt x="278" y="26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7" name="Freeform 454"/>
            <p:cNvSpPr>
              <a:spLocks noChangeArrowheads="1"/>
            </p:cNvSpPr>
            <p:nvPr userDrawn="1"/>
          </p:nvSpPr>
          <p:spPr bwMode="auto">
            <a:xfrm>
              <a:off x="1160463" y="-2459038"/>
              <a:ext cx="187325" cy="200025"/>
            </a:xfrm>
            <a:custGeom>
              <a:avLst/>
              <a:gdLst>
                <a:gd name="T0" fmla="*/ 37 w 520"/>
                <a:gd name="T1" fmla="*/ 315 h 556"/>
                <a:gd name="T2" fmla="*/ 37 w 520"/>
                <a:gd name="T3" fmla="*/ 315 h 556"/>
                <a:gd name="T4" fmla="*/ 241 w 520"/>
                <a:gd name="T5" fmla="*/ 296 h 556"/>
                <a:gd name="T6" fmla="*/ 241 w 520"/>
                <a:gd name="T7" fmla="*/ 296 h 556"/>
                <a:gd name="T8" fmla="*/ 260 w 520"/>
                <a:gd name="T9" fmla="*/ 537 h 556"/>
                <a:gd name="T10" fmla="*/ 296 w 520"/>
                <a:gd name="T11" fmla="*/ 537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78 w 520"/>
                <a:gd name="T21" fmla="*/ 241 h 556"/>
                <a:gd name="T22" fmla="*/ 278 w 520"/>
                <a:gd name="T23" fmla="*/ 37 h 556"/>
                <a:gd name="T24" fmla="*/ 241 w 520"/>
                <a:gd name="T25" fmla="*/ 37 h 556"/>
                <a:gd name="T26" fmla="*/ 241 w 520"/>
                <a:gd name="T27" fmla="*/ 241 h 556"/>
                <a:gd name="T28" fmla="*/ 37 w 520"/>
                <a:gd name="T29" fmla="*/ 259 h 556"/>
                <a:gd name="T30" fmla="*/ 37 w 520"/>
                <a:gd name="T31" fmla="*/ 31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315"/>
                  </a:moveTo>
                  <a:lnTo>
                    <a:pt x="37" y="315"/>
                  </a:lnTo>
                  <a:cubicBezTo>
                    <a:pt x="111" y="296"/>
                    <a:pt x="167" y="296"/>
                    <a:pt x="241" y="296"/>
                  </a:cubicBezTo>
                  <a:lnTo>
                    <a:pt x="241" y="296"/>
                  </a:lnTo>
                  <a:cubicBezTo>
                    <a:pt x="241" y="370"/>
                    <a:pt x="241" y="445"/>
                    <a:pt x="260" y="537"/>
                  </a:cubicBezTo>
                  <a:cubicBezTo>
                    <a:pt x="260" y="555"/>
                    <a:pt x="296" y="555"/>
                    <a:pt x="296" y="537"/>
                  </a:cubicBezTo>
                  <a:cubicBezTo>
                    <a:pt x="296" y="445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41"/>
                    <a:pt x="500" y="203"/>
                    <a:pt x="482" y="222"/>
                  </a:cubicBezTo>
                  <a:cubicBezTo>
                    <a:pt x="408" y="222"/>
                    <a:pt x="352" y="222"/>
                    <a:pt x="278" y="241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1" y="18"/>
                    <a:pt x="241" y="37"/>
                  </a:cubicBezTo>
                  <a:cubicBezTo>
                    <a:pt x="241" y="111"/>
                    <a:pt x="241" y="167"/>
                    <a:pt x="241" y="241"/>
                  </a:cubicBezTo>
                  <a:cubicBezTo>
                    <a:pt x="167" y="259"/>
                    <a:pt x="111" y="259"/>
                    <a:pt x="37" y="259"/>
                  </a:cubicBezTo>
                  <a:cubicBezTo>
                    <a:pt x="0" y="259"/>
                    <a:pt x="0" y="315"/>
                    <a:pt x="37" y="31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" name="Freeform 455"/>
            <p:cNvSpPr>
              <a:spLocks noChangeArrowheads="1"/>
            </p:cNvSpPr>
            <p:nvPr userDrawn="1"/>
          </p:nvSpPr>
          <p:spPr bwMode="auto">
            <a:xfrm>
              <a:off x="1160463" y="-2886075"/>
              <a:ext cx="187325" cy="200025"/>
            </a:xfrm>
            <a:custGeom>
              <a:avLst/>
              <a:gdLst>
                <a:gd name="T0" fmla="*/ 37 w 520"/>
                <a:gd name="T1" fmla="*/ 296 h 556"/>
                <a:gd name="T2" fmla="*/ 37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96 w 520"/>
                <a:gd name="T21" fmla="*/ 222 h 556"/>
                <a:gd name="T22" fmla="*/ 296 w 520"/>
                <a:gd name="T23" fmla="*/ 37 h 556"/>
                <a:gd name="T24" fmla="*/ 241 w 520"/>
                <a:gd name="T25" fmla="*/ 37 h 556"/>
                <a:gd name="T26" fmla="*/ 241 w 520"/>
                <a:gd name="T27" fmla="*/ 241 h 556"/>
                <a:gd name="T28" fmla="*/ 37 w 520"/>
                <a:gd name="T29" fmla="*/ 241 h 556"/>
                <a:gd name="T30" fmla="*/ 37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296"/>
                  </a:moveTo>
                  <a:lnTo>
                    <a:pt x="37" y="296"/>
                  </a:lnTo>
                  <a:cubicBezTo>
                    <a:pt x="111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2" y="370"/>
                    <a:pt x="241" y="444"/>
                    <a:pt x="241" y="518"/>
                  </a:cubicBezTo>
                  <a:cubicBezTo>
                    <a:pt x="241" y="555"/>
                    <a:pt x="278" y="555"/>
                    <a:pt x="278" y="518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59"/>
                    <a:pt x="500" y="222"/>
                    <a:pt x="482" y="222"/>
                  </a:cubicBezTo>
                  <a:cubicBezTo>
                    <a:pt x="408" y="241"/>
                    <a:pt x="352" y="222"/>
                    <a:pt x="296" y="222"/>
                  </a:cubicBezTo>
                  <a:cubicBezTo>
                    <a:pt x="296" y="166"/>
                    <a:pt x="278" y="92"/>
                    <a:pt x="296" y="37"/>
                  </a:cubicBezTo>
                  <a:cubicBezTo>
                    <a:pt x="296" y="0"/>
                    <a:pt x="241" y="0"/>
                    <a:pt x="241" y="37"/>
                  </a:cubicBezTo>
                  <a:cubicBezTo>
                    <a:pt x="241" y="92"/>
                    <a:pt x="260" y="166"/>
                    <a:pt x="241" y="241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96"/>
                    <a:pt x="3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9" name="Freeform 456"/>
            <p:cNvSpPr>
              <a:spLocks noChangeArrowheads="1"/>
            </p:cNvSpPr>
            <p:nvPr userDrawn="1"/>
          </p:nvSpPr>
          <p:spPr bwMode="auto">
            <a:xfrm>
              <a:off x="1520825" y="-333375"/>
              <a:ext cx="187325" cy="200025"/>
            </a:xfrm>
            <a:custGeom>
              <a:avLst/>
              <a:gdLst>
                <a:gd name="T0" fmla="*/ 482 w 520"/>
                <a:gd name="T1" fmla="*/ 204 h 557"/>
                <a:gd name="T2" fmla="*/ 482 w 520"/>
                <a:gd name="T3" fmla="*/ 204 h 557"/>
                <a:gd name="T4" fmla="*/ 297 w 520"/>
                <a:gd name="T5" fmla="*/ 222 h 557"/>
                <a:gd name="T6" fmla="*/ 278 w 520"/>
                <a:gd name="T7" fmla="*/ 19 h 557"/>
                <a:gd name="T8" fmla="*/ 241 w 520"/>
                <a:gd name="T9" fmla="*/ 19 h 557"/>
                <a:gd name="T10" fmla="*/ 241 w 520"/>
                <a:gd name="T11" fmla="*/ 222 h 557"/>
                <a:gd name="T12" fmla="*/ 37 w 520"/>
                <a:gd name="T13" fmla="*/ 259 h 557"/>
                <a:gd name="T14" fmla="*/ 37 w 520"/>
                <a:gd name="T15" fmla="*/ 296 h 557"/>
                <a:gd name="T16" fmla="*/ 241 w 520"/>
                <a:gd name="T17" fmla="*/ 278 h 557"/>
                <a:gd name="T18" fmla="*/ 241 w 520"/>
                <a:gd name="T19" fmla="*/ 296 h 557"/>
                <a:gd name="T20" fmla="*/ 259 w 520"/>
                <a:gd name="T21" fmla="*/ 518 h 557"/>
                <a:gd name="T22" fmla="*/ 297 w 520"/>
                <a:gd name="T23" fmla="*/ 518 h 557"/>
                <a:gd name="T24" fmla="*/ 297 w 520"/>
                <a:gd name="T25" fmla="*/ 278 h 557"/>
                <a:gd name="T26" fmla="*/ 297 w 520"/>
                <a:gd name="T27" fmla="*/ 259 h 557"/>
                <a:gd name="T28" fmla="*/ 500 w 520"/>
                <a:gd name="T29" fmla="*/ 241 h 557"/>
                <a:gd name="T30" fmla="*/ 482 w 520"/>
                <a:gd name="T31" fmla="*/ 20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482" y="204"/>
                  </a:moveTo>
                  <a:lnTo>
                    <a:pt x="482" y="204"/>
                  </a:lnTo>
                  <a:cubicBezTo>
                    <a:pt x="426" y="222"/>
                    <a:pt x="352" y="204"/>
                    <a:pt x="297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23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7" y="241"/>
                    <a:pt x="111" y="241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111" y="296"/>
                    <a:pt x="167" y="296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41" y="370"/>
                    <a:pt x="259" y="444"/>
                    <a:pt x="259" y="518"/>
                  </a:cubicBezTo>
                  <a:cubicBezTo>
                    <a:pt x="259" y="556"/>
                    <a:pt x="297" y="556"/>
                    <a:pt x="297" y="518"/>
                  </a:cubicBezTo>
                  <a:cubicBezTo>
                    <a:pt x="297" y="444"/>
                    <a:pt x="278" y="352"/>
                    <a:pt x="297" y="278"/>
                  </a:cubicBezTo>
                  <a:cubicBezTo>
                    <a:pt x="297" y="278"/>
                    <a:pt x="297" y="278"/>
                    <a:pt x="297" y="259"/>
                  </a:cubicBezTo>
                  <a:cubicBezTo>
                    <a:pt x="352" y="259"/>
                    <a:pt x="426" y="259"/>
                    <a:pt x="500" y="241"/>
                  </a:cubicBezTo>
                  <a:cubicBezTo>
                    <a:pt x="519" y="241"/>
                    <a:pt x="500" y="185"/>
                    <a:pt x="482" y="20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0" name="Freeform 457"/>
            <p:cNvSpPr>
              <a:spLocks noChangeArrowheads="1"/>
            </p:cNvSpPr>
            <p:nvPr userDrawn="1"/>
          </p:nvSpPr>
          <p:spPr bwMode="auto">
            <a:xfrm>
              <a:off x="1520825" y="-779463"/>
              <a:ext cx="187325" cy="200025"/>
            </a:xfrm>
            <a:custGeom>
              <a:avLst/>
              <a:gdLst>
                <a:gd name="T0" fmla="*/ 19 w 520"/>
                <a:gd name="T1" fmla="*/ 296 h 556"/>
                <a:gd name="T2" fmla="*/ 19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18 h 556"/>
                <a:gd name="T10" fmla="*/ 297 w 520"/>
                <a:gd name="T11" fmla="*/ 518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40 h 556"/>
                <a:gd name="T18" fmla="*/ 482 w 520"/>
                <a:gd name="T19" fmla="*/ 203 h 556"/>
                <a:gd name="T20" fmla="*/ 278 w 520"/>
                <a:gd name="T21" fmla="*/ 222 h 556"/>
                <a:gd name="T22" fmla="*/ 278 w 520"/>
                <a:gd name="T23" fmla="*/ 18 h 556"/>
                <a:gd name="T24" fmla="*/ 223 w 520"/>
                <a:gd name="T25" fmla="*/ 18 h 556"/>
                <a:gd name="T26" fmla="*/ 241 w 520"/>
                <a:gd name="T27" fmla="*/ 240 h 556"/>
                <a:gd name="T28" fmla="*/ 19 w 520"/>
                <a:gd name="T29" fmla="*/ 259 h 556"/>
                <a:gd name="T30" fmla="*/ 19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96"/>
                  </a:moveTo>
                  <a:lnTo>
                    <a:pt x="19" y="296"/>
                  </a:lnTo>
                  <a:cubicBezTo>
                    <a:pt x="93" y="296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41" y="518"/>
                  </a:cubicBezTo>
                  <a:cubicBezTo>
                    <a:pt x="259" y="555"/>
                    <a:pt x="297" y="555"/>
                    <a:pt x="297" y="518"/>
                  </a:cubicBezTo>
                  <a:cubicBezTo>
                    <a:pt x="278" y="444"/>
                    <a:pt x="278" y="351"/>
                    <a:pt x="278" y="277"/>
                  </a:cubicBezTo>
                  <a:lnTo>
                    <a:pt x="278" y="277"/>
                  </a:lnTo>
                  <a:cubicBezTo>
                    <a:pt x="352" y="259"/>
                    <a:pt x="426" y="259"/>
                    <a:pt x="482" y="240"/>
                  </a:cubicBezTo>
                  <a:cubicBezTo>
                    <a:pt x="519" y="240"/>
                    <a:pt x="500" y="203"/>
                    <a:pt x="482" y="203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66"/>
                    <a:pt x="278" y="92"/>
                    <a:pt x="278" y="18"/>
                  </a:cubicBezTo>
                  <a:cubicBezTo>
                    <a:pt x="278" y="0"/>
                    <a:pt x="223" y="0"/>
                    <a:pt x="223" y="18"/>
                  </a:cubicBezTo>
                  <a:cubicBezTo>
                    <a:pt x="223" y="92"/>
                    <a:pt x="241" y="166"/>
                    <a:pt x="241" y="240"/>
                  </a:cubicBezTo>
                  <a:cubicBezTo>
                    <a:pt x="167" y="240"/>
                    <a:pt x="93" y="240"/>
                    <a:pt x="19" y="259"/>
                  </a:cubicBezTo>
                  <a:cubicBezTo>
                    <a:pt x="0" y="259"/>
                    <a:pt x="0" y="296"/>
                    <a:pt x="19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" name="Freeform 458"/>
            <p:cNvSpPr>
              <a:spLocks noChangeArrowheads="1"/>
            </p:cNvSpPr>
            <p:nvPr userDrawn="1"/>
          </p:nvSpPr>
          <p:spPr bwMode="auto">
            <a:xfrm>
              <a:off x="1520825" y="-1212850"/>
              <a:ext cx="187325" cy="193675"/>
            </a:xfrm>
            <a:custGeom>
              <a:avLst/>
              <a:gdLst>
                <a:gd name="T0" fmla="*/ 482 w 520"/>
                <a:gd name="T1" fmla="*/ 186 h 539"/>
                <a:gd name="T2" fmla="*/ 482 w 520"/>
                <a:gd name="T3" fmla="*/ 186 h 539"/>
                <a:gd name="T4" fmla="*/ 297 w 520"/>
                <a:gd name="T5" fmla="*/ 223 h 539"/>
                <a:gd name="T6" fmla="*/ 278 w 520"/>
                <a:gd name="T7" fmla="*/ 19 h 539"/>
                <a:gd name="T8" fmla="*/ 223 w 520"/>
                <a:gd name="T9" fmla="*/ 19 h 539"/>
                <a:gd name="T10" fmla="*/ 241 w 520"/>
                <a:gd name="T11" fmla="*/ 223 h 539"/>
                <a:gd name="T12" fmla="*/ 37 w 520"/>
                <a:gd name="T13" fmla="*/ 260 h 539"/>
                <a:gd name="T14" fmla="*/ 37 w 520"/>
                <a:gd name="T15" fmla="*/ 297 h 539"/>
                <a:gd name="T16" fmla="*/ 241 w 520"/>
                <a:gd name="T17" fmla="*/ 278 h 539"/>
                <a:gd name="T18" fmla="*/ 241 w 520"/>
                <a:gd name="T19" fmla="*/ 278 h 539"/>
                <a:gd name="T20" fmla="*/ 259 w 520"/>
                <a:gd name="T21" fmla="*/ 519 h 539"/>
                <a:gd name="T22" fmla="*/ 315 w 520"/>
                <a:gd name="T23" fmla="*/ 519 h 539"/>
                <a:gd name="T24" fmla="*/ 297 w 520"/>
                <a:gd name="T25" fmla="*/ 260 h 539"/>
                <a:gd name="T26" fmla="*/ 297 w 520"/>
                <a:gd name="T27" fmla="*/ 260 h 539"/>
                <a:gd name="T28" fmla="*/ 500 w 520"/>
                <a:gd name="T29" fmla="*/ 242 h 539"/>
                <a:gd name="T30" fmla="*/ 482 w 520"/>
                <a:gd name="T31" fmla="*/ 18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39">
                  <a:moveTo>
                    <a:pt x="482" y="186"/>
                  </a:moveTo>
                  <a:lnTo>
                    <a:pt x="482" y="186"/>
                  </a:lnTo>
                  <a:cubicBezTo>
                    <a:pt x="407" y="204"/>
                    <a:pt x="352" y="204"/>
                    <a:pt x="297" y="223"/>
                  </a:cubicBezTo>
                  <a:cubicBezTo>
                    <a:pt x="278" y="149"/>
                    <a:pt x="278" y="94"/>
                    <a:pt x="278" y="19"/>
                  </a:cubicBezTo>
                  <a:cubicBezTo>
                    <a:pt x="278" y="0"/>
                    <a:pt x="223" y="0"/>
                    <a:pt x="223" y="19"/>
                  </a:cubicBezTo>
                  <a:cubicBezTo>
                    <a:pt x="241" y="94"/>
                    <a:pt x="241" y="168"/>
                    <a:pt x="241" y="223"/>
                  </a:cubicBezTo>
                  <a:cubicBezTo>
                    <a:pt x="185" y="242"/>
                    <a:pt x="111" y="242"/>
                    <a:pt x="37" y="260"/>
                  </a:cubicBezTo>
                  <a:cubicBezTo>
                    <a:pt x="0" y="260"/>
                    <a:pt x="19" y="297"/>
                    <a:pt x="37" y="297"/>
                  </a:cubicBezTo>
                  <a:cubicBezTo>
                    <a:pt x="111" y="297"/>
                    <a:pt x="185" y="297"/>
                    <a:pt x="241" y="278"/>
                  </a:cubicBezTo>
                  <a:lnTo>
                    <a:pt x="241" y="278"/>
                  </a:lnTo>
                  <a:cubicBezTo>
                    <a:pt x="241" y="371"/>
                    <a:pt x="259" y="445"/>
                    <a:pt x="259" y="519"/>
                  </a:cubicBezTo>
                  <a:cubicBezTo>
                    <a:pt x="278" y="538"/>
                    <a:pt x="315" y="538"/>
                    <a:pt x="315" y="519"/>
                  </a:cubicBezTo>
                  <a:cubicBezTo>
                    <a:pt x="297" y="427"/>
                    <a:pt x="297" y="352"/>
                    <a:pt x="297" y="260"/>
                  </a:cubicBezTo>
                  <a:lnTo>
                    <a:pt x="297" y="260"/>
                  </a:lnTo>
                  <a:cubicBezTo>
                    <a:pt x="352" y="260"/>
                    <a:pt x="426" y="242"/>
                    <a:pt x="500" y="242"/>
                  </a:cubicBezTo>
                  <a:cubicBezTo>
                    <a:pt x="519" y="223"/>
                    <a:pt x="500" y="186"/>
                    <a:pt x="482" y="18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2" name="Freeform 459"/>
            <p:cNvSpPr>
              <a:spLocks noChangeArrowheads="1"/>
            </p:cNvSpPr>
            <p:nvPr userDrawn="1"/>
          </p:nvSpPr>
          <p:spPr bwMode="auto">
            <a:xfrm>
              <a:off x="1527175" y="-1625600"/>
              <a:ext cx="180975" cy="193675"/>
            </a:xfrm>
            <a:custGeom>
              <a:avLst/>
              <a:gdLst>
                <a:gd name="T0" fmla="*/ 37 w 501"/>
                <a:gd name="T1" fmla="*/ 278 h 538"/>
                <a:gd name="T2" fmla="*/ 37 w 501"/>
                <a:gd name="T3" fmla="*/ 278 h 538"/>
                <a:gd name="T4" fmla="*/ 240 w 501"/>
                <a:gd name="T5" fmla="*/ 259 h 538"/>
                <a:gd name="T6" fmla="*/ 222 w 501"/>
                <a:gd name="T7" fmla="*/ 278 h 538"/>
                <a:gd name="T8" fmla="*/ 222 w 501"/>
                <a:gd name="T9" fmla="*/ 500 h 538"/>
                <a:gd name="T10" fmla="*/ 259 w 501"/>
                <a:gd name="T11" fmla="*/ 500 h 538"/>
                <a:gd name="T12" fmla="*/ 278 w 501"/>
                <a:gd name="T13" fmla="*/ 259 h 538"/>
                <a:gd name="T14" fmla="*/ 278 w 501"/>
                <a:gd name="T15" fmla="*/ 259 h 538"/>
                <a:gd name="T16" fmla="*/ 463 w 501"/>
                <a:gd name="T17" fmla="*/ 259 h 538"/>
                <a:gd name="T18" fmla="*/ 463 w 501"/>
                <a:gd name="T19" fmla="*/ 204 h 538"/>
                <a:gd name="T20" fmla="*/ 278 w 501"/>
                <a:gd name="T21" fmla="*/ 222 h 538"/>
                <a:gd name="T22" fmla="*/ 278 w 501"/>
                <a:gd name="T23" fmla="*/ 18 h 538"/>
                <a:gd name="T24" fmla="*/ 240 w 501"/>
                <a:gd name="T25" fmla="*/ 18 h 538"/>
                <a:gd name="T26" fmla="*/ 240 w 501"/>
                <a:gd name="T27" fmla="*/ 222 h 538"/>
                <a:gd name="T28" fmla="*/ 37 w 501"/>
                <a:gd name="T29" fmla="*/ 222 h 538"/>
                <a:gd name="T30" fmla="*/ 37 w 501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37" y="278"/>
                  </a:moveTo>
                  <a:lnTo>
                    <a:pt x="37" y="278"/>
                  </a:lnTo>
                  <a:cubicBezTo>
                    <a:pt x="92" y="259"/>
                    <a:pt x="166" y="278"/>
                    <a:pt x="240" y="259"/>
                  </a:cubicBezTo>
                  <a:cubicBezTo>
                    <a:pt x="240" y="278"/>
                    <a:pt x="240" y="278"/>
                    <a:pt x="222" y="278"/>
                  </a:cubicBez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59" y="537"/>
                    <a:pt x="259" y="500"/>
                  </a:cubicBezTo>
                  <a:cubicBezTo>
                    <a:pt x="259" y="426"/>
                    <a:pt x="259" y="352"/>
                    <a:pt x="278" y="259"/>
                  </a:cubicBezTo>
                  <a:lnTo>
                    <a:pt x="278" y="259"/>
                  </a:lnTo>
                  <a:cubicBezTo>
                    <a:pt x="333" y="259"/>
                    <a:pt x="407" y="259"/>
                    <a:pt x="463" y="259"/>
                  </a:cubicBezTo>
                  <a:cubicBezTo>
                    <a:pt x="500" y="240"/>
                    <a:pt x="481" y="204"/>
                    <a:pt x="463" y="204"/>
                  </a:cubicBezTo>
                  <a:cubicBezTo>
                    <a:pt x="407" y="222"/>
                    <a:pt x="333" y="222"/>
                    <a:pt x="278" y="222"/>
                  </a:cubicBezTo>
                  <a:cubicBezTo>
                    <a:pt x="278" y="148"/>
                    <a:pt x="278" y="92"/>
                    <a:pt x="278" y="18"/>
                  </a:cubicBezTo>
                  <a:cubicBezTo>
                    <a:pt x="278" y="0"/>
                    <a:pt x="240" y="0"/>
                    <a:pt x="240" y="18"/>
                  </a:cubicBezTo>
                  <a:cubicBezTo>
                    <a:pt x="240" y="92"/>
                    <a:pt x="240" y="166"/>
                    <a:pt x="240" y="222"/>
                  </a:cubicBezTo>
                  <a:cubicBezTo>
                    <a:pt x="166" y="240"/>
                    <a:pt x="92" y="222"/>
                    <a:pt x="37" y="222"/>
                  </a:cubicBezTo>
                  <a:cubicBezTo>
                    <a:pt x="0" y="222"/>
                    <a:pt x="0" y="278"/>
                    <a:pt x="37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" name="Freeform 460"/>
            <p:cNvSpPr>
              <a:spLocks noChangeArrowheads="1"/>
            </p:cNvSpPr>
            <p:nvPr userDrawn="1"/>
          </p:nvSpPr>
          <p:spPr bwMode="auto">
            <a:xfrm>
              <a:off x="1527175" y="-2039938"/>
              <a:ext cx="180975" cy="193675"/>
            </a:xfrm>
            <a:custGeom>
              <a:avLst/>
              <a:gdLst>
                <a:gd name="T0" fmla="*/ 37 w 501"/>
                <a:gd name="T1" fmla="*/ 297 h 539"/>
                <a:gd name="T2" fmla="*/ 37 w 501"/>
                <a:gd name="T3" fmla="*/ 297 h 539"/>
                <a:gd name="T4" fmla="*/ 240 w 501"/>
                <a:gd name="T5" fmla="*/ 278 h 539"/>
                <a:gd name="T6" fmla="*/ 240 w 501"/>
                <a:gd name="T7" fmla="*/ 278 h 539"/>
                <a:gd name="T8" fmla="*/ 259 w 501"/>
                <a:gd name="T9" fmla="*/ 500 h 539"/>
                <a:gd name="T10" fmla="*/ 296 w 501"/>
                <a:gd name="T11" fmla="*/ 500 h 539"/>
                <a:gd name="T12" fmla="*/ 278 w 501"/>
                <a:gd name="T13" fmla="*/ 260 h 539"/>
                <a:gd name="T14" fmla="*/ 278 w 501"/>
                <a:gd name="T15" fmla="*/ 260 h 539"/>
                <a:gd name="T16" fmla="*/ 463 w 501"/>
                <a:gd name="T17" fmla="*/ 241 h 539"/>
                <a:gd name="T18" fmla="*/ 463 w 501"/>
                <a:gd name="T19" fmla="*/ 204 h 539"/>
                <a:gd name="T20" fmla="*/ 278 w 501"/>
                <a:gd name="T21" fmla="*/ 222 h 539"/>
                <a:gd name="T22" fmla="*/ 259 w 501"/>
                <a:gd name="T23" fmla="*/ 38 h 539"/>
                <a:gd name="T24" fmla="*/ 222 w 501"/>
                <a:gd name="T25" fmla="*/ 38 h 539"/>
                <a:gd name="T26" fmla="*/ 240 w 501"/>
                <a:gd name="T27" fmla="*/ 222 h 539"/>
                <a:gd name="T28" fmla="*/ 37 w 501"/>
                <a:gd name="T29" fmla="*/ 260 h 539"/>
                <a:gd name="T30" fmla="*/ 37 w 501"/>
                <a:gd name="T31" fmla="*/ 29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9">
                  <a:moveTo>
                    <a:pt x="37" y="297"/>
                  </a:moveTo>
                  <a:lnTo>
                    <a:pt x="37" y="297"/>
                  </a:lnTo>
                  <a:cubicBezTo>
                    <a:pt x="111" y="278"/>
                    <a:pt x="166" y="278"/>
                    <a:pt x="240" y="278"/>
                  </a:cubicBezTo>
                  <a:lnTo>
                    <a:pt x="240" y="278"/>
                  </a:lnTo>
                  <a:cubicBezTo>
                    <a:pt x="240" y="352"/>
                    <a:pt x="240" y="426"/>
                    <a:pt x="259" y="500"/>
                  </a:cubicBezTo>
                  <a:cubicBezTo>
                    <a:pt x="259" y="538"/>
                    <a:pt x="296" y="538"/>
                    <a:pt x="296" y="500"/>
                  </a:cubicBezTo>
                  <a:cubicBezTo>
                    <a:pt x="278" y="426"/>
                    <a:pt x="278" y="352"/>
                    <a:pt x="278" y="260"/>
                  </a:cubicBezTo>
                  <a:lnTo>
                    <a:pt x="278" y="260"/>
                  </a:lnTo>
                  <a:cubicBezTo>
                    <a:pt x="352" y="260"/>
                    <a:pt x="407" y="241"/>
                    <a:pt x="463" y="241"/>
                  </a:cubicBezTo>
                  <a:cubicBezTo>
                    <a:pt x="500" y="222"/>
                    <a:pt x="481" y="186"/>
                    <a:pt x="463" y="204"/>
                  </a:cubicBezTo>
                  <a:cubicBezTo>
                    <a:pt x="407" y="204"/>
                    <a:pt x="333" y="204"/>
                    <a:pt x="278" y="222"/>
                  </a:cubicBezTo>
                  <a:cubicBezTo>
                    <a:pt x="278" y="148"/>
                    <a:pt x="259" y="93"/>
                    <a:pt x="259" y="38"/>
                  </a:cubicBezTo>
                  <a:cubicBezTo>
                    <a:pt x="259" y="0"/>
                    <a:pt x="222" y="0"/>
                    <a:pt x="222" y="38"/>
                  </a:cubicBezTo>
                  <a:cubicBezTo>
                    <a:pt x="222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60"/>
                  </a:cubicBezTo>
                  <a:cubicBezTo>
                    <a:pt x="0" y="260"/>
                    <a:pt x="18" y="297"/>
                    <a:pt x="37" y="29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4" name="Freeform 461"/>
            <p:cNvSpPr>
              <a:spLocks noChangeArrowheads="1"/>
            </p:cNvSpPr>
            <p:nvPr userDrawn="1"/>
          </p:nvSpPr>
          <p:spPr bwMode="auto">
            <a:xfrm>
              <a:off x="1527175" y="-2452688"/>
              <a:ext cx="180975" cy="187325"/>
            </a:xfrm>
            <a:custGeom>
              <a:avLst/>
              <a:gdLst>
                <a:gd name="T0" fmla="*/ 463 w 501"/>
                <a:gd name="T1" fmla="*/ 204 h 520"/>
                <a:gd name="T2" fmla="*/ 463 w 501"/>
                <a:gd name="T3" fmla="*/ 204 h 520"/>
                <a:gd name="T4" fmla="*/ 278 w 501"/>
                <a:gd name="T5" fmla="*/ 204 h 520"/>
                <a:gd name="T6" fmla="*/ 278 w 501"/>
                <a:gd name="T7" fmla="*/ 19 h 520"/>
                <a:gd name="T8" fmla="*/ 240 w 501"/>
                <a:gd name="T9" fmla="*/ 19 h 520"/>
                <a:gd name="T10" fmla="*/ 240 w 501"/>
                <a:gd name="T11" fmla="*/ 223 h 520"/>
                <a:gd name="T12" fmla="*/ 37 w 501"/>
                <a:gd name="T13" fmla="*/ 223 h 520"/>
                <a:gd name="T14" fmla="*/ 37 w 501"/>
                <a:gd name="T15" fmla="*/ 259 h 520"/>
                <a:gd name="T16" fmla="*/ 240 w 501"/>
                <a:gd name="T17" fmla="*/ 259 h 520"/>
                <a:gd name="T18" fmla="*/ 240 w 501"/>
                <a:gd name="T19" fmla="*/ 278 h 520"/>
                <a:gd name="T20" fmla="*/ 222 w 501"/>
                <a:gd name="T21" fmla="*/ 501 h 520"/>
                <a:gd name="T22" fmla="*/ 278 w 501"/>
                <a:gd name="T23" fmla="*/ 501 h 520"/>
                <a:gd name="T24" fmla="*/ 278 w 501"/>
                <a:gd name="T25" fmla="*/ 259 h 520"/>
                <a:gd name="T26" fmla="*/ 278 w 501"/>
                <a:gd name="T27" fmla="*/ 259 h 520"/>
                <a:gd name="T28" fmla="*/ 481 w 501"/>
                <a:gd name="T29" fmla="*/ 241 h 520"/>
                <a:gd name="T30" fmla="*/ 463 w 501"/>
                <a:gd name="T31" fmla="*/ 20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20">
                  <a:moveTo>
                    <a:pt x="463" y="204"/>
                  </a:moveTo>
                  <a:lnTo>
                    <a:pt x="463" y="204"/>
                  </a:lnTo>
                  <a:cubicBezTo>
                    <a:pt x="407" y="223"/>
                    <a:pt x="352" y="204"/>
                    <a:pt x="278" y="204"/>
                  </a:cubicBezTo>
                  <a:cubicBezTo>
                    <a:pt x="278" y="149"/>
                    <a:pt x="278" y="75"/>
                    <a:pt x="278" y="19"/>
                  </a:cubicBezTo>
                  <a:cubicBezTo>
                    <a:pt x="278" y="0"/>
                    <a:pt x="240" y="0"/>
                    <a:pt x="240" y="19"/>
                  </a:cubicBezTo>
                  <a:cubicBezTo>
                    <a:pt x="240" y="75"/>
                    <a:pt x="240" y="149"/>
                    <a:pt x="240" y="223"/>
                  </a:cubicBezTo>
                  <a:cubicBezTo>
                    <a:pt x="166" y="223"/>
                    <a:pt x="111" y="223"/>
                    <a:pt x="37" y="223"/>
                  </a:cubicBezTo>
                  <a:cubicBezTo>
                    <a:pt x="0" y="223"/>
                    <a:pt x="0" y="259"/>
                    <a:pt x="37" y="259"/>
                  </a:cubicBezTo>
                  <a:cubicBezTo>
                    <a:pt x="111" y="259"/>
                    <a:pt x="166" y="259"/>
                    <a:pt x="240" y="259"/>
                  </a:cubicBezTo>
                  <a:cubicBezTo>
                    <a:pt x="240" y="259"/>
                    <a:pt x="240" y="259"/>
                    <a:pt x="240" y="278"/>
                  </a:cubicBezTo>
                  <a:cubicBezTo>
                    <a:pt x="222" y="352"/>
                    <a:pt x="222" y="427"/>
                    <a:pt x="222" y="501"/>
                  </a:cubicBezTo>
                  <a:cubicBezTo>
                    <a:pt x="222" y="519"/>
                    <a:pt x="278" y="519"/>
                    <a:pt x="278" y="501"/>
                  </a:cubicBezTo>
                  <a:cubicBezTo>
                    <a:pt x="259" y="408"/>
                    <a:pt x="278" y="333"/>
                    <a:pt x="278" y="259"/>
                  </a:cubicBezTo>
                  <a:lnTo>
                    <a:pt x="278" y="259"/>
                  </a:lnTo>
                  <a:cubicBezTo>
                    <a:pt x="352" y="259"/>
                    <a:pt x="407" y="259"/>
                    <a:pt x="481" y="241"/>
                  </a:cubicBezTo>
                  <a:cubicBezTo>
                    <a:pt x="500" y="241"/>
                    <a:pt x="500" y="204"/>
                    <a:pt x="463" y="20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5" name="Freeform 462"/>
            <p:cNvSpPr>
              <a:spLocks noChangeArrowheads="1"/>
            </p:cNvSpPr>
            <p:nvPr userDrawn="1"/>
          </p:nvSpPr>
          <p:spPr bwMode="auto">
            <a:xfrm>
              <a:off x="1520825" y="-2886075"/>
              <a:ext cx="187325" cy="200025"/>
            </a:xfrm>
            <a:custGeom>
              <a:avLst/>
              <a:gdLst>
                <a:gd name="T0" fmla="*/ 19 w 520"/>
                <a:gd name="T1" fmla="*/ 296 h 556"/>
                <a:gd name="T2" fmla="*/ 19 w 520"/>
                <a:gd name="T3" fmla="*/ 296 h 556"/>
                <a:gd name="T4" fmla="*/ 241 w 520"/>
                <a:gd name="T5" fmla="*/ 277 h 556"/>
                <a:gd name="T6" fmla="*/ 241 w 520"/>
                <a:gd name="T7" fmla="*/ 296 h 556"/>
                <a:gd name="T8" fmla="*/ 241 w 520"/>
                <a:gd name="T9" fmla="*/ 537 h 556"/>
                <a:gd name="T10" fmla="*/ 278 w 520"/>
                <a:gd name="T11" fmla="*/ 537 h 556"/>
                <a:gd name="T12" fmla="*/ 278 w 520"/>
                <a:gd name="T13" fmla="*/ 277 h 556"/>
                <a:gd name="T14" fmla="*/ 278 w 520"/>
                <a:gd name="T15" fmla="*/ 277 h 556"/>
                <a:gd name="T16" fmla="*/ 482 w 520"/>
                <a:gd name="T17" fmla="*/ 259 h 556"/>
                <a:gd name="T18" fmla="*/ 482 w 520"/>
                <a:gd name="T19" fmla="*/ 222 h 556"/>
                <a:gd name="T20" fmla="*/ 278 w 520"/>
                <a:gd name="T21" fmla="*/ 222 h 556"/>
                <a:gd name="T22" fmla="*/ 278 w 520"/>
                <a:gd name="T23" fmla="*/ 18 h 556"/>
                <a:gd name="T24" fmla="*/ 241 w 520"/>
                <a:gd name="T25" fmla="*/ 18 h 556"/>
                <a:gd name="T26" fmla="*/ 241 w 520"/>
                <a:gd name="T27" fmla="*/ 241 h 556"/>
                <a:gd name="T28" fmla="*/ 19 w 520"/>
                <a:gd name="T29" fmla="*/ 241 h 556"/>
                <a:gd name="T30" fmla="*/ 19 w 520"/>
                <a:gd name="T31" fmla="*/ 2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96"/>
                  </a:moveTo>
                  <a:lnTo>
                    <a:pt x="19" y="296"/>
                  </a:lnTo>
                  <a:cubicBezTo>
                    <a:pt x="93" y="277"/>
                    <a:pt x="167" y="296"/>
                    <a:pt x="241" y="277"/>
                  </a:cubicBezTo>
                  <a:lnTo>
                    <a:pt x="241" y="296"/>
                  </a:lnTo>
                  <a:cubicBezTo>
                    <a:pt x="223" y="370"/>
                    <a:pt x="241" y="444"/>
                    <a:pt x="241" y="537"/>
                  </a:cubicBezTo>
                  <a:cubicBezTo>
                    <a:pt x="241" y="555"/>
                    <a:pt x="278" y="555"/>
                    <a:pt x="278" y="537"/>
                  </a:cubicBezTo>
                  <a:cubicBezTo>
                    <a:pt x="278" y="444"/>
                    <a:pt x="278" y="370"/>
                    <a:pt x="278" y="277"/>
                  </a:cubicBezTo>
                  <a:lnTo>
                    <a:pt x="278" y="277"/>
                  </a:lnTo>
                  <a:cubicBezTo>
                    <a:pt x="352" y="277"/>
                    <a:pt x="426" y="277"/>
                    <a:pt x="482" y="259"/>
                  </a:cubicBezTo>
                  <a:cubicBezTo>
                    <a:pt x="519" y="259"/>
                    <a:pt x="500" y="222"/>
                    <a:pt x="482" y="222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66"/>
                    <a:pt x="278" y="92"/>
                    <a:pt x="278" y="18"/>
                  </a:cubicBezTo>
                  <a:cubicBezTo>
                    <a:pt x="278" y="0"/>
                    <a:pt x="241" y="0"/>
                    <a:pt x="241" y="18"/>
                  </a:cubicBezTo>
                  <a:cubicBezTo>
                    <a:pt x="241" y="92"/>
                    <a:pt x="241" y="166"/>
                    <a:pt x="241" y="241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96"/>
                    <a:pt x="19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6" name="Freeform 463"/>
            <p:cNvSpPr>
              <a:spLocks noChangeArrowheads="1"/>
            </p:cNvSpPr>
            <p:nvPr userDrawn="1"/>
          </p:nvSpPr>
          <p:spPr bwMode="auto">
            <a:xfrm>
              <a:off x="1887538" y="-293688"/>
              <a:ext cx="179387" cy="187325"/>
            </a:xfrm>
            <a:custGeom>
              <a:avLst/>
              <a:gdLst>
                <a:gd name="T0" fmla="*/ 463 w 500"/>
                <a:gd name="T1" fmla="*/ 204 h 520"/>
                <a:gd name="T2" fmla="*/ 463 w 500"/>
                <a:gd name="T3" fmla="*/ 204 h 520"/>
                <a:gd name="T4" fmla="*/ 277 w 500"/>
                <a:gd name="T5" fmla="*/ 204 h 520"/>
                <a:gd name="T6" fmla="*/ 277 w 500"/>
                <a:gd name="T7" fmla="*/ 19 h 520"/>
                <a:gd name="T8" fmla="*/ 222 w 500"/>
                <a:gd name="T9" fmla="*/ 19 h 520"/>
                <a:gd name="T10" fmla="*/ 241 w 500"/>
                <a:gd name="T11" fmla="*/ 222 h 520"/>
                <a:gd name="T12" fmla="*/ 18 w 500"/>
                <a:gd name="T13" fmla="*/ 222 h 520"/>
                <a:gd name="T14" fmla="*/ 18 w 500"/>
                <a:gd name="T15" fmla="*/ 259 h 520"/>
                <a:gd name="T16" fmla="*/ 222 w 500"/>
                <a:gd name="T17" fmla="*/ 259 h 520"/>
                <a:gd name="T18" fmla="*/ 222 w 500"/>
                <a:gd name="T19" fmla="*/ 278 h 520"/>
                <a:gd name="T20" fmla="*/ 222 w 500"/>
                <a:gd name="T21" fmla="*/ 500 h 520"/>
                <a:gd name="T22" fmla="*/ 277 w 500"/>
                <a:gd name="T23" fmla="*/ 500 h 520"/>
                <a:gd name="T24" fmla="*/ 277 w 500"/>
                <a:gd name="T25" fmla="*/ 259 h 520"/>
                <a:gd name="T26" fmla="*/ 277 w 500"/>
                <a:gd name="T27" fmla="*/ 259 h 520"/>
                <a:gd name="T28" fmla="*/ 463 w 500"/>
                <a:gd name="T29" fmla="*/ 241 h 520"/>
                <a:gd name="T30" fmla="*/ 463 w 500"/>
                <a:gd name="T31" fmla="*/ 20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20">
                  <a:moveTo>
                    <a:pt x="463" y="204"/>
                  </a:moveTo>
                  <a:lnTo>
                    <a:pt x="463" y="204"/>
                  </a:lnTo>
                  <a:cubicBezTo>
                    <a:pt x="389" y="204"/>
                    <a:pt x="333" y="204"/>
                    <a:pt x="277" y="204"/>
                  </a:cubicBezTo>
                  <a:cubicBezTo>
                    <a:pt x="277" y="148"/>
                    <a:pt x="259" y="74"/>
                    <a:pt x="277" y="19"/>
                  </a:cubicBezTo>
                  <a:cubicBezTo>
                    <a:pt x="277" y="0"/>
                    <a:pt x="222" y="0"/>
                    <a:pt x="222" y="19"/>
                  </a:cubicBezTo>
                  <a:cubicBezTo>
                    <a:pt x="222" y="74"/>
                    <a:pt x="241" y="148"/>
                    <a:pt x="241" y="222"/>
                  </a:cubicBezTo>
                  <a:cubicBezTo>
                    <a:pt x="166" y="222"/>
                    <a:pt x="92" y="222"/>
                    <a:pt x="18" y="222"/>
                  </a:cubicBezTo>
                  <a:cubicBezTo>
                    <a:pt x="0" y="222"/>
                    <a:pt x="0" y="278"/>
                    <a:pt x="18" y="259"/>
                  </a:cubicBezTo>
                  <a:cubicBezTo>
                    <a:pt x="92" y="259"/>
                    <a:pt x="166" y="278"/>
                    <a:pt x="222" y="259"/>
                  </a:cubicBezTo>
                  <a:cubicBezTo>
                    <a:pt x="222" y="259"/>
                    <a:pt x="222" y="259"/>
                    <a:pt x="222" y="278"/>
                  </a:cubicBezTo>
                  <a:cubicBezTo>
                    <a:pt x="222" y="352"/>
                    <a:pt x="222" y="426"/>
                    <a:pt x="222" y="500"/>
                  </a:cubicBezTo>
                  <a:cubicBezTo>
                    <a:pt x="222" y="519"/>
                    <a:pt x="277" y="519"/>
                    <a:pt x="277" y="500"/>
                  </a:cubicBezTo>
                  <a:cubicBezTo>
                    <a:pt x="259" y="407"/>
                    <a:pt x="259" y="333"/>
                    <a:pt x="277" y="259"/>
                  </a:cubicBezTo>
                  <a:lnTo>
                    <a:pt x="277" y="259"/>
                  </a:lnTo>
                  <a:cubicBezTo>
                    <a:pt x="333" y="241"/>
                    <a:pt x="407" y="241"/>
                    <a:pt x="463" y="241"/>
                  </a:cubicBezTo>
                  <a:cubicBezTo>
                    <a:pt x="499" y="241"/>
                    <a:pt x="481" y="185"/>
                    <a:pt x="463" y="20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7" name="Freeform 464"/>
            <p:cNvSpPr>
              <a:spLocks noChangeArrowheads="1"/>
            </p:cNvSpPr>
            <p:nvPr userDrawn="1"/>
          </p:nvSpPr>
          <p:spPr bwMode="auto">
            <a:xfrm>
              <a:off x="1887538" y="-725488"/>
              <a:ext cx="187325" cy="206375"/>
            </a:xfrm>
            <a:custGeom>
              <a:avLst/>
              <a:gdLst>
                <a:gd name="T0" fmla="*/ 463 w 519"/>
                <a:gd name="T1" fmla="*/ 203 h 574"/>
                <a:gd name="T2" fmla="*/ 463 w 519"/>
                <a:gd name="T3" fmla="*/ 203 h 574"/>
                <a:gd name="T4" fmla="*/ 277 w 519"/>
                <a:gd name="T5" fmla="*/ 240 h 574"/>
                <a:gd name="T6" fmla="*/ 259 w 519"/>
                <a:gd name="T7" fmla="*/ 36 h 574"/>
                <a:gd name="T8" fmla="*/ 222 w 519"/>
                <a:gd name="T9" fmla="*/ 36 h 574"/>
                <a:gd name="T10" fmla="*/ 241 w 519"/>
                <a:gd name="T11" fmla="*/ 240 h 574"/>
                <a:gd name="T12" fmla="*/ 18 w 519"/>
                <a:gd name="T13" fmla="*/ 277 h 574"/>
                <a:gd name="T14" fmla="*/ 18 w 519"/>
                <a:gd name="T15" fmla="*/ 314 h 574"/>
                <a:gd name="T16" fmla="*/ 241 w 519"/>
                <a:gd name="T17" fmla="*/ 296 h 574"/>
                <a:gd name="T18" fmla="*/ 241 w 519"/>
                <a:gd name="T19" fmla="*/ 296 h 574"/>
                <a:gd name="T20" fmla="*/ 259 w 519"/>
                <a:gd name="T21" fmla="*/ 537 h 574"/>
                <a:gd name="T22" fmla="*/ 296 w 519"/>
                <a:gd name="T23" fmla="*/ 537 h 574"/>
                <a:gd name="T24" fmla="*/ 277 w 519"/>
                <a:gd name="T25" fmla="*/ 277 h 574"/>
                <a:gd name="T26" fmla="*/ 277 w 519"/>
                <a:gd name="T27" fmla="*/ 277 h 574"/>
                <a:gd name="T28" fmla="*/ 481 w 519"/>
                <a:gd name="T29" fmla="*/ 240 h 574"/>
                <a:gd name="T30" fmla="*/ 463 w 519"/>
                <a:gd name="T31" fmla="*/ 203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74">
                  <a:moveTo>
                    <a:pt x="463" y="203"/>
                  </a:moveTo>
                  <a:lnTo>
                    <a:pt x="463" y="203"/>
                  </a:lnTo>
                  <a:cubicBezTo>
                    <a:pt x="407" y="222"/>
                    <a:pt x="351" y="222"/>
                    <a:pt x="277" y="240"/>
                  </a:cubicBezTo>
                  <a:cubicBezTo>
                    <a:pt x="277" y="166"/>
                    <a:pt x="259" y="92"/>
                    <a:pt x="259" y="36"/>
                  </a:cubicBezTo>
                  <a:cubicBezTo>
                    <a:pt x="259" y="0"/>
                    <a:pt x="203" y="0"/>
                    <a:pt x="222" y="36"/>
                  </a:cubicBezTo>
                  <a:cubicBezTo>
                    <a:pt x="222" y="111"/>
                    <a:pt x="241" y="166"/>
                    <a:pt x="241" y="240"/>
                  </a:cubicBezTo>
                  <a:cubicBezTo>
                    <a:pt x="166" y="259"/>
                    <a:pt x="92" y="259"/>
                    <a:pt x="18" y="277"/>
                  </a:cubicBezTo>
                  <a:cubicBezTo>
                    <a:pt x="0" y="277"/>
                    <a:pt x="0" y="333"/>
                    <a:pt x="18" y="314"/>
                  </a:cubicBezTo>
                  <a:cubicBezTo>
                    <a:pt x="92" y="314"/>
                    <a:pt x="166" y="314"/>
                    <a:pt x="241" y="296"/>
                  </a:cubicBezTo>
                  <a:lnTo>
                    <a:pt x="241" y="296"/>
                  </a:lnTo>
                  <a:cubicBezTo>
                    <a:pt x="241" y="388"/>
                    <a:pt x="259" y="463"/>
                    <a:pt x="259" y="537"/>
                  </a:cubicBezTo>
                  <a:cubicBezTo>
                    <a:pt x="259" y="573"/>
                    <a:pt x="315" y="555"/>
                    <a:pt x="296" y="537"/>
                  </a:cubicBezTo>
                  <a:cubicBezTo>
                    <a:pt x="296" y="444"/>
                    <a:pt x="277" y="370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40"/>
                  </a:cubicBezTo>
                  <a:cubicBezTo>
                    <a:pt x="518" y="240"/>
                    <a:pt x="499" y="203"/>
                    <a:pt x="463" y="20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8" name="Freeform 465"/>
            <p:cNvSpPr>
              <a:spLocks noChangeArrowheads="1"/>
            </p:cNvSpPr>
            <p:nvPr userDrawn="1"/>
          </p:nvSpPr>
          <p:spPr bwMode="auto">
            <a:xfrm>
              <a:off x="1887538" y="-1139825"/>
              <a:ext cx="179387" cy="200025"/>
            </a:xfrm>
            <a:custGeom>
              <a:avLst/>
              <a:gdLst>
                <a:gd name="T0" fmla="*/ 277 w 500"/>
                <a:gd name="T1" fmla="*/ 278 h 557"/>
                <a:gd name="T2" fmla="*/ 277 w 500"/>
                <a:gd name="T3" fmla="*/ 278 h 557"/>
                <a:gd name="T4" fmla="*/ 481 w 500"/>
                <a:gd name="T5" fmla="*/ 260 h 557"/>
                <a:gd name="T6" fmla="*/ 463 w 500"/>
                <a:gd name="T7" fmla="*/ 223 h 557"/>
                <a:gd name="T8" fmla="*/ 277 w 500"/>
                <a:gd name="T9" fmla="*/ 241 h 557"/>
                <a:gd name="T10" fmla="*/ 277 w 500"/>
                <a:gd name="T11" fmla="*/ 38 h 557"/>
                <a:gd name="T12" fmla="*/ 241 w 500"/>
                <a:gd name="T13" fmla="*/ 38 h 557"/>
                <a:gd name="T14" fmla="*/ 241 w 500"/>
                <a:gd name="T15" fmla="*/ 241 h 557"/>
                <a:gd name="T16" fmla="*/ 18 w 500"/>
                <a:gd name="T17" fmla="*/ 241 h 557"/>
                <a:gd name="T18" fmla="*/ 18 w 500"/>
                <a:gd name="T19" fmla="*/ 297 h 557"/>
                <a:gd name="T20" fmla="*/ 241 w 500"/>
                <a:gd name="T21" fmla="*/ 278 h 557"/>
                <a:gd name="T22" fmla="*/ 241 w 500"/>
                <a:gd name="T23" fmla="*/ 297 h 557"/>
                <a:gd name="T24" fmla="*/ 241 w 500"/>
                <a:gd name="T25" fmla="*/ 519 h 557"/>
                <a:gd name="T26" fmla="*/ 277 w 500"/>
                <a:gd name="T27" fmla="*/ 519 h 557"/>
                <a:gd name="T28" fmla="*/ 277 w 500"/>
                <a:gd name="T29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57">
                  <a:moveTo>
                    <a:pt x="277" y="278"/>
                  </a:moveTo>
                  <a:lnTo>
                    <a:pt x="277" y="278"/>
                  </a:lnTo>
                  <a:cubicBezTo>
                    <a:pt x="351" y="278"/>
                    <a:pt x="407" y="278"/>
                    <a:pt x="481" y="260"/>
                  </a:cubicBezTo>
                  <a:cubicBezTo>
                    <a:pt x="499" y="260"/>
                    <a:pt x="499" y="223"/>
                    <a:pt x="463" y="223"/>
                  </a:cubicBezTo>
                  <a:cubicBezTo>
                    <a:pt x="407" y="241"/>
                    <a:pt x="351" y="223"/>
                    <a:pt x="277" y="241"/>
                  </a:cubicBezTo>
                  <a:cubicBezTo>
                    <a:pt x="277" y="167"/>
                    <a:pt x="277" y="93"/>
                    <a:pt x="277" y="38"/>
                  </a:cubicBezTo>
                  <a:cubicBezTo>
                    <a:pt x="277" y="0"/>
                    <a:pt x="241" y="0"/>
                    <a:pt x="241" y="38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6" y="241"/>
                    <a:pt x="92" y="241"/>
                    <a:pt x="18" y="241"/>
                  </a:cubicBezTo>
                  <a:cubicBezTo>
                    <a:pt x="0" y="241"/>
                    <a:pt x="0" y="297"/>
                    <a:pt x="18" y="297"/>
                  </a:cubicBezTo>
                  <a:cubicBezTo>
                    <a:pt x="92" y="278"/>
                    <a:pt x="166" y="297"/>
                    <a:pt x="241" y="278"/>
                  </a:cubicBezTo>
                  <a:lnTo>
                    <a:pt x="241" y="297"/>
                  </a:lnTo>
                  <a:cubicBezTo>
                    <a:pt x="222" y="371"/>
                    <a:pt x="222" y="445"/>
                    <a:pt x="241" y="519"/>
                  </a:cubicBezTo>
                  <a:cubicBezTo>
                    <a:pt x="241" y="556"/>
                    <a:pt x="277" y="556"/>
                    <a:pt x="277" y="519"/>
                  </a:cubicBezTo>
                  <a:cubicBezTo>
                    <a:pt x="277" y="445"/>
                    <a:pt x="277" y="371"/>
                    <a:pt x="277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" name="Freeform 466"/>
            <p:cNvSpPr>
              <a:spLocks noChangeArrowheads="1"/>
            </p:cNvSpPr>
            <p:nvPr userDrawn="1"/>
          </p:nvSpPr>
          <p:spPr bwMode="auto">
            <a:xfrm>
              <a:off x="1887538" y="-1573213"/>
              <a:ext cx="173037" cy="193675"/>
            </a:xfrm>
            <a:custGeom>
              <a:avLst/>
              <a:gdLst>
                <a:gd name="T0" fmla="*/ 444 w 482"/>
                <a:gd name="T1" fmla="*/ 185 h 538"/>
                <a:gd name="T2" fmla="*/ 444 w 482"/>
                <a:gd name="T3" fmla="*/ 185 h 538"/>
                <a:gd name="T4" fmla="*/ 259 w 482"/>
                <a:gd name="T5" fmla="*/ 222 h 538"/>
                <a:gd name="T6" fmla="*/ 241 w 482"/>
                <a:gd name="T7" fmla="*/ 37 h 538"/>
                <a:gd name="T8" fmla="*/ 203 w 482"/>
                <a:gd name="T9" fmla="*/ 37 h 538"/>
                <a:gd name="T10" fmla="*/ 222 w 482"/>
                <a:gd name="T11" fmla="*/ 240 h 538"/>
                <a:gd name="T12" fmla="*/ 18 w 482"/>
                <a:gd name="T13" fmla="*/ 278 h 538"/>
                <a:gd name="T14" fmla="*/ 37 w 482"/>
                <a:gd name="T15" fmla="*/ 314 h 538"/>
                <a:gd name="T16" fmla="*/ 222 w 482"/>
                <a:gd name="T17" fmla="*/ 278 h 538"/>
                <a:gd name="T18" fmla="*/ 222 w 482"/>
                <a:gd name="T19" fmla="*/ 278 h 538"/>
                <a:gd name="T20" fmla="*/ 259 w 482"/>
                <a:gd name="T21" fmla="*/ 500 h 538"/>
                <a:gd name="T22" fmla="*/ 296 w 482"/>
                <a:gd name="T23" fmla="*/ 500 h 538"/>
                <a:gd name="T24" fmla="*/ 259 w 482"/>
                <a:gd name="T25" fmla="*/ 259 h 538"/>
                <a:gd name="T26" fmla="*/ 259 w 482"/>
                <a:gd name="T27" fmla="*/ 259 h 538"/>
                <a:gd name="T28" fmla="*/ 463 w 482"/>
                <a:gd name="T29" fmla="*/ 222 h 538"/>
                <a:gd name="T30" fmla="*/ 444 w 482"/>
                <a:gd name="T31" fmla="*/ 18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538">
                  <a:moveTo>
                    <a:pt x="444" y="185"/>
                  </a:moveTo>
                  <a:lnTo>
                    <a:pt x="444" y="185"/>
                  </a:lnTo>
                  <a:cubicBezTo>
                    <a:pt x="389" y="204"/>
                    <a:pt x="315" y="204"/>
                    <a:pt x="259" y="222"/>
                  </a:cubicBezTo>
                  <a:cubicBezTo>
                    <a:pt x="259" y="166"/>
                    <a:pt x="241" y="92"/>
                    <a:pt x="241" y="37"/>
                  </a:cubicBezTo>
                  <a:cubicBezTo>
                    <a:pt x="241" y="0"/>
                    <a:pt x="203" y="18"/>
                    <a:pt x="203" y="37"/>
                  </a:cubicBezTo>
                  <a:cubicBezTo>
                    <a:pt x="203" y="111"/>
                    <a:pt x="222" y="166"/>
                    <a:pt x="222" y="240"/>
                  </a:cubicBezTo>
                  <a:cubicBezTo>
                    <a:pt x="166" y="259"/>
                    <a:pt x="92" y="259"/>
                    <a:pt x="18" y="278"/>
                  </a:cubicBezTo>
                  <a:cubicBezTo>
                    <a:pt x="0" y="278"/>
                    <a:pt x="0" y="314"/>
                    <a:pt x="37" y="314"/>
                  </a:cubicBezTo>
                  <a:cubicBezTo>
                    <a:pt x="92" y="296"/>
                    <a:pt x="166" y="296"/>
                    <a:pt x="222" y="278"/>
                  </a:cubicBezTo>
                  <a:lnTo>
                    <a:pt x="222" y="278"/>
                  </a:lnTo>
                  <a:cubicBezTo>
                    <a:pt x="222" y="370"/>
                    <a:pt x="241" y="426"/>
                    <a:pt x="259" y="500"/>
                  </a:cubicBezTo>
                  <a:cubicBezTo>
                    <a:pt x="259" y="537"/>
                    <a:pt x="296" y="518"/>
                    <a:pt x="296" y="500"/>
                  </a:cubicBezTo>
                  <a:cubicBezTo>
                    <a:pt x="277" y="426"/>
                    <a:pt x="277" y="352"/>
                    <a:pt x="259" y="259"/>
                  </a:cubicBezTo>
                  <a:lnTo>
                    <a:pt x="259" y="259"/>
                  </a:lnTo>
                  <a:cubicBezTo>
                    <a:pt x="333" y="259"/>
                    <a:pt x="389" y="240"/>
                    <a:pt x="463" y="222"/>
                  </a:cubicBezTo>
                  <a:cubicBezTo>
                    <a:pt x="481" y="222"/>
                    <a:pt x="463" y="185"/>
                    <a:pt x="444" y="185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" name="Freeform 467"/>
            <p:cNvSpPr>
              <a:spLocks noChangeArrowheads="1"/>
            </p:cNvSpPr>
            <p:nvPr userDrawn="1"/>
          </p:nvSpPr>
          <p:spPr bwMode="auto">
            <a:xfrm>
              <a:off x="1887538" y="-2012950"/>
              <a:ext cx="179387" cy="187325"/>
            </a:xfrm>
            <a:custGeom>
              <a:avLst/>
              <a:gdLst>
                <a:gd name="T0" fmla="*/ 18 w 500"/>
                <a:gd name="T1" fmla="*/ 242 h 520"/>
                <a:gd name="T2" fmla="*/ 18 w 500"/>
                <a:gd name="T3" fmla="*/ 242 h 520"/>
                <a:gd name="T4" fmla="*/ 18 w 500"/>
                <a:gd name="T5" fmla="*/ 278 h 520"/>
                <a:gd name="T6" fmla="*/ 241 w 500"/>
                <a:gd name="T7" fmla="*/ 260 h 520"/>
                <a:gd name="T8" fmla="*/ 241 w 500"/>
                <a:gd name="T9" fmla="*/ 278 h 520"/>
                <a:gd name="T10" fmla="*/ 241 w 500"/>
                <a:gd name="T11" fmla="*/ 500 h 520"/>
                <a:gd name="T12" fmla="*/ 277 w 500"/>
                <a:gd name="T13" fmla="*/ 500 h 520"/>
                <a:gd name="T14" fmla="*/ 277 w 500"/>
                <a:gd name="T15" fmla="*/ 260 h 520"/>
                <a:gd name="T16" fmla="*/ 277 w 500"/>
                <a:gd name="T17" fmla="*/ 260 h 520"/>
                <a:gd name="T18" fmla="*/ 463 w 500"/>
                <a:gd name="T19" fmla="*/ 242 h 520"/>
                <a:gd name="T20" fmla="*/ 463 w 500"/>
                <a:gd name="T21" fmla="*/ 204 h 520"/>
                <a:gd name="T22" fmla="*/ 277 w 500"/>
                <a:gd name="T23" fmla="*/ 204 h 520"/>
                <a:gd name="T24" fmla="*/ 259 w 500"/>
                <a:gd name="T25" fmla="*/ 19 h 520"/>
                <a:gd name="T26" fmla="*/ 222 w 500"/>
                <a:gd name="T27" fmla="*/ 19 h 520"/>
                <a:gd name="T28" fmla="*/ 241 w 500"/>
                <a:gd name="T29" fmla="*/ 223 h 520"/>
                <a:gd name="T30" fmla="*/ 18 w 500"/>
                <a:gd name="T31" fmla="*/ 2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20">
                  <a:moveTo>
                    <a:pt x="18" y="242"/>
                  </a:moveTo>
                  <a:lnTo>
                    <a:pt x="18" y="242"/>
                  </a:lnTo>
                  <a:cubicBezTo>
                    <a:pt x="0" y="242"/>
                    <a:pt x="0" y="278"/>
                    <a:pt x="18" y="278"/>
                  </a:cubicBezTo>
                  <a:cubicBezTo>
                    <a:pt x="92" y="278"/>
                    <a:pt x="166" y="278"/>
                    <a:pt x="241" y="260"/>
                  </a:cubicBezTo>
                  <a:lnTo>
                    <a:pt x="241" y="278"/>
                  </a:lnTo>
                  <a:cubicBezTo>
                    <a:pt x="222" y="352"/>
                    <a:pt x="222" y="426"/>
                    <a:pt x="241" y="500"/>
                  </a:cubicBezTo>
                  <a:cubicBezTo>
                    <a:pt x="241" y="519"/>
                    <a:pt x="277" y="519"/>
                    <a:pt x="277" y="500"/>
                  </a:cubicBezTo>
                  <a:cubicBezTo>
                    <a:pt x="277" y="426"/>
                    <a:pt x="259" y="334"/>
                    <a:pt x="277" y="260"/>
                  </a:cubicBezTo>
                  <a:lnTo>
                    <a:pt x="277" y="260"/>
                  </a:lnTo>
                  <a:cubicBezTo>
                    <a:pt x="333" y="242"/>
                    <a:pt x="407" y="242"/>
                    <a:pt x="463" y="242"/>
                  </a:cubicBezTo>
                  <a:cubicBezTo>
                    <a:pt x="499" y="223"/>
                    <a:pt x="481" y="186"/>
                    <a:pt x="463" y="204"/>
                  </a:cubicBezTo>
                  <a:cubicBezTo>
                    <a:pt x="389" y="204"/>
                    <a:pt x="333" y="204"/>
                    <a:pt x="277" y="204"/>
                  </a:cubicBezTo>
                  <a:cubicBezTo>
                    <a:pt x="277" y="148"/>
                    <a:pt x="259" y="74"/>
                    <a:pt x="259" y="19"/>
                  </a:cubicBezTo>
                  <a:cubicBezTo>
                    <a:pt x="259" y="0"/>
                    <a:pt x="222" y="0"/>
                    <a:pt x="222" y="19"/>
                  </a:cubicBezTo>
                  <a:cubicBezTo>
                    <a:pt x="222" y="93"/>
                    <a:pt x="241" y="148"/>
                    <a:pt x="241" y="223"/>
                  </a:cubicBezTo>
                  <a:cubicBezTo>
                    <a:pt x="166" y="223"/>
                    <a:pt x="92" y="223"/>
                    <a:pt x="18" y="24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1" name="Freeform 468"/>
            <p:cNvSpPr>
              <a:spLocks noChangeArrowheads="1"/>
            </p:cNvSpPr>
            <p:nvPr userDrawn="1"/>
          </p:nvSpPr>
          <p:spPr bwMode="auto">
            <a:xfrm>
              <a:off x="1887538" y="-2459038"/>
              <a:ext cx="179387" cy="193675"/>
            </a:xfrm>
            <a:custGeom>
              <a:avLst/>
              <a:gdLst>
                <a:gd name="T0" fmla="*/ 18 w 500"/>
                <a:gd name="T1" fmla="*/ 277 h 538"/>
                <a:gd name="T2" fmla="*/ 18 w 500"/>
                <a:gd name="T3" fmla="*/ 277 h 538"/>
                <a:gd name="T4" fmla="*/ 241 w 500"/>
                <a:gd name="T5" fmla="*/ 277 h 538"/>
                <a:gd name="T6" fmla="*/ 241 w 500"/>
                <a:gd name="T7" fmla="*/ 277 h 538"/>
                <a:gd name="T8" fmla="*/ 222 w 500"/>
                <a:gd name="T9" fmla="*/ 519 h 538"/>
                <a:gd name="T10" fmla="*/ 259 w 500"/>
                <a:gd name="T11" fmla="*/ 519 h 538"/>
                <a:gd name="T12" fmla="*/ 277 w 500"/>
                <a:gd name="T13" fmla="*/ 277 h 538"/>
                <a:gd name="T14" fmla="*/ 277 w 500"/>
                <a:gd name="T15" fmla="*/ 277 h 538"/>
                <a:gd name="T16" fmla="*/ 481 w 500"/>
                <a:gd name="T17" fmla="*/ 259 h 538"/>
                <a:gd name="T18" fmla="*/ 463 w 500"/>
                <a:gd name="T19" fmla="*/ 222 h 538"/>
                <a:gd name="T20" fmla="*/ 277 w 500"/>
                <a:gd name="T21" fmla="*/ 222 h 538"/>
                <a:gd name="T22" fmla="*/ 277 w 500"/>
                <a:gd name="T23" fmla="*/ 18 h 538"/>
                <a:gd name="T24" fmla="*/ 241 w 500"/>
                <a:gd name="T25" fmla="*/ 18 h 538"/>
                <a:gd name="T26" fmla="*/ 241 w 500"/>
                <a:gd name="T27" fmla="*/ 222 h 538"/>
                <a:gd name="T28" fmla="*/ 18 w 500"/>
                <a:gd name="T29" fmla="*/ 241 h 538"/>
                <a:gd name="T30" fmla="*/ 18 w 500"/>
                <a:gd name="T31" fmla="*/ 2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77"/>
                  </a:moveTo>
                  <a:lnTo>
                    <a:pt x="18" y="277"/>
                  </a:lnTo>
                  <a:cubicBezTo>
                    <a:pt x="92" y="277"/>
                    <a:pt x="166" y="277"/>
                    <a:pt x="241" y="277"/>
                  </a:cubicBezTo>
                  <a:lnTo>
                    <a:pt x="241" y="277"/>
                  </a:lnTo>
                  <a:cubicBezTo>
                    <a:pt x="222" y="370"/>
                    <a:pt x="222" y="445"/>
                    <a:pt x="222" y="519"/>
                  </a:cubicBezTo>
                  <a:cubicBezTo>
                    <a:pt x="222" y="537"/>
                    <a:pt x="277" y="537"/>
                    <a:pt x="259" y="519"/>
                  </a:cubicBezTo>
                  <a:cubicBezTo>
                    <a:pt x="259" y="426"/>
                    <a:pt x="259" y="351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07" y="259"/>
                    <a:pt x="481" y="259"/>
                  </a:cubicBezTo>
                  <a:cubicBezTo>
                    <a:pt x="499" y="259"/>
                    <a:pt x="499" y="203"/>
                    <a:pt x="463" y="222"/>
                  </a:cubicBezTo>
                  <a:cubicBezTo>
                    <a:pt x="407" y="222"/>
                    <a:pt x="333" y="222"/>
                    <a:pt x="277" y="222"/>
                  </a:cubicBezTo>
                  <a:cubicBezTo>
                    <a:pt x="277" y="148"/>
                    <a:pt x="277" y="93"/>
                    <a:pt x="277" y="18"/>
                  </a:cubicBezTo>
                  <a:cubicBezTo>
                    <a:pt x="277" y="0"/>
                    <a:pt x="241" y="0"/>
                    <a:pt x="241" y="18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6" y="241"/>
                    <a:pt x="92" y="241"/>
                    <a:pt x="18" y="241"/>
                  </a:cubicBezTo>
                  <a:cubicBezTo>
                    <a:pt x="0" y="241"/>
                    <a:pt x="0" y="277"/>
                    <a:pt x="18" y="27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2" name="Freeform 469"/>
            <p:cNvSpPr>
              <a:spLocks noChangeArrowheads="1"/>
            </p:cNvSpPr>
            <p:nvPr userDrawn="1"/>
          </p:nvSpPr>
          <p:spPr bwMode="auto">
            <a:xfrm>
              <a:off x="1887538" y="-2913063"/>
              <a:ext cx="187325" cy="200025"/>
            </a:xfrm>
            <a:custGeom>
              <a:avLst/>
              <a:gdLst>
                <a:gd name="T0" fmla="*/ 481 w 519"/>
                <a:gd name="T1" fmla="*/ 222 h 556"/>
                <a:gd name="T2" fmla="*/ 481 w 519"/>
                <a:gd name="T3" fmla="*/ 222 h 556"/>
                <a:gd name="T4" fmla="*/ 277 w 519"/>
                <a:gd name="T5" fmla="*/ 222 h 556"/>
                <a:gd name="T6" fmla="*/ 277 w 519"/>
                <a:gd name="T7" fmla="*/ 37 h 556"/>
                <a:gd name="T8" fmla="*/ 241 w 519"/>
                <a:gd name="T9" fmla="*/ 37 h 556"/>
                <a:gd name="T10" fmla="*/ 241 w 519"/>
                <a:gd name="T11" fmla="*/ 240 h 556"/>
                <a:gd name="T12" fmla="*/ 37 w 519"/>
                <a:gd name="T13" fmla="*/ 259 h 556"/>
                <a:gd name="T14" fmla="*/ 37 w 519"/>
                <a:gd name="T15" fmla="*/ 296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18 h 556"/>
                <a:gd name="T22" fmla="*/ 296 w 519"/>
                <a:gd name="T23" fmla="*/ 518 h 556"/>
                <a:gd name="T24" fmla="*/ 277 w 519"/>
                <a:gd name="T25" fmla="*/ 277 h 556"/>
                <a:gd name="T26" fmla="*/ 277 w 519"/>
                <a:gd name="T27" fmla="*/ 277 h 556"/>
                <a:gd name="T28" fmla="*/ 481 w 519"/>
                <a:gd name="T29" fmla="*/ 259 h 556"/>
                <a:gd name="T30" fmla="*/ 481 w 519"/>
                <a:gd name="T31" fmla="*/ 22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1" y="222"/>
                  </a:moveTo>
                  <a:lnTo>
                    <a:pt x="481" y="222"/>
                  </a:lnTo>
                  <a:cubicBezTo>
                    <a:pt x="407" y="222"/>
                    <a:pt x="351" y="222"/>
                    <a:pt x="277" y="222"/>
                  </a:cubicBezTo>
                  <a:cubicBezTo>
                    <a:pt x="277" y="166"/>
                    <a:pt x="277" y="92"/>
                    <a:pt x="277" y="37"/>
                  </a:cubicBezTo>
                  <a:cubicBezTo>
                    <a:pt x="277" y="0"/>
                    <a:pt x="241" y="0"/>
                    <a:pt x="241" y="37"/>
                  </a:cubicBezTo>
                  <a:cubicBezTo>
                    <a:pt x="241" y="92"/>
                    <a:pt x="241" y="166"/>
                    <a:pt x="241" y="240"/>
                  </a:cubicBezTo>
                  <a:cubicBezTo>
                    <a:pt x="166" y="240"/>
                    <a:pt x="111" y="240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92" y="296"/>
                    <a:pt x="166" y="296"/>
                    <a:pt x="241" y="277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41" y="518"/>
                  </a:cubicBezTo>
                  <a:cubicBezTo>
                    <a:pt x="241" y="555"/>
                    <a:pt x="296" y="555"/>
                    <a:pt x="296" y="518"/>
                  </a:cubicBezTo>
                  <a:cubicBezTo>
                    <a:pt x="277" y="444"/>
                    <a:pt x="277" y="370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59"/>
                  </a:cubicBezTo>
                  <a:cubicBezTo>
                    <a:pt x="518" y="240"/>
                    <a:pt x="499" y="203"/>
                    <a:pt x="481" y="2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3" name="Freeform 509"/>
            <p:cNvSpPr>
              <a:spLocks noChangeArrowheads="1"/>
            </p:cNvSpPr>
            <p:nvPr userDrawn="1"/>
          </p:nvSpPr>
          <p:spPr bwMode="auto">
            <a:xfrm>
              <a:off x="1166813" y="960438"/>
              <a:ext cx="180975" cy="187325"/>
            </a:xfrm>
            <a:custGeom>
              <a:avLst/>
              <a:gdLst>
                <a:gd name="T0" fmla="*/ 278 w 502"/>
                <a:gd name="T1" fmla="*/ 259 h 519"/>
                <a:gd name="T2" fmla="*/ 278 w 502"/>
                <a:gd name="T3" fmla="*/ 259 h 519"/>
                <a:gd name="T4" fmla="*/ 464 w 502"/>
                <a:gd name="T5" fmla="*/ 240 h 519"/>
                <a:gd name="T6" fmla="*/ 464 w 502"/>
                <a:gd name="T7" fmla="*/ 203 h 519"/>
                <a:gd name="T8" fmla="*/ 278 w 502"/>
                <a:gd name="T9" fmla="*/ 203 h 519"/>
                <a:gd name="T10" fmla="*/ 278 w 502"/>
                <a:gd name="T11" fmla="*/ 18 h 519"/>
                <a:gd name="T12" fmla="*/ 223 w 502"/>
                <a:gd name="T13" fmla="*/ 18 h 519"/>
                <a:gd name="T14" fmla="*/ 242 w 502"/>
                <a:gd name="T15" fmla="*/ 222 h 519"/>
                <a:gd name="T16" fmla="*/ 19 w 502"/>
                <a:gd name="T17" fmla="*/ 222 h 519"/>
                <a:gd name="T18" fmla="*/ 19 w 502"/>
                <a:gd name="T19" fmla="*/ 259 h 519"/>
                <a:gd name="T20" fmla="*/ 242 w 502"/>
                <a:gd name="T21" fmla="*/ 259 h 519"/>
                <a:gd name="T22" fmla="*/ 223 w 502"/>
                <a:gd name="T23" fmla="*/ 277 h 519"/>
                <a:gd name="T24" fmla="*/ 242 w 502"/>
                <a:gd name="T25" fmla="*/ 500 h 519"/>
                <a:gd name="T26" fmla="*/ 278 w 502"/>
                <a:gd name="T27" fmla="*/ 500 h 519"/>
                <a:gd name="T28" fmla="*/ 278 w 502"/>
                <a:gd name="T29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2" h="519">
                  <a:moveTo>
                    <a:pt x="278" y="259"/>
                  </a:moveTo>
                  <a:lnTo>
                    <a:pt x="278" y="259"/>
                  </a:lnTo>
                  <a:cubicBezTo>
                    <a:pt x="334" y="240"/>
                    <a:pt x="408" y="240"/>
                    <a:pt x="464" y="240"/>
                  </a:cubicBezTo>
                  <a:cubicBezTo>
                    <a:pt x="501" y="240"/>
                    <a:pt x="482" y="185"/>
                    <a:pt x="464" y="203"/>
                  </a:cubicBezTo>
                  <a:cubicBezTo>
                    <a:pt x="390" y="203"/>
                    <a:pt x="334" y="203"/>
                    <a:pt x="278" y="203"/>
                  </a:cubicBezTo>
                  <a:cubicBezTo>
                    <a:pt x="278" y="148"/>
                    <a:pt x="260" y="74"/>
                    <a:pt x="278" y="18"/>
                  </a:cubicBezTo>
                  <a:cubicBezTo>
                    <a:pt x="278" y="0"/>
                    <a:pt x="242" y="0"/>
                    <a:pt x="223" y="18"/>
                  </a:cubicBezTo>
                  <a:cubicBezTo>
                    <a:pt x="223" y="74"/>
                    <a:pt x="242" y="148"/>
                    <a:pt x="242" y="222"/>
                  </a:cubicBezTo>
                  <a:cubicBezTo>
                    <a:pt x="168" y="222"/>
                    <a:pt x="93" y="222"/>
                    <a:pt x="19" y="222"/>
                  </a:cubicBezTo>
                  <a:cubicBezTo>
                    <a:pt x="0" y="222"/>
                    <a:pt x="0" y="277"/>
                    <a:pt x="19" y="259"/>
                  </a:cubicBezTo>
                  <a:cubicBezTo>
                    <a:pt x="93" y="259"/>
                    <a:pt x="168" y="277"/>
                    <a:pt x="242" y="259"/>
                  </a:cubicBezTo>
                  <a:cubicBezTo>
                    <a:pt x="223" y="259"/>
                    <a:pt x="223" y="259"/>
                    <a:pt x="223" y="277"/>
                  </a:cubicBezTo>
                  <a:cubicBezTo>
                    <a:pt x="223" y="352"/>
                    <a:pt x="223" y="426"/>
                    <a:pt x="242" y="500"/>
                  </a:cubicBezTo>
                  <a:cubicBezTo>
                    <a:pt x="242" y="518"/>
                    <a:pt x="278" y="518"/>
                    <a:pt x="278" y="500"/>
                  </a:cubicBezTo>
                  <a:cubicBezTo>
                    <a:pt x="260" y="407"/>
                    <a:pt x="260" y="333"/>
                    <a:pt x="278" y="25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4" name="Freeform 510"/>
            <p:cNvSpPr>
              <a:spLocks noChangeArrowheads="1"/>
            </p:cNvSpPr>
            <p:nvPr userDrawn="1"/>
          </p:nvSpPr>
          <p:spPr bwMode="auto">
            <a:xfrm>
              <a:off x="1160463" y="539750"/>
              <a:ext cx="187325" cy="200025"/>
            </a:xfrm>
            <a:custGeom>
              <a:avLst/>
              <a:gdLst>
                <a:gd name="T0" fmla="*/ 37 w 520"/>
                <a:gd name="T1" fmla="*/ 296 h 557"/>
                <a:gd name="T2" fmla="*/ 37 w 520"/>
                <a:gd name="T3" fmla="*/ 296 h 557"/>
                <a:gd name="T4" fmla="*/ 241 w 520"/>
                <a:gd name="T5" fmla="*/ 278 h 557"/>
                <a:gd name="T6" fmla="*/ 241 w 520"/>
                <a:gd name="T7" fmla="*/ 296 h 557"/>
                <a:gd name="T8" fmla="*/ 260 w 520"/>
                <a:gd name="T9" fmla="*/ 518 h 557"/>
                <a:gd name="T10" fmla="*/ 296 w 520"/>
                <a:gd name="T11" fmla="*/ 518 h 557"/>
                <a:gd name="T12" fmla="*/ 278 w 520"/>
                <a:gd name="T13" fmla="*/ 278 h 557"/>
                <a:gd name="T14" fmla="*/ 278 w 520"/>
                <a:gd name="T15" fmla="*/ 278 h 557"/>
                <a:gd name="T16" fmla="*/ 482 w 520"/>
                <a:gd name="T17" fmla="*/ 241 h 557"/>
                <a:gd name="T18" fmla="*/ 482 w 520"/>
                <a:gd name="T19" fmla="*/ 204 h 557"/>
                <a:gd name="T20" fmla="*/ 278 w 520"/>
                <a:gd name="T21" fmla="*/ 222 h 557"/>
                <a:gd name="T22" fmla="*/ 278 w 520"/>
                <a:gd name="T23" fmla="*/ 37 h 557"/>
                <a:gd name="T24" fmla="*/ 241 w 520"/>
                <a:gd name="T25" fmla="*/ 37 h 557"/>
                <a:gd name="T26" fmla="*/ 241 w 520"/>
                <a:gd name="T27" fmla="*/ 241 h 557"/>
                <a:gd name="T28" fmla="*/ 37 w 520"/>
                <a:gd name="T29" fmla="*/ 259 h 557"/>
                <a:gd name="T30" fmla="*/ 37 w 520"/>
                <a:gd name="T31" fmla="*/ 29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7">
                  <a:moveTo>
                    <a:pt x="37" y="296"/>
                  </a:moveTo>
                  <a:lnTo>
                    <a:pt x="37" y="296"/>
                  </a:lnTo>
                  <a:cubicBezTo>
                    <a:pt x="111" y="296"/>
                    <a:pt x="167" y="296"/>
                    <a:pt x="241" y="278"/>
                  </a:cubicBezTo>
                  <a:lnTo>
                    <a:pt x="241" y="296"/>
                  </a:lnTo>
                  <a:cubicBezTo>
                    <a:pt x="241" y="370"/>
                    <a:pt x="241" y="444"/>
                    <a:pt x="260" y="518"/>
                  </a:cubicBezTo>
                  <a:cubicBezTo>
                    <a:pt x="260" y="556"/>
                    <a:pt x="296" y="556"/>
                    <a:pt x="296" y="518"/>
                  </a:cubicBezTo>
                  <a:cubicBezTo>
                    <a:pt x="296" y="444"/>
                    <a:pt x="278" y="370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41"/>
                  </a:cubicBezTo>
                  <a:cubicBezTo>
                    <a:pt x="519" y="241"/>
                    <a:pt x="500" y="204"/>
                    <a:pt x="482" y="204"/>
                  </a:cubicBezTo>
                  <a:cubicBezTo>
                    <a:pt x="408" y="222"/>
                    <a:pt x="352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1" y="0"/>
                    <a:pt x="241" y="37"/>
                  </a:cubicBezTo>
                  <a:cubicBezTo>
                    <a:pt x="241" y="93"/>
                    <a:pt x="241" y="167"/>
                    <a:pt x="241" y="241"/>
                  </a:cubicBezTo>
                  <a:cubicBezTo>
                    <a:pt x="167" y="259"/>
                    <a:pt x="111" y="259"/>
                    <a:pt x="37" y="259"/>
                  </a:cubicBezTo>
                  <a:cubicBezTo>
                    <a:pt x="0" y="259"/>
                    <a:pt x="0" y="296"/>
                    <a:pt x="3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5" name="Freeform 511"/>
            <p:cNvSpPr>
              <a:spLocks noChangeArrowheads="1"/>
            </p:cNvSpPr>
            <p:nvPr userDrawn="1"/>
          </p:nvSpPr>
          <p:spPr bwMode="auto">
            <a:xfrm>
              <a:off x="1160463" y="114300"/>
              <a:ext cx="187325" cy="200025"/>
            </a:xfrm>
            <a:custGeom>
              <a:avLst/>
              <a:gdLst>
                <a:gd name="T0" fmla="*/ 37 w 520"/>
                <a:gd name="T1" fmla="*/ 278 h 556"/>
                <a:gd name="T2" fmla="*/ 37 w 520"/>
                <a:gd name="T3" fmla="*/ 278 h 556"/>
                <a:gd name="T4" fmla="*/ 241 w 520"/>
                <a:gd name="T5" fmla="*/ 278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8 h 556"/>
                <a:gd name="T14" fmla="*/ 278 w 520"/>
                <a:gd name="T15" fmla="*/ 278 h 556"/>
                <a:gd name="T16" fmla="*/ 482 w 520"/>
                <a:gd name="T17" fmla="*/ 259 h 556"/>
                <a:gd name="T18" fmla="*/ 482 w 520"/>
                <a:gd name="T19" fmla="*/ 222 h 556"/>
                <a:gd name="T20" fmla="*/ 296 w 520"/>
                <a:gd name="T21" fmla="*/ 222 h 556"/>
                <a:gd name="T22" fmla="*/ 296 w 520"/>
                <a:gd name="T23" fmla="*/ 19 h 556"/>
                <a:gd name="T24" fmla="*/ 241 w 520"/>
                <a:gd name="T25" fmla="*/ 19 h 556"/>
                <a:gd name="T26" fmla="*/ 241 w 520"/>
                <a:gd name="T27" fmla="*/ 222 h 556"/>
                <a:gd name="T28" fmla="*/ 37 w 520"/>
                <a:gd name="T29" fmla="*/ 241 h 556"/>
                <a:gd name="T30" fmla="*/ 37 w 520"/>
                <a:gd name="T31" fmla="*/ 27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37" y="278"/>
                  </a:moveTo>
                  <a:lnTo>
                    <a:pt x="37" y="278"/>
                  </a:lnTo>
                  <a:cubicBezTo>
                    <a:pt x="111" y="278"/>
                    <a:pt x="167" y="278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22" y="370"/>
                    <a:pt x="241" y="444"/>
                    <a:pt x="241" y="518"/>
                  </a:cubicBezTo>
                  <a:cubicBezTo>
                    <a:pt x="241" y="537"/>
                    <a:pt x="278" y="555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59"/>
                  </a:cubicBezTo>
                  <a:cubicBezTo>
                    <a:pt x="519" y="259"/>
                    <a:pt x="500" y="203"/>
                    <a:pt x="482" y="222"/>
                  </a:cubicBezTo>
                  <a:cubicBezTo>
                    <a:pt x="408" y="222"/>
                    <a:pt x="352" y="222"/>
                    <a:pt x="296" y="222"/>
                  </a:cubicBezTo>
                  <a:cubicBezTo>
                    <a:pt x="296" y="167"/>
                    <a:pt x="278" y="93"/>
                    <a:pt x="296" y="19"/>
                  </a:cubicBezTo>
                  <a:cubicBezTo>
                    <a:pt x="296" y="0"/>
                    <a:pt x="241" y="0"/>
                    <a:pt x="241" y="19"/>
                  </a:cubicBezTo>
                  <a:cubicBezTo>
                    <a:pt x="241" y="93"/>
                    <a:pt x="260" y="167"/>
                    <a:pt x="241" y="222"/>
                  </a:cubicBezTo>
                  <a:cubicBezTo>
                    <a:pt x="167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6" name="Freeform 516"/>
            <p:cNvSpPr>
              <a:spLocks noChangeArrowheads="1"/>
            </p:cNvSpPr>
            <p:nvPr userDrawn="1"/>
          </p:nvSpPr>
          <p:spPr bwMode="auto">
            <a:xfrm>
              <a:off x="1527175" y="960438"/>
              <a:ext cx="180975" cy="187325"/>
            </a:xfrm>
            <a:custGeom>
              <a:avLst/>
              <a:gdLst>
                <a:gd name="T0" fmla="*/ 37 w 501"/>
                <a:gd name="T1" fmla="*/ 296 h 519"/>
                <a:gd name="T2" fmla="*/ 37 w 501"/>
                <a:gd name="T3" fmla="*/ 296 h 519"/>
                <a:gd name="T4" fmla="*/ 240 w 501"/>
                <a:gd name="T5" fmla="*/ 259 h 519"/>
                <a:gd name="T6" fmla="*/ 240 w 501"/>
                <a:gd name="T7" fmla="*/ 277 h 519"/>
                <a:gd name="T8" fmla="*/ 259 w 501"/>
                <a:gd name="T9" fmla="*/ 500 h 519"/>
                <a:gd name="T10" fmla="*/ 296 w 501"/>
                <a:gd name="T11" fmla="*/ 500 h 519"/>
                <a:gd name="T12" fmla="*/ 278 w 501"/>
                <a:gd name="T13" fmla="*/ 259 h 519"/>
                <a:gd name="T14" fmla="*/ 278 w 501"/>
                <a:gd name="T15" fmla="*/ 259 h 519"/>
                <a:gd name="T16" fmla="*/ 463 w 501"/>
                <a:gd name="T17" fmla="*/ 222 h 519"/>
                <a:gd name="T18" fmla="*/ 463 w 501"/>
                <a:gd name="T19" fmla="*/ 185 h 519"/>
                <a:gd name="T20" fmla="*/ 278 w 501"/>
                <a:gd name="T21" fmla="*/ 222 h 519"/>
                <a:gd name="T22" fmla="*/ 259 w 501"/>
                <a:gd name="T23" fmla="*/ 18 h 519"/>
                <a:gd name="T24" fmla="*/ 222 w 501"/>
                <a:gd name="T25" fmla="*/ 18 h 519"/>
                <a:gd name="T26" fmla="*/ 240 w 501"/>
                <a:gd name="T27" fmla="*/ 222 h 519"/>
                <a:gd name="T28" fmla="*/ 37 w 501"/>
                <a:gd name="T29" fmla="*/ 240 h 519"/>
                <a:gd name="T30" fmla="*/ 37 w 501"/>
                <a:gd name="T31" fmla="*/ 29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19">
                  <a:moveTo>
                    <a:pt x="37" y="296"/>
                  </a:moveTo>
                  <a:lnTo>
                    <a:pt x="37" y="296"/>
                  </a:lnTo>
                  <a:cubicBezTo>
                    <a:pt x="111" y="277"/>
                    <a:pt x="166" y="277"/>
                    <a:pt x="240" y="259"/>
                  </a:cubicBezTo>
                  <a:cubicBezTo>
                    <a:pt x="240" y="277"/>
                    <a:pt x="240" y="277"/>
                    <a:pt x="240" y="277"/>
                  </a:cubicBezTo>
                  <a:cubicBezTo>
                    <a:pt x="240" y="352"/>
                    <a:pt x="240" y="426"/>
                    <a:pt x="259" y="500"/>
                  </a:cubicBezTo>
                  <a:cubicBezTo>
                    <a:pt x="259" y="518"/>
                    <a:pt x="296" y="518"/>
                    <a:pt x="296" y="500"/>
                  </a:cubicBezTo>
                  <a:cubicBezTo>
                    <a:pt x="278" y="407"/>
                    <a:pt x="278" y="333"/>
                    <a:pt x="278" y="259"/>
                  </a:cubicBezTo>
                  <a:lnTo>
                    <a:pt x="278" y="259"/>
                  </a:lnTo>
                  <a:cubicBezTo>
                    <a:pt x="352" y="240"/>
                    <a:pt x="407" y="240"/>
                    <a:pt x="463" y="222"/>
                  </a:cubicBezTo>
                  <a:cubicBezTo>
                    <a:pt x="500" y="222"/>
                    <a:pt x="481" y="185"/>
                    <a:pt x="463" y="185"/>
                  </a:cubicBezTo>
                  <a:cubicBezTo>
                    <a:pt x="407" y="203"/>
                    <a:pt x="333" y="203"/>
                    <a:pt x="278" y="222"/>
                  </a:cubicBezTo>
                  <a:cubicBezTo>
                    <a:pt x="278" y="148"/>
                    <a:pt x="259" y="92"/>
                    <a:pt x="259" y="18"/>
                  </a:cubicBezTo>
                  <a:cubicBezTo>
                    <a:pt x="259" y="0"/>
                    <a:pt x="222" y="0"/>
                    <a:pt x="222" y="18"/>
                  </a:cubicBezTo>
                  <a:cubicBezTo>
                    <a:pt x="222" y="92"/>
                    <a:pt x="240" y="166"/>
                    <a:pt x="240" y="222"/>
                  </a:cubicBezTo>
                  <a:cubicBezTo>
                    <a:pt x="166" y="240"/>
                    <a:pt x="111" y="240"/>
                    <a:pt x="37" y="240"/>
                  </a:cubicBezTo>
                  <a:cubicBezTo>
                    <a:pt x="0" y="259"/>
                    <a:pt x="18" y="296"/>
                    <a:pt x="3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7" name="Freeform 517"/>
            <p:cNvSpPr>
              <a:spLocks noChangeArrowheads="1"/>
            </p:cNvSpPr>
            <p:nvPr userDrawn="1"/>
          </p:nvSpPr>
          <p:spPr bwMode="auto">
            <a:xfrm>
              <a:off x="1527175" y="539750"/>
              <a:ext cx="180975" cy="193675"/>
            </a:xfrm>
            <a:custGeom>
              <a:avLst/>
              <a:gdLst>
                <a:gd name="T0" fmla="*/ 463 w 501"/>
                <a:gd name="T1" fmla="*/ 222 h 538"/>
                <a:gd name="T2" fmla="*/ 463 w 501"/>
                <a:gd name="T3" fmla="*/ 222 h 538"/>
                <a:gd name="T4" fmla="*/ 278 w 501"/>
                <a:gd name="T5" fmla="*/ 222 h 538"/>
                <a:gd name="T6" fmla="*/ 278 w 501"/>
                <a:gd name="T7" fmla="*/ 37 h 538"/>
                <a:gd name="T8" fmla="*/ 240 w 501"/>
                <a:gd name="T9" fmla="*/ 37 h 538"/>
                <a:gd name="T10" fmla="*/ 240 w 501"/>
                <a:gd name="T11" fmla="*/ 222 h 538"/>
                <a:gd name="T12" fmla="*/ 37 w 501"/>
                <a:gd name="T13" fmla="*/ 241 h 538"/>
                <a:gd name="T14" fmla="*/ 37 w 501"/>
                <a:gd name="T15" fmla="*/ 278 h 538"/>
                <a:gd name="T16" fmla="*/ 240 w 501"/>
                <a:gd name="T17" fmla="*/ 278 h 538"/>
                <a:gd name="T18" fmla="*/ 240 w 501"/>
                <a:gd name="T19" fmla="*/ 278 h 538"/>
                <a:gd name="T20" fmla="*/ 222 w 501"/>
                <a:gd name="T21" fmla="*/ 500 h 538"/>
                <a:gd name="T22" fmla="*/ 278 w 501"/>
                <a:gd name="T23" fmla="*/ 518 h 538"/>
                <a:gd name="T24" fmla="*/ 278 w 501"/>
                <a:gd name="T25" fmla="*/ 278 h 538"/>
                <a:gd name="T26" fmla="*/ 278 w 501"/>
                <a:gd name="T27" fmla="*/ 259 h 538"/>
                <a:gd name="T28" fmla="*/ 481 w 501"/>
                <a:gd name="T29" fmla="*/ 259 h 538"/>
                <a:gd name="T30" fmla="*/ 463 w 501"/>
                <a:gd name="T31" fmla="*/ 2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538">
                  <a:moveTo>
                    <a:pt x="463" y="222"/>
                  </a:moveTo>
                  <a:lnTo>
                    <a:pt x="463" y="222"/>
                  </a:lnTo>
                  <a:cubicBezTo>
                    <a:pt x="407" y="222"/>
                    <a:pt x="352" y="222"/>
                    <a:pt x="278" y="222"/>
                  </a:cubicBezTo>
                  <a:cubicBezTo>
                    <a:pt x="278" y="167"/>
                    <a:pt x="278" y="93"/>
                    <a:pt x="278" y="37"/>
                  </a:cubicBezTo>
                  <a:cubicBezTo>
                    <a:pt x="278" y="0"/>
                    <a:pt x="240" y="0"/>
                    <a:pt x="240" y="37"/>
                  </a:cubicBezTo>
                  <a:cubicBezTo>
                    <a:pt x="240" y="93"/>
                    <a:pt x="240" y="167"/>
                    <a:pt x="240" y="222"/>
                  </a:cubicBezTo>
                  <a:cubicBezTo>
                    <a:pt x="166" y="241"/>
                    <a:pt x="111" y="241"/>
                    <a:pt x="37" y="241"/>
                  </a:cubicBezTo>
                  <a:cubicBezTo>
                    <a:pt x="0" y="241"/>
                    <a:pt x="0" y="278"/>
                    <a:pt x="37" y="278"/>
                  </a:cubicBezTo>
                  <a:cubicBezTo>
                    <a:pt x="111" y="278"/>
                    <a:pt x="166" y="278"/>
                    <a:pt x="240" y="278"/>
                  </a:cubicBezTo>
                  <a:lnTo>
                    <a:pt x="240" y="278"/>
                  </a:lnTo>
                  <a:cubicBezTo>
                    <a:pt x="222" y="352"/>
                    <a:pt x="222" y="426"/>
                    <a:pt x="222" y="500"/>
                  </a:cubicBezTo>
                  <a:cubicBezTo>
                    <a:pt x="222" y="537"/>
                    <a:pt x="278" y="537"/>
                    <a:pt x="278" y="518"/>
                  </a:cubicBezTo>
                  <a:cubicBezTo>
                    <a:pt x="259" y="426"/>
                    <a:pt x="278" y="352"/>
                    <a:pt x="278" y="278"/>
                  </a:cubicBezTo>
                  <a:cubicBezTo>
                    <a:pt x="278" y="278"/>
                    <a:pt x="278" y="278"/>
                    <a:pt x="278" y="259"/>
                  </a:cubicBezTo>
                  <a:cubicBezTo>
                    <a:pt x="352" y="259"/>
                    <a:pt x="407" y="259"/>
                    <a:pt x="481" y="259"/>
                  </a:cubicBezTo>
                  <a:cubicBezTo>
                    <a:pt x="500" y="259"/>
                    <a:pt x="500" y="222"/>
                    <a:pt x="463" y="2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8" name="Freeform 518"/>
            <p:cNvSpPr>
              <a:spLocks noChangeArrowheads="1"/>
            </p:cNvSpPr>
            <p:nvPr userDrawn="1"/>
          </p:nvSpPr>
          <p:spPr bwMode="auto">
            <a:xfrm>
              <a:off x="1520825" y="114300"/>
              <a:ext cx="187325" cy="200025"/>
            </a:xfrm>
            <a:custGeom>
              <a:avLst/>
              <a:gdLst>
                <a:gd name="T0" fmla="*/ 19 w 520"/>
                <a:gd name="T1" fmla="*/ 278 h 556"/>
                <a:gd name="T2" fmla="*/ 19 w 520"/>
                <a:gd name="T3" fmla="*/ 278 h 556"/>
                <a:gd name="T4" fmla="*/ 241 w 520"/>
                <a:gd name="T5" fmla="*/ 278 h 556"/>
                <a:gd name="T6" fmla="*/ 241 w 520"/>
                <a:gd name="T7" fmla="*/ 296 h 556"/>
                <a:gd name="T8" fmla="*/ 241 w 520"/>
                <a:gd name="T9" fmla="*/ 518 h 556"/>
                <a:gd name="T10" fmla="*/ 278 w 520"/>
                <a:gd name="T11" fmla="*/ 518 h 556"/>
                <a:gd name="T12" fmla="*/ 278 w 520"/>
                <a:gd name="T13" fmla="*/ 278 h 556"/>
                <a:gd name="T14" fmla="*/ 278 w 520"/>
                <a:gd name="T15" fmla="*/ 278 h 556"/>
                <a:gd name="T16" fmla="*/ 482 w 520"/>
                <a:gd name="T17" fmla="*/ 259 h 556"/>
                <a:gd name="T18" fmla="*/ 482 w 520"/>
                <a:gd name="T19" fmla="*/ 203 h 556"/>
                <a:gd name="T20" fmla="*/ 278 w 520"/>
                <a:gd name="T21" fmla="*/ 222 h 556"/>
                <a:gd name="T22" fmla="*/ 278 w 520"/>
                <a:gd name="T23" fmla="*/ 19 h 556"/>
                <a:gd name="T24" fmla="*/ 241 w 520"/>
                <a:gd name="T25" fmla="*/ 19 h 556"/>
                <a:gd name="T26" fmla="*/ 241 w 520"/>
                <a:gd name="T27" fmla="*/ 222 h 556"/>
                <a:gd name="T28" fmla="*/ 19 w 520"/>
                <a:gd name="T29" fmla="*/ 241 h 556"/>
                <a:gd name="T30" fmla="*/ 19 w 520"/>
                <a:gd name="T31" fmla="*/ 27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556">
                  <a:moveTo>
                    <a:pt x="19" y="278"/>
                  </a:moveTo>
                  <a:lnTo>
                    <a:pt x="19" y="278"/>
                  </a:lnTo>
                  <a:cubicBezTo>
                    <a:pt x="93" y="278"/>
                    <a:pt x="167" y="278"/>
                    <a:pt x="241" y="278"/>
                  </a:cubicBezTo>
                  <a:cubicBezTo>
                    <a:pt x="241" y="278"/>
                    <a:pt x="241" y="278"/>
                    <a:pt x="241" y="296"/>
                  </a:cubicBezTo>
                  <a:cubicBezTo>
                    <a:pt x="223" y="370"/>
                    <a:pt x="241" y="444"/>
                    <a:pt x="241" y="518"/>
                  </a:cubicBezTo>
                  <a:cubicBezTo>
                    <a:pt x="241" y="555"/>
                    <a:pt x="278" y="555"/>
                    <a:pt x="278" y="518"/>
                  </a:cubicBezTo>
                  <a:cubicBezTo>
                    <a:pt x="278" y="444"/>
                    <a:pt x="278" y="352"/>
                    <a:pt x="278" y="278"/>
                  </a:cubicBezTo>
                  <a:lnTo>
                    <a:pt x="278" y="278"/>
                  </a:lnTo>
                  <a:cubicBezTo>
                    <a:pt x="352" y="259"/>
                    <a:pt x="426" y="259"/>
                    <a:pt x="482" y="259"/>
                  </a:cubicBezTo>
                  <a:cubicBezTo>
                    <a:pt x="519" y="241"/>
                    <a:pt x="500" y="203"/>
                    <a:pt x="482" y="203"/>
                  </a:cubicBezTo>
                  <a:cubicBezTo>
                    <a:pt x="407" y="222"/>
                    <a:pt x="352" y="222"/>
                    <a:pt x="278" y="222"/>
                  </a:cubicBezTo>
                  <a:cubicBezTo>
                    <a:pt x="278" y="148"/>
                    <a:pt x="278" y="93"/>
                    <a:pt x="278" y="19"/>
                  </a:cubicBezTo>
                  <a:cubicBezTo>
                    <a:pt x="278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7" y="241"/>
                    <a:pt x="93" y="241"/>
                    <a:pt x="19" y="241"/>
                  </a:cubicBezTo>
                  <a:cubicBezTo>
                    <a:pt x="0" y="241"/>
                    <a:pt x="0" y="278"/>
                    <a:pt x="19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9" name="Freeform 523"/>
            <p:cNvSpPr>
              <a:spLocks noChangeArrowheads="1"/>
            </p:cNvSpPr>
            <p:nvPr userDrawn="1"/>
          </p:nvSpPr>
          <p:spPr bwMode="auto">
            <a:xfrm>
              <a:off x="1887538" y="979488"/>
              <a:ext cx="179387" cy="193675"/>
            </a:xfrm>
            <a:custGeom>
              <a:avLst/>
              <a:gdLst>
                <a:gd name="T0" fmla="*/ 18 w 500"/>
                <a:gd name="T1" fmla="*/ 241 h 538"/>
                <a:gd name="T2" fmla="*/ 18 w 500"/>
                <a:gd name="T3" fmla="*/ 241 h 538"/>
                <a:gd name="T4" fmla="*/ 18 w 500"/>
                <a:gd name="T5" fmla="*/ 297 h 538"/>
                <a:gd name="T6" fmla="*/ 241 w 500"/>
                <a:gd name="T7" fmla="*/ 278 h 538"/>
                <a:gd name="T8" fmla="*/ 241 w 500"/>
                <a:gd name="T9" fmla="*/ 297 h 538"/>
                <a:gd name="T10" fmla="*/ 241 w 500"/>
                <a:gd name="T11" fmla="*/ 519 h 538"/>
                <a:gd name="T12" fmla="*/ 277 w 500"/>
                <a:gd name="T13" fmla="*/ 519 h 538"/>
                <a:gd name="T14" fmla="*/ 277 w 500"/>
                <a:gd name="T15" fmla="*/ 278 h 538"/>
                <a:gd name="T16" fmla="*/ 277 w 500"/>
                <a:gd name="T17" fmla="*/ 278 h 538"/>
                <a:gd name="T18" fmla="*/ 463 w 500"/>
                <a:gd name="T19" fmla="*/ 241 h 538"/>
                <a:gd name="T20" fmla="*/ 463 w 500"/>
                <a:gd name="T21" fmla="*/ 204 h 538"/>
                <a:gd name="T22" fmla="*/ 277 w 500"/>
                <a:gd name="T23" fmla="*/ 222 h 538"/>
                <a:gd name="T24" fmla="*/ 259 w 500"/>
                <a:gd name="T25" fmla="*/ 37 h 538"/>
                <a:gd name="T26" fmla="*/ 222 w 500"/>
                <a:gd name="T27" fmla="*/ 37 h 538"/>
                <a:gd name="T28" fmla="*/ 241 w 500"/>
                <a:gd name="T29" fmla="*/ 241 h 538"/>
                <a:gd name="T30" fmla="*/ 18 w 500"/>
                <a:gd name="T31" fmla="*/ 24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41"/>
                  </a:moveTo>
                  <a:lnTo>
                    <a:pt x="18" y="241"/>
                  </a:lnTo>
                  <a:cubicBezTo>
                    <a:pt x="0" y="259"/>
                    <a:pt x="0" y="297"/>
                    <a:pt x="18" y="297"/>
                  </a:cubicBezTo>
                  <a:cubicBezTo>
                    <a:pt x="92" y="278"/>
                    <a:pt x="166" y="278"/>
                    <a:pt x="241" y="278"/>
                  </a:cubicBezTo>
                  <a:cubicBezTo>
                    <a:pt x="241" y="278"/>
                    <a:pt x="241" y="278"/>
                    <a:pt x="241" y="297"/>
                  </a:cubicBezTo>
                  <a:cubicBezTo>
                    <a:pt x="222" y="371"/>
                    <a:pt x="222" y="445"/>
                    <a:pt x="241" y="519"/>
                  </a:cubicBezTo>
                  <a:cubicBezTo>
                    <a:pt x="241" y="537"/>
                    <a:pt x="277" y="537"/>
                    <a:pt x="277" y="519"/>
                  </a:cubicBezTo>
                  <a:cubicBezTo>
                    <a:pt x="277" y="426"/>
                    <a:pt x="259" y="352"/>
                    <a:pt x="277" y="278"/>
                  </a:cubicBezTo>
                  <a:lnTo>
                    <a:pt x="277" y="278"/>
                  </a:lnTo>
                  <a:cubicBezTo>
                    <a:pt x="333" y="259"/>
                    <a:pt x="407" y="259"/>
                    <a:pt x="463" y="241"/>
                  </a:cubicBezTo>
                  <a:cubicBezTo>
                    <a:pt x="499" y="241"/>
                    <a:pt x="481" y="204"/>
                    <a:pt x="463" y="204"/>
                  </a:cubicBezTo>
                  <a:cubicBezTo>
                    <a:pt x="389" y="222"/>
                    <a:pt x="333" y="222"/>
                    <a:pt x="277" y="222"/>
                  </a:cubicBezTo>
                  <a:cubicBezTo>
                    <a:pt x="277" y="167"/>
                    <a:pt x="259" y="93"/>
                    <a:pt x="259" y="37"/>
                  </a:cubicBezTo>
                  <a:cubicBezTo>
                    <a:pt x="259" y="0"/>
                    <a:pt x="222" y="0"/>
                    <a:pt x="222" y="37"/>
                  </a:cubicBezTo>
                  <a:cubicBezTo>
                    <a:pt x="222" y="93"/>
                    <a:pt x="241" y="167"/>
                    <a:pt x="241" y="241"/>
                  </a:cubicBezTo>
                  <a:cubicBezTo>
                    <a:pt x="166" y="241"/>
                    <a:pt x="92" y="241"/>
                    <a:pt x="18" y="2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0" name="Freeform 524"/>
            <p:cNvSpPr>
              <a:spLocks noChangeArrowheads="1"/>
            </p:cNvSpPr>
            <p:nvPr userDrawn="1"/>
          </p:nvSpPr>
          <p:spPr bwMode="auto">
            <a:xfrm>
              <a:off x="1887538" y="539750"/>
              <a:ext cx="179387" cy="193675"/>
            </a:xfrm>
            <a:custGeom>
              <a:avLst/>
              <a:gdLst>
                <a:gd name="T0" fmla="*/ 18 w 500"/>
                <a:gd name="T1" fmla="*/ 278 h 538"/>
                <a:gd name="T2" fmla="*/ 18 w 500"/>
                <a:gd name="T3" fmla="*/ 278 h 538"/>
                <a:gd name="T4" fmla="*/ 241 w 500"/>
                <a:gd name="T5" fmla="*/ 259 h 538"/>
                <a:gd name="T6" fmla="*/ 241 w 500"/>
                <a:gd name="T7" fmla="*/ 278 h 538"/>
                <a:gd name="T8" fmla="*/ 222 w 500"/>
                <a:gd name="T9" fmla="*/ 518 h 538"/>
                <a:gd name="T10" fmla="*/ 259 w 500"/>
                <a:gd name="T11" fmla="*/ 518 h 538"/>
                <a:gd name="T12" fmla="*/ 277 w 500"/>
                <a:gd name="T13" fmla="*/ 259 h 538"/>
                <a:gd name="T14" fmla="*/ 277 w 500"/>
                <a:gd name="T15" fmla="*/ 259 h 538"/>
                <a:gd name="T16" fmla="*/ 481 w 500"/>
                <a:gd name="T17" fmla="*/ 259 h 538"/>
                <a:gd name="T18" fmla="*/ 463 w 500"/>
                <a:gd name="T19" fmla="*/ 204 h 538"/>
                <a:gd name="T20" fmla="*/ 277 w 500"/>
                <a:gd name="T21" fmla="*/ 222 h 538"/>
                <a:gd name="T22" fmla="*/ 277 w 500"/>
                <a:gd name="T23" fmla="*/ 19 h 538"/>
                <a:gd name="T24" fmla="*/ 241 w 500"/>
                <a:gd name="T25" fmla="*/ 19 h 538"/>
                <a:gd name="T26" fmla="*/ 241 w 500"/>
                <a:gd name="T27" fmla="*/ 222 h 538"/>
                <a:gd name="T28" fmla="*/ 18 w 500"/>
                <a:gd name="T29" fmla="*/ 222 h 538"/>
                <a:gd name="T30" fmla="*/ 18 w 500"/>
                <a:gd name="T31" fmla="*/ 27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0" h="538">
                  <a:moveTo>
                    <a:pt x="18" y="278"/>
                  </a:moveTo>
                  <a:lnTo>
                    <a:pt x="18" y="278"/>
                  </a:lnTo>
                  <a:cubicBezTo>
                    <a:pt x="92" y="278"/>
                    <a:pt x="166" y="278"/>
                    <a:pt x="241" y="259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22" y="352"/>
                    <a:pt x="222" y="426"/>
                    <a:pt x="222" y="518"/>
                  </a:cubicBezTo>
                  <a:cubicBezTo>
                    <a:pt x="222" y="537"/>
                    <a:pt x="277" y="537"/>
                    <a:pt x="259" y="518"/>
                  </a:cubicBezTo>
                  <a:cubicBezTo>
                    <a:pt x="259" y="426"/>
                    <a:pt x="259" y="352"/>
                    <a:pt x="277" y="259"/>
                  </a:cubicBezTo>
                  <a:lnTo>
                    <a:pt x="277" y="259"/>
                  </a:lnTo>
                  <a:cubicBezTo>
                    <a:pt x="351" y="259"/>
                    <a:pt x="407" y="259"/>
                    <a:pt x="481" y="259"/>
                  </a:cubicBezTo>
                  <a:cubicBezTo>
                    <a:pt x="499" y="241"/>
                    <a:pt x="499" y="204"/>
                    <a:pt x="463" y="204"/>
                  </a:cubicBezTo>
                  <a:cubicBezTo>
                    <a:pt x="407" y="222"/>
                    <a:pt x="333" y="204"/>
                    <a:pt x="277" y="222"/>
                  </a:cubicBezTo>
                  <a:cubicBezTo>
                    <a:pt x="277" y="148"/>
                    <a:pt x="277" y="93"/>
                    <a:pt x="277" y="19"/>
                  </a:cubicBezTo>
                  <a:cubicBezTo>
                    <a:pt x="277" y="0"/>
                    <a:pt x="241" y="0"/>
                    <a:pt x="241" y="19"/>
                  </a:cubicBezTo>
                  <a:cubicBezTo>
                    <a:pt x="241" y="93"/>
                    <a:pt x="241" y="148"/>
                    <a:pt x="241" y="222"/>
                  </a:cubicBezTo>
                  <a:cubicBezTo>
                    <a:pt x="166" y="241"/>
                    <a:pt x="92" y="222"/>
                    <a:pt x="18" y="222"/>
                  </a:cubicBezTo>
                  <a:cubicBezTo>
                    <a:pt x="0" y="241"/>
                    <a:pt x="0" y="278"/>
                    <a:pt x="18" y="27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1" name="Freeform 525"/>
            <p:cNvSpPr>
              <a:spLocks noChangeArrowheads="1"/>
            </p:cNvSpPr>
            <p:nvPr userDrawn="1"/>
          </p:nvSpPr>
          <p:spPr bwMode="auto">
            <a:xfrm>
              <a:off x="1887538" y="87313"/>
              <a:ext cx="187325" cy="200025"/>
            </a:xfrm>
            <a:custGeom>
              <a:avLst/>
              <a:gdLst>
                <a:gd name="T0" fmla="*/ 481 w 519"/>
                <a:gd name="T1" fmla="*/ 203 h 556"/>
                <a:gd name="T2" fmla="*/ 481 w 519"/>
                <a:gd name="T3" fmla="*/ 203 h 556"/>
                <a:gd name="T4" fmla="*/ 277 w 519"/>
                <a:gd name="T5" fmla="*/ 222 h 556"/>
                <a:gd name="T6" fmla="*/ 277 w 519"/>
                <a:gd name="T7" fmla="*/ 19 h 556"/>
                <a:gd name="T8" fmla="*/ 241 w 519"/>
                <a:gd name="T9" fmla="*/ 19 h 556"/>
                <a:gd name="T10" fmla="*/ 241 w 519"/>
                <a:gd name="T11" fmla="*/ 222 h 556"/>
                <a:gd name="T12" fmla="*/ 37 w 519"/>
                <a:gd name="T13" fmla="*/ 241 h 556"/>
                <a:gd name="T14" fmla="*/ 37 w 519"/>
                <a:gd name="T15" fmla="*/ 296 h 556"/>
                <a:gd name="T16" fmla="*/ 241 w 519"/>
                <a:gd name="T17" fmla="*/ 277 h 556"/>
                <a:gd name="T18" fmla="*/ 241 w 519"/>
                <a:gd name="T19" fmla="*/ 296 h 556"/>
                <a:gd name="T20" fmla="*/ 241 w 519"/>
                <a:gd name="T21" fmla="*/ 518 h 556"/>
                <a:gd name="T22" fmla="*/ 296 w 519"/>
                <a:gd name="T23" fmla="*/ 518 h 556"/>
                <a:gd name="T24" fmla="*/ 277 w 519"/>
                <a:gd name="T25" fmla="*/ 277 h 556"/>
                <a:gd name="T26" fmla="*/ 277 w 519"/>
                <a:gd name="T27" fmla="*/ 277 h 556"/>
                <a:gd name="T28" fmla="*/ 481 w 519"/>
                <a:gd name="T29" fmla="*/ 241 h 556"/>
                <a:gd name="T30" fmla="*/ 481 w 519"/>
                <a:gd name="T31" fmla="*/ 20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9" h="556">
                  <a:moveTo>
                    <a:pt x="481" y="203"/>
                  </a:moveTo>
                  <a:lnTo>
                    <a:pt x="481" y="203"/>
                  </a:lnTo>
                  <a:cubicBezTo>
                    <a:pt x="407" y="222"/>
                    <a:pt x="351" y="222"/>
                    <a:pt x="277" y="222"/>
                  </a:cubicBezTo>
                  <a:cubicBezTo>
                    <a:pt x="277" y="167"/>
                    <a:pt x="277" y="93"/>
                    <a:pt x="277" y="19"/>
                  </a:cubicBezTo>
                  <a:cubicBezTo>
                    <a:pt x="277" y="0"/>
                    <a:pt x="241" y="0"/>
                    <a:pt x="241" y="19"/>
                  </a:cubicBezTo>
                  <a:cubicBezTo>
                    <a:pt x="241" y="93"/>
                    <a:pt x="241" y="167"/>
                    <a:pt x="241" y="222"/>
                  </a:cubicBezTo>
                  <a:cubicBezTo>
                    <a:pt x="166" y="241"/>
                    <a:pt x="111" y="241"/>
                    <a:pt x="37" y="241"/>
                  </a:cubicBezTo>
                  <a:cubicBezTo>
                    <a:pt x="0" y="259"/>
                    <a:pt x="0" y="296"/>
                    <a:pt x="37" y="296"/>
                  </a:cubicBezTo>
                  <a:cubicBezTo>
                    <a:pt x="92" y="277"/>
                    <a:pt x="166" y="296"/>
                    <a:pt x="241" y="277"/>
                  </a:cubicBezTo>
                  <a:cubicBezTo>
                    <a:pt x="241" y="277"/>
                    <a:pt x="241" y="277"/>
                    <a:pt x="241" y="296"/>
                  </a:cubicBezTo>
                  <a:cubicBezTo>
                    <a:pt x="241" y="370"/>
                    <a:pt x="241" y="444"/>
                    <a:pt x="241" y="518"/>
                  </a:cubicBezTo>
                  <a:cubicBezTo>
                    <a:pt x="241" y="555"/>
                    <a:pt x="296" y="555"/>
                    <a:pt x="296" y="518"/>
                  </a:cubicBezTo>
                  <a:cubicBezTo>
                    <a:pt x="277" y="444"/>
                    <a:pt x="277" y="352"/>
                    <a:pt x="277" y="277"/>
                  </a:cubicBezTo>
                  <a:lnTo>
                    <a:pt x="277" y="277"/>
                  </a:lnTo>
                  <a:cubicBezTo>
                    <a:pt x="351" y="259"/>
                    <a:pt x="425" y="259"/>
                    <a:pt x="481" y="241"/>
                  </a:cubicBezTo>
                  <a:cubicBezTo>
                    <a:pt x="518" y="241"/>
                    <a:pt x="499" y="203"/>
                    <a:pt x="481" y="20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4" name="Tijdelijke aanduiding voor tekst 120"/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3834793"/>
            <a:ext cx="5372100" cy="1921903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Lopende tekst</a:t>
            </a:r>
          </a:p>
        </p:txBody>
      </p:sp>
      <p:sp>
        <p:nvSpPr>
          <p:cNvPr id="105" name="Titel 121"/>
          <p:cNvSpPr>
            <a:spLocks noGrp="1"/>
          </p:cNvSpPr>
          <p:nvPr>
            <p:ph type="title" hasCustomPrompt="1"/>
          </p:nvPr>
        </p:nvSpPr>
        <p:spPr>
          <a:xfrm>
            <a:off x="1485900" y="3229351"/>
            <a:ext cx="5372100" cy="599443"/>
          </a:xfrm>
        </p:spPr>
        <p:txBody>
          <a:bodyPr anchor="b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deze slide</a:t>
            </a:r>
          </a:p>
        </p:txBody>
      </p:sp>
      <p:pic>
        <p:nvPicPr>
          <p:cNvPr id="49" name="Afbeelding 4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kst 2 kolommen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Afbeelding 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7" y="0"/>
            <a:ext cx="11353800" cy="1524000"/>
          </a:xfrm>
          <a:prstGeom prst="rect">
            <a:avLst/>
          </a:prstGeom>
        </p:spPr>
      </p:pic>
      <p:sp>
        <p:nvSpPr>
          <p:cNvPr id="100" name="Titel 1"/>
          <p:cNvSpPr>
            <a:spLocks noGrp="1"/>
          </p:cNvSpPr>
          <p:nvPr>
            <p:ph type="title"/>
          </p:nvPr>
        </p:nvSpPr>
        <p:spPr>
          <a:xfrm>
            <a:off x="1447310" y="285298"/>
            <a:ext cx="8172302" cy="108085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3" name="Tijdelijke aanduiding voor tekst 21"/>
          <p:cNvSpPr>
            <a:spLocks noGrp="1"/>
          </p:cNvSpPr>
          <p:nvPr>
            <p:ph type="body" sz="quarter" idx="10"/>
          </p:nvPr>
        </p:nvSpPr>
        <p:spPr>
          <a:xfrm>
            <a:off x="1452281" y="1979501"/>
            <a:ext cx="4314320" cy="3551643"/>
          </a:xfrm>
          <a:solidFill>
            <a:srgbClr val="D7EBFA"/>
          </a:solidFill>
        </p:spPr>
        <p:txBody>
          <a:bodyPr lIns="251999" tIns="251999" rIns="251999" bIns="251999" anchor="t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6044359" y="1981649"/>
            <a:ext cx="4314320" cy="3551643"/>
          </a:xfrm>
          <a:solidFill>
            <a:srgbClr val="D7EBFA"/>
          </a:solidFill>
        </p:spPr>
        <p:txBody>
          <a:bodyPr lIns="251999" tIns="251999" rIns="251999" bIns="251999" anchor="t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65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285" name="Groeperen 284"/>
          <p:cNvGrpSpPr/>
          <p:nvPr userDrawn="1"/>
        </p:nvGrpSpPr>
        <p:grpSpPr>
          <a:xfrm>
            <a:off x="10601" y="1"/>
            <a:ext cx="809365" cy="6857999"/>
            <a:chOff x="4248150" y="0"/>
            <a:chExt cx="892175" cy="7559675"/>
          </a:xfrm>
          <a:solidFill>
            <a:schemeClr val="bg2"/>
          </a:solidFill>
        </p:grpSpPr>
        <p:sp>
          <p:nvSpPr>
            <p:cNvPr id="286" name="Freeform 1"/>
            <p:cNvSpPr>
              <a:spLocks noChangeArrowheads="1"/>
            </p:cNvSpPr>
            <p:nvPr/>
          </p:nvSpPr>
          <p:spPr bwMode="auto">
            <a:xfrm>
              <a:off x="4248150" y="828675"/>
              <a:ext cx="95250" cy="115888"/>
            </a:xfrm>
            <a:custGeom>
              <a:avLst/>
              <a:gdLst>
                <a:gd name="T0" fmla="*/ 233 w 263"/>
                <a:gd name="T1" fmla="*/ 58 h 321"/>
                <a:gd name="T2" fmla="*/ 233 w 263"/>
                <a:gd name="T3" fmla="*/ 58 h 321"/>
                <a:gd name="T4" fmla="*/ 233 w 263"/>
                <a:gd name="T5" fmla="*/ 58 h 321"/>
                <a:gd name="T6" fmla="*/ 233 w 263"/>
                <a:gd name="T7" fmla="*/ 29 h 321"/>
                <a:gd name="T8" fmla="*/ 175 w 263"/>
                <a:gd name="T9" fmla="*/ 29 h 321"/>
                <a:gd name="T10" fmla="*/ 88 w 263"/>
                <a:gd name="T11" fmla="*/ 204 h 321"/>
                <a:gd name="T12" fmla="*/ 0 w 263"/>
                <a:gd name="T13" fmla="*/ 263 h 321"/>
                <a:gd name="T14" fmla="*/ 0 w 263"/>
                <a:gd name="T15" fmla="*/ 320 h 321"/>
                <a:gd name="T16" fmla="*/ 117 w 263"/>
                <a:gd name="T17" fmla="*/ 234 h 321"/>
                <a:gd name="T18" fmla="*/ 233 w 263"/>
                <a:gd name="T19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21">
                  <a:moveTo>
                    <a:pt x="233" y="58"/>
                  </a:moveTo>
                  <a:lnTo>
                    <a:pt x="233" y="58"/>
                  </a:lnTo>
                  <a:lnTo>
                    <a:pt x="233" y="58"/>
                  </a:lnTo>
                  <a:cubicBezTo>
                    <a:pt x="262" y="29"/>
                    <a:pt x="233" y="29"/>
                    <a:pt x="233" y="29"/>
                  </a:cubicBezTo>
                  <a:cubicBezTo>
                    <a:pt x="204" y="0"/>
                    <a:pt x="175" y="29"/>
                    <a:pt x="175" y="29"/>
                  </a:cubicBezTo>
                  <a:cubicBezTo>
                    <a:pt x="146" y="87"/>
                    <a:pt x="117" y="146"/>
                    <a:pt x="88" y="204"/>
                  </a:cubicBezTo>
                  <a:cubicBezTo>
                    <a:pt x="58" y="234"/>
                    <a:pt x="29" y="234"/>
                    <a:pt x="0" y="26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58" y="291"/>
                    <a:pt x="88" y="263"/>
                    <a:pt x="117" y="234"/>
                  </a:cubicBezTo>
                  <a:cubicBezTo>
                    <a:pt x="175" y="204"/>
                    <a:pt x="233" y="117"/>
                    <a:pt x="233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7" name="Freeform 2"/>
            <p:cNvSpPr>
              <a:spLocks noChangeArrowheads="1"/>
            </p:cNvSpPr>
            <p:nvPr/>
          </p:nvSpPr>
          <p:spPr bwMode="auto">
            <a:xfrm>
              <a:off x="4300538" y="692150"/>
              <a:ext cx="273050" cy="147638"/>
            </a:xfrm>
            <a:custGeom>
              <a:avLst/>
              <a:gdLst>
                <a:gd name="T0" fmla="*/ 583 w 759"/>
                <a:gd name="T1" fmla="*/ 205 h 410"/>
                <a:gd name="T2" fmla="*/ 583 w 759"/>
                <a:gd name="T3" fmla="*/ 205 h 410"/>
                <a:gd name="T4" fmla="*/ 613 w 759"/>
                <a:gd name="T5" fmla="*/ 264 h 410"/>
                <a:gd name="T6" fmla="*/ 670 w 759"/>
                <a:gd name="T7" fmla="*/ 350 h 410"/>
                <a:gd name="T8" fmla="*/ 670 w 759"/>
                <a:gd name="T9" fmla="*/ 380 h 410"/>
                <a:gd name="T10" fmla="*/ 729 w 759"/>
                <a:gd name="T11" fmla="*/ 409 h 410"/>
                <a:gd name="T12" fmla="*/ 758 w 759"/>
                <a:gd name="T13" fmla="*/ 322 h 410"/>
                <a:gd name="T14" fmla="*/ 699 w 759"/>
                <a:gd name="T15" fmla="*/ 234 h 410"/>
                <a:gd name="T16" fmla="*/ 613 w 759"/>
                <a:gd name="T17" fmla="*/ 147 h 410"/>
                <a:gd name="T18" fmla="*/ 437 w 759"/>
                <a:gd name="T19" fmla="*/ 30 h 410"/>
                <a:gd name="T20" fmla="*/ 233 w 759"/>
                <a:gd name="T21" fmla="*/ 0 h 410"/>
                <a:gd name="T22" fmla="*/ 29 w 759"/>
                <a:gd name="T23" fmla="*/ 30 h 410"/>
                <a:gd name="T24" fmla="*/ 0 w 759"/>
                <a:gd name="T25" fmla="*/ 88 h 410"/>
                <a:gd name="T26" fmla="*/ 58 w 759"/>
                <a:gd name="T27" fmla="*/ 88 h 410"/>
                <a:gd name="T28" fmla="*/ 233 w 759"/>
                <a:gd name="T29" fmla="*/ 59 h 410"/>
                <a:gd name="T30" fmla="*/ 408 w 759"/>
                <a:gd name="T31" fmla="*/ 117 h 410"/>
                <a:gd name="T32" fmla="*/ 583 w 759"/>
                <a:gd name="T33" fmla="*/ 20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10">
                  <a:moveTo>
                    <a:pt x="583" y="205"/>
                  </a:moveTo>
                  <a:lnTo>
                    <a:pt x="583" y="205"/>
                  </a:lnTo>
                  <a:cubicBezTo>
                    <a:pt x="583" y="234"/>
                    <a:pt x="613" y="264"/>
                    <a:pt x="613" y="264"/>
                  </a:cubicBezTo>
                  <a:cubicBezTo>
                    <a:pt x="641" y="293"/>
                    <a:pt x="670" y="322"/>
                    <a:pt x="670" y="350"/>
                  </a:cubicBezTo>
                  <a:lnTo>
                    <a:pt x="670" y="380"/>
                  </a:lnTo>
                  <a:cubicBezTo>
                    <a:pt x="670" y="409"/>
                    <a:pt x="729" y="409"/>
                    <a:pt x="729" y="409"/>
                  </a:cubicBezTo>
                  <a:cubicBezTo>
                    <a:pt x="758" y="380"/>
                    <a:pt x="758" y="350"/>
                    <a:pt x="758" y="322"/>
                  </a:cubicBezTo>
                  <a:cubicBezTo>
                    <a:pt x="729" y="293"/>
                    <a:pt x="729" y="264"/>
                    <a:pt x="699" y="234"/>
                  </a:cubicBezTo>
                  <a:cubicBezTo>
                    <a:pt x="670" y="205"/>
                    <a:pt x="641" y="176"/>
                    <a:pt x="613" y="147"/>
                  </a:cubicBezTo>
                  <a:cubicBezTo>
                    <a:pt x="583" y="117"/>
                    <a:pt x="495" y="88"/>
                    <a:pt x="437" y="30"/>
                  </a:cubicBezTo>
                  <a:cubicBezTo>
                    <a:pt x="379" y="30"/>
                    <a:pt x="321" y="0"/>
                    <a:pt x="233" y="0"/>
                  </a:cubicBezTo>
                  <a:cubicBezTo>
                    <a:pt x="175" y="0"/>
                    <a:pt x="116" y="0"/>
                    <a:pt x="29" y="30"/>
                  </a:cubicBezTo>
                  <a:cubicBezTo>
                    <a:pt x="0" y="30"/>
                    <a:pt x="0" y="59"/>
                    <a:pt x="0" y="88"/>
                  </a:cubicBezTo>
                  <a:cubicBezTo>
                    <a:pt x="0" y="88"/>
                    <a:pt x="29" y="88"/>
                    <a:pt x="58" y="88"/>
                  </a:cubicBezTo>
                  <a:cubicBezTo>
                    <a:pt x="116" y="59"/>
                    <a:pt x="175" y="30"/>
                    <a:pt x="233" y="59"/>
                  </a:cubicBezTo>
                  <a:cubicBezTo>
                    <a:pt x="292" y="59"/>
                    <a:pt x="349" y="88"/>
                    <a:pt x="408" y="117"/>
                  </a:cubicBezTo>
                  <a:cubicBezTo>
                    <a:pt x="466" y="147"/>
                    <a:pt x="525" y="176"/>
                    <a:pt x="583" y="2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8" name="Freeform 3"/>
            <p:cNvSpPr>
              <a:spLocks noChangeArrowheads="1"/>
            </p:cNvSpPr>
            <p:nvPr/>
          </p:nvSpPr>
          <p:spPr bwMode="auto">
            <a:xfrm>
              <a:off x="4248150" y="63500"/>
              <a:ext cx="136525" cy="42863"/>
            </a:xfrm>
            <a:custGeom>
              <a:avLst/>
              <a:gdLst>
                <a:gd name="T0" fmla="*/ 204 w 380"/>
                <a:gd name="T1" fmla="*/ 58 h 117"/>
                <a:gd name="T2" fmla="*/ 204 w 380"/>
                <a:gd name="T3" fmla="*/ 58 h 117"/>
                <a:gd name="T4" fmla="*/ 292 w 380"/>
                <a:gd name="T5" fmla="*/ 87 h 117"/>
                <a:gd name="T6" fmla="*/ 321 w 380"/>
                <a:gd name="T7" fmla="*/ 87 h 117"/>
                <a:gd name="T8" fmla="*/ 379 w 380"/>
                <a:gd name="T9" fmla="*/ 58 h 117"/>
                <a:gd name="T10" fmla="*/ 321 w 380"/>
                <a:gd name="T11" fmla="*/ 0 h 117"/>
                <a:gd name="T12" fmla="*/ 204 w 380"/>
                <a:gd name="T13" fmla="*/ 0 h 117"/>
                <a:gd name="T14" fmla="*/ 88 w 380"/>
                <a:gd name="T15" fmla="*/ 0 h 117"/>
                <a:gd name="T16" fmla="*/ 0 w 380"/>
                <a:gd name="T17" fmla="*/ 58 h 117"/>
                <a:gd name="T18" fmla="*/ 0 w 380"/>
                <a:gd name="T19" fmla="*/ 116 h 117"/>
                <a:gd name="T20" fmla="*/ 117 w 380"/>
                <a:gd name="T21" fmla="*/ 87 h 117"/>
                <a:gd name="T22" fmla="*/ 204 w 380"/>
                <a:gd name="T2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7">
                  <a:moveTo>
                    <a:pt x="204" y="58"/>
                  </a:moveTo>
                  <a:lnTo>
                    <a:pt x="204" y="58"/>
                  </a:lnTo>
                  <a:cubicBezTo>
                    <a:pt x="233" y="58"/>
                    <a:pt x="262" y="87"/>
                    <a:pt x="292" y="87"/>
                  </a:cubicBezTo>
                  <a:lnTo>
                    <a:pt x="321" y="87"/>
                  </a:lnTo>
                  <a:cubicBezTo>
                    <a:pt x="350" y="87"/>
                    <a:pt x="379" y="87"/>
                    <a:pt x="379" y="58"/>
                  </a:cubicBezTo>
                  <a:cubicBezTo>
                    <a:pt x="379" y="0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0"/>
                    <a:pt x="146" y="0"/>
                    <a:pt x="88" y="0"/>
                  </a:cubicBezTo>
                  <a:cubicBezTo>
                    <a:pt x="58" y="29"/>
                    <a:pt x="29" y="29"/>
                    <a:pt x="0" y="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88" y="87"/>
                    <a:pt x="117" y="87"/>
                  </a:cubicBezTo>
                  <a:cubicBezTo>
                    <a:pt x="146" y="87"/>
                    <a:pt x="175" y="58"/>
                    <a:pt x="20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9" name="Freeform 4"/>
            <p:cNvSpPr>
              <a:spLocks noChangeArrowheads="1"/>
            </p:cNvSpPr>
            <p:nvPr/>
          </p:nvSpPr>
          <p:spPr bwMode="auto">
            <a:xfrm>
              <a:off x="4248150" y="1344613"/>
              <a:ext cx="104775" cy="252412"/>
            </a:xfrm>
            <a:custGeom>
              <a:avLst/>
              <a:gdLst>
                <a:gd name="T0" fmla="*/ 175 w 293"/>
                <a:gd name="T1" fmla="*/ 291 h 701"/>
                <a:gd name="T2" fmla="*/ 175 w 293"/>
                <a:gd name="T3" fmla="*/ 291 h 701"/>
                <a:gd name="T4" fmla="*/ 233 w 293"/>
                <a:gd name="T5" fmla="*/ 467 h 701"/>
                <a:gd name="T6" fmla="*/ 233 w 293"/>
                <a:gd name="T7" fmla="*/ 555 h 701"/>
                <a:gd name="T8" fmla="*/ 175 w 293"/>
                <a:gd name="T9" fmla="*/ 612 h 701"/>
                <a:gd name="T10" fmla="*/ 175 w 293"/>
                <a:gd name="T11" fmla="*/ 671 h 701"/>
                <a:gd name="T12" fmla="*/ 233 w 293"/>
                <a:gd name="T13" fmla="*/ 700 h 701"/>
                <a:gd name="T14" fmla="*/ 292 w 293"/>
                <a:gd name="T15" fmla="*/ 671 h 701"/>
                <a:gd name="T16" fmla="*/ 292 w 293"/>
                <a:gd name="T17" fmla="*/ 555 h 701"/>
                <a:gd name="T18" fmla="*/ 292 w 293"/>
                <a:gd name="T19" fmla="*/ 438 h 701"/>
                <a:gd name="T20" fmla="*/ 233 w 293"/>
                <a:gd name="T21" fmla="*/ 262 h 701"/>
                <a:gd name="T22" fmla="*/ 146 w 293"/>
                <a:gd name="T23" fmla="*/ 88 h 701"/>
                <a:gd name="T24" fmla="*/ 0 w 293"/>
                <a:gd name="T25" fmla="*/ 0 h 701"/>
                <a:gd name="T26" fmla="*/ 0 w 293"/>
                <a:gd name="T27" fmla="*/ 58 h 701"/>
                <a:gd name="T28" fmla="*/ 88 w 293"/>
                <a:gd name="T29" fmla="*/ 146 h 701"/>
                <a:gd name="T30" fmla="*/ 175 w 293"/>
                <a:gd name="T31" fmla="*/ 29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01">
                  <a:moveTo>
                    <a:pt x="175" y="291"/>
                  </a:moveTo>
                  <a:lnTo>
                    <a:pt x="175" y="291"/>
                  </a:lnTo>
                  <a:cubicBezTo>
                    <a:pt x="204" y="350"/>
                    <a:pt x="233" y="408"/>
                    <a:pt x="233" y="467"/>
                  </a:cubicBezTo>
                  <a:cubicBezTo>
                    <a:pt x="233" y="496"/>
                    <a:pt x="233" y="525"/>
                    <a:pt x="233" y="555"/>
                  </a:cubicBezTo>
                  <a:cubicBezTo>
                    <a:pt x="233" y="583"/>
                    <a:pt x="204" y="612"/>
                    <a:pt x="175" y="612"/>
                  </a:cubicBezTo>
                  <a:cubicBezTo>
                    <a:pt x="175" y="641"/>
                    <a:pt x="175" y="641"/>
                    <a:pt x="175" y="671"/>
                  </a:cubicBezTo>
                  <a:cubicBezTo>
                    <a:pt x="175" y="671"/>
                    <a:pt x="175" y="700"/>
                    <a:pt x="233" y="700"/>
                  </a:cubicBezTo>
                  <a:cubicBezTo>
                    <a:pt x="233" y="700"/>
                    <a:pt x="292" y="700"/>
                    <a:pt x="292" y="671"/>
                  </a:cubicBezTo>
                  <a:cubicBezTo>
                    <a:pt x="292" y="612"/>
                    <a:pt x="292" y="583"/>
                    <a:pt x="292" y="555"/>
                  </a:cubicBezTo>
                  <a:cubicBezTo>
                    <a:pt x="292" y="525"/>
                    <a:pt x="292" y="496"/>
                    <a:pt x="292" y="438"/>
                  </a:cubicBezTo>
                  <a:cubicBezTo>
                    <a:pt x="292" y="379"/>
                    <a:pt x="292" y="321"/>
                    <a:pt x="233" y="262"/>
                  </a:cubicBezTo>
                  <a:cubicBezTo>
                    <a:pt x="233" y="20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3"/>
                    <a:pt x="175" y="2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0" name="Freeform 5"/>
            <p:cNvSpPr>
              <a:spLocks noChangeArrowheads="1"/>
            </p:cNvSpPr>
            <p:nvPr/>
          </p:nvSpPr>
          <p:spPr bwMode="auto">
            <a:xfrm>
              <a:off x="4248150" y="450850"/>
              <a:ext cx="200025" cy="104775"/>
            </a:xfrm>
            <a:custGeom>
              <a:avLst/>
              <a:gdLst>
                <a:gd name="T0" fmla="*/ 175 w 555"/>
                <a:gd name="T1" fmla="*/ 146 h 293"/>
                <a:gd name="T2" fmla="*/ 175 w 555"/>
                <a:gd name="T3" fmla="*/ 146 h 293"/>
                <a:gd name="T4" fmla="*/ 321 w 555"/>
                <a:gd name="T5" fmla="*/ 87 h 293"/>
                <a:gd name="T6" fmla="*/ 409 w 555"/>
                <a:gd name="T7" fmla="*/ 58 h 293"/>
                <a:gd name="T8" fmla="*/ 495 w 555"/>
                <a:gd name="T9" fmla="*/ 87 h 293"/>
                <a:gd name="T10" fmla="*/ 525 w 555"/>
                <a:gd name="T11" fmla="*/ 117 h 293"/>
                <a:gd name="T12" fmla="*/ 554 w 555"/>
                <a:gd name="T13" fmla="*/ 58 h 293"/>
                <a:gd name="T14" fmla="*/ 525 w 555"/>
                <a:gd name="T15" fmla="*/ 0 h 293"/>
                <a:gd name="T16" fmla="*/ 409 w 555"/>
                <a:gd name="T17" fmla="*/ 0 h 293"/>
                <a:gd name="T18" fmla="*/ 292 w 555"/>
                <a:gd name="T19" fmla="*/ 29 h 293"/>
                <a:gd name="T20" fmla="*/ 117 w 555"/>
                <a:gd name="T21" fmla="*/ 117 h 293"/>
                <a:gd name="T22" fmla="*/ 0 w 555"/>
                <a:gd name="T23" fmla="*/ 204 h 293"/>
                <a:gd name="T24" fmla="*/ 0 w 555"/>
                <a:gd name="T25" fmla="*/ 292 h 293"/>
                <a:gd name="T26" fmla="*/ 29 w 555"/>
                <a:gd name="T27" fmla="*/ 263 h 293"/>
                <a:gd name="T28" fmla="*/ 175 w 555"/>
                <a:gd name="T29" fmla="*/ 14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3">
                  <a:moveTo>
                    <a:pt x="175" y="146"/>
                  </a:moveTo>
                  <a:lnTo>
                    <a:pt x="175" y="146"/>
                  </a:lnTo>
                  <a:cubicBezTo>
                    <a:pt x="204" y="117"/>
                    <a:pt x="262" y="117"/>
                    <a:pt x="321" y="87"/>
                  </a:cubicBezTo>
                  <a:cubicBezTo>
                    <a:pt x="350" y="58"/>
                    <a:pt x="379" y="58"/>
                    <a:pt x="409" y="58"/>
                  </a:cubicBezTo>
                  <a:cubicBezTo>
                    <a:pt x="438" y="58"/>
                    <a:pt x="467" y="58"/>
                    <a:pt x="495" y="87"/>
                  </a:cubicBezTo>
                  <a:lnTo>
                    <a:pt x="525" y="117"/>
                  </a:lnTo>
                  <a:cubicBezTo>
                    <a:pt x="554" y="87"/>
                    <a:pt x="554" y="58"/>
                    <a:pt x="554" y="58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29"/>
                    <a:pt x="175" y="58"/>
                    <a:pt x="117" y="117"/>
                  </a:cubicBezTo>
                  <a:cubicBezTo>
                    <a:pt x="88" y="146"/>
                    <a:pt x="58" y="146"/>
                    <a:pt x="0" y="204"/>
                  </a:cubicBezTo>
                  <a:cubicBezTo>
                    <a:pt x="0" y="292"/>
                    <a:pt x="0" y="292"/>
                    <a:pt x="0" y="292"/>
                  </a:cubicBezTo>
                  <a:lnTo>
                    <a:pt x="29" y="263"/>
                  </a:lnTo>
                  <a:cubicBezTo>
                    <a:pt x="58" y="234"/>
                    <a:pt x="117" y="175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1" name="Freeform 6"/>
            <p:cNvSpPr>
              <a:spLocks noChangeArrowheads="1"/>
            </p:cNvSpPr>
            <p:nvPr/>
          </p:nvSpPr>
          <p:spPr bwMode="auto">
            <a:xfrm>
              <a:off x="4279900" y="168275"/>
              <a:ext cx="284163" cy="127000"/>
            </a:xfrm>
            <a:custGeom>
              <a:avLst/>
              <a:gdLst>
                <a:gd name="T0" fmla="*/ 174 w 788"/>
                <a:gd name="T1" fmla="*/ 262 h 351"/>
                <a:gd name="T2" fmla="*/ 174 w 788"/>
                <a:gd name="T3" fmla="*/ 262 h 351"/>
                <a:gd name="T4" fmla="*/ 87 w 788"/>
                <a:gd name="T5" fmla="*/ 233 h 351"/>
                <a:gd name="T6" fmla="*/ 87 w 788"/>
                <a:gd name="T7" fmla="*/ 204 h 351"/>
                <a:gd name="T8" fmla="*/ 0 w 788"/>
                <a:gd name="T9" fmla="*/ 262 h 351"/>
                <a:gd name="T10" fmla="*/ 58 w 788"/>
                <a:gd name="T11" fmla="*/ 291 h 351"/>
                <a:gd name="T12" fmla="*/ 58 w 788"/>
                <a:gd name="T13" fmla="*/ 291 h 351"/>
                <a:gd name="T14" fmla="*/ 145 w 788"/>
                <a:gd name="T15" fmla="*/ 350 h 351"/>
                <a:gd name="T16" fmla="*/ 262 w 788"/>
                <a:gd name="T17" fmla="*/ 350 h 351"/>
                <a:gd name="T18" fmla="*/ 466 w 788"/>
                <a:gd name="T19" fmla="*/ 321 h 351"/>
                <a:gd name="T20" fmla="*/ 641 w 788"/>
                <a:gd name="T21" fmla="*/ 233 h 351"/>
                <a:gd name="T22" fmla="*/ 787 w 788"/>
                <a:gd name="T23" fmla="*/ 87 h 351"/>
                <a:gd name="T24" fmla="*/ 787 w 788"/>
                <a:gd name="T25" fmla="*/ 87 h 351"/>
                <a:gd name="T26" fmla="*/ 787 w 788"/>
                <a:gd name="T27" fmla="*/ 29 h 351"/>
                <a:gd name="T28" fmla="*/ 728 w 788"/>
                <a:gd name="T29" fmla="*/ 58 h 351"/>
                <a:gd name="T30" fmla="*/ 612 w 788"/>
                <a:gd name="T31" fmla="*/ 204 h 351"/>
                <a:gd name="T32" fmla="*/ 437 w 788"/>
                <a:gd name="T33" fmla="*/ 262 h 351"/>
                <a:gd name="T34" fmla="*/ 262 w 788"/>
                <a:gd name="T35" fmla="*/ 291 h 351"/>
                <a:gd name="T36" fmla="*/ 174 w 788"/>
                <a:gd name="T37" fmla="*/ 26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351">
                  <a:moveTo>
                    <a:pt x="174" y="262"/>
                  </a:moveTo>
                  <a:lnTo>
                    <a:pt x="174" y="262"/>
                  </a:lnTo>
                  <a:cubicBezTo>
                    <a:pt x="145" y="262"/>
                    <a:pt x="116" y="262"/>
                    <a:pt x="87" y="233"/>
                  </a:cubicBezTo>
                  <a:cubicBezTo>
                    <a:pt x="87" y="204"/>
                    <a:pt x="87" y="204"/>
                    <a:pt x="87" y="204"/>
                  </a:cubicBezTo>
                  <a:cubicBezTo>
                    <a:pt x="58" y="204"/>
                    <a:pt x="29" y="204"/>
                    <a:pt x="0" y="262"/>
                  </a:cubicBezTo>
                  <a:cubicBezTo>
                    <a:pt x="0" y="262"/>
                    <a:pt x="29" y="291"/>
                    <a:pt x="58" y="291"/>
                  </a:cubicBezTo>
                  <a:lnTo>
                    <a:pt x="58" y="291"/>
                  </a:lnTo>
                  <a:cubicBezTo>
                    <a:pt x="87" y="321"/>
                    <a:pt x="145" y="321"/>
                    <a:pt x="145" y="350"/>
                  </a:cubicBezTo>
                  <a:cubicBezTo>
                    <a:pt x="174" y="350"/>
                    <a:pt x="233" y="350"/>
                    <a:pt x="262" y="350"/>
                  </a:cubicBezTo>
                  <a:cubicBezTo>
                    <a:pt x="321" y="350"/>
                    <a:pt x="407" y="350"/>
                    <a:pt x="466" y="321"/>
                  </a:cubicBezTo>
                  <a:cubicBezTo>
                    <a:pt x="524" y="291"/>
                    <a:pt x="583" y="291"/>
                    <a:pt x="641" y="233"/>
                  </a:cubicBezTo>
                  <a:cubicBezTo>
                    <a:pt x="699" y="204"/>
                    <a:pt x="728" y="145"/>
                    <a:pt x="787" y="87"/>
                  </a:cubicBezTo>
                  <a:lnTo>
                    <a:pt x="787" y="87"/>
                  </a:lnTo>
                  <a:cubicBezTo>
                    <a:pt x="787" y="58"/>
                    <a:pt x="787" y="29"/>
                    <a:pt x="787" y="29"/>
                  </a:cubicBezTo>
                  <a:cubicBezTo>
                    <a:pt x="728" y="0"/>
                    <a:pt x="728" y="29"/>
                    <a:pt x="728" y="58"/>
                  </a:cubicBezTo>
                  <a:cubicBezTo>
                    <a:pt x="699" y="87"/>
                    <a:pt x="641" y="145"/>
                    <a:pt x="612" y="204"/>
                  </a:cubicBezTo>
                  <a:cubicBezTo>
                    <a:pt x="553" y="233"/>
                    <a:pt x="495" y="262"/>
                    <a:pt x="437" y="262"/>
                  </a:cubicBezTo>
                  <a:cubicBezTo>
                    <a:pt x="379" y="291"/>
                    <a:pt x="321" y="291"/>
                    <a:pt x="262" y="291"/>
                  </a:cubicBezTo>
                  <a:cubicBezTo>
                    <a:pt x="233" y="291"/>
                    <a:pt x="204" y="291"/>
                    <a:pt x="174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2" name="Freeform 7"/>
            <p:cNvSpPr>
              <a:spLocks noChangeArrowheads="1"/>
            </p:cNvSpPr>
            <p:nvPr/>
          </p:nvSpPr>
          <p:spPr bwMode="auto">
            <a:xfrm>
              <a:off x="4248150" y="1154113"/>
              <a:ext cx="115888" cy="63500"/>
            </a:xfrm>
            <a:custGeom>
              <a:avLst/>
              <a:gdLst>
                <a:gd name="T0" fmla="*/ 175 w 322"/>
                <a:gd name="T1" fmla="*/ 87 h 176"/>
                <a:gd name="T2" fmla="*/ 175 w 322"/>
                <a:gd name="T3" fmla="*/ 87 h 176"/>
                <a:gd name="T4" fmla="*/ 233 w 322"/>
                <a:gd name="T5" fmla="*/ 146 h 176"/>
                <a:gd name="T6" fmla="*/ 262 w 322"/>
                <a:gd name="T7" fmla="*/ 175 h 176"/>
                <a:gd name="T8" fmla="*/ 321 w 322"/>
                <a:gd name="T9" fmla="*/ 146 h 176"/>
                <a:gd name="T10" fmla="*/ 292 w 322"/>
                <a:gd name="T11" fmla="*/ 87 h 176"/>
                <a:gd name="T12" fmla="*/ 175 w 322"/>
                <a:gd name="T13" fmla="*/ 30 h 176"/>
                <a:gd name="T14" fmla="*/ 88 w 322"/>
                <a:gd name="T15" fmla="*/ 0 h 176"/>
                <a:gd name="T16" fmla="*/ 0 w 322"/>
                <a:gd name="T17" fmla="*/ 0 h 176"/>
                <a:gd name="T18" fmla="*/ 0 w 322"/>
                <a:gd name="T19" fmla="*/ 59 h 176"/>
                <a:gd name="T20" fmla="*/ 88 w 322"/>
                <a:gd name="T21" fmla="*/ 59 h 176"/>
                <a:gd name="T22" fmla="*/ 175 w 322"/>
                <a:gd name="T23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176">
                  <a:moveTo>
                    <a:pt x="175" y="87"/>
                  </a:moveTo>
                  <a:lnTo>
                    <a:pt x="175" y="87"/>
                  </a:lnTo>
                  <a:cubicBezTo>
                    <a:pt x="175" y="116"/>
                    <a:pt x="204" y="116"/>
                    <a:pt x="233" y="146"/>
                  </a:cubicBezTo>
                  <a:cubicBezTo>
                    <a:pt x="233" y="146"/>
                    <a:pt x="233" y="175"/>
                    <a:pt x="262" y="175"/>
                  </a:cubicBezTo>
                  <a:cubicBezTo>
                    <a:pt x="292" y="175"/>
                    <a:pt x="321" y="175"/>
                    <a:pt x="321" y="146"/>
                  </a:cubicBezTo>
                  <a:cubicBezTo>
                    <a:pt x="321" y="116"/>
                    <a:pt x="321" y="87"/>
                    <a:pt x="292" y="87"/>
                  </a:cubicBezTo>
                  <a:cubicBezTo>
                    <a:pt x="262" y="59"/>
                    <a:pt x="233" y="59"/>
                    <a:pt x="175" y="30"/>
                  </a:cubicBezTo>
                  <a:cubicBezTo>
                    <a:pt x="146" y="30"/>
                    <a:pt x="146" y="30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58" y="59"/>
                    <a:pt x="88" y="59"/>
                  </a:cubicBezTo>
                  <a:cubicBezTo>
                    <a:pt x="117" y="59"/>
                    <a:pt x="146" y="87"/>
                    <a:pt x="175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3" name="Freeform 8"/>
            <p:cNvSpPr>
              <a:spLocks noChangeArrowheads="1"/>
            </p:cNvSpPr>
            <p:nvPr/>
          </p:nvSpPr>
          <p:spPr bwMode="auto">
            <a:xfrm>
              <a:off x="4248150" y="1722438"/>
              <a:ext cx="220663" cy="63500"/>
            </a:xfrm>
            <a:custGeom>
              <a:avLst/>
              <a:gdLst>
                <a:gd name="T0" fmla="*/ 379 w 613"/>
                <a:gd name="T1" fmla="*/ 146 h 176"/>
                <a:gd name="T2" fmla="*/ 379 w 613"/>
                <a:gd name="T3" fmla="*/ 146 h 176"/>
                <a:gd name="T4" fmla="*/ 583 w 613"/>
                <a:gd name="T5" fmla="*/ 88 h 176"/>
                <a:gd name="T6" fmla="*/ 583 w 613"/>
                <a:gd name="T7" fmla="*/ 88 h 176"/>
                <a:gd name="T8" fmla="*/ 583 w 613"/>
                <a:gd name="T9" fmla="*/ 29 h 176"/>
                <a:gd name="T10" fmla="*/ 525 w 613"/>
                <a:gd name="T11" fmla="*/ 0 h 176"/>
                <a:gd name="T12" fmla="*/ 379 w 613"/>
                <a:gd name="T13" fmla="*/ 88 h 176"/>
                <a:gd name="T14" fmla="*/ 204 w 613"/>
                <a:gd name="T15" fmla="*/ 88 h 176"/>
                <a:gd name="T16" fmla="*/ 29 w 613"/>
                <a:gd name="T17" fmla="*/ 58 h 176"/>
                <a:gd name="T18" fmla="*/ 0 w 613"/>
                <a:gd name="T19" fmla="*/ 29 h 176"/>
                <a:gd name="T20" fmla="*/ 0 w 613"/>
                <a:gd name="T21" fmla="*/ 117 h 176"/>
                <a:gd name="T22" fmla="*/ 175 w 613"/>
                <a:gd name="T23" fmla="*/ 146 h 176"/>
                <a:gd name="T24" fmla="*/ 379 w 613"/>
                <a:gd name="T25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" h="176">
                  <a:moveTo>
                    <a:pt x="379" y="146"/>
                  </a:moveTo>
                  <a:lnTo>
                    <a:pt x="379" y="146"/>
                  </a:lnTo>
                  <a:cubicBezTo>
                    <a:pt x="438" y="117"/>
                    <a:pt x="525" y="117"/>
                    <a:pt x="583" y="88"/>
                  </a:cubicBezTo>
                  <a:lnTo>
                    <a:pt x="583" y="88"/>
                  </a:lnTo>
                  <a:cubicBezTo>
                    <a:pt x="612" y="58"/>
                    <a:pt x="612" y="29"/>
                    <a:pt x="583" y="29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8"/>
                    <a:pt x="438" y="88"/>
                    <a:pt x="379" y="88"/>
                  </a:cubicBezTo>
                  <a:cubicBezTo>
                    <a:pt x="292" y="117"/>
                    <a:pt x="262" y="117"/>
                    <a:pt x="204" y="88"/>
                  </a:cubicBezTo>
                  <a:cubicBezTo>
                    <a:pt x="117" y="88"/>
                    <a:pt x="88" y="58"/>
                    <a:pt x="29" y="58"/>
                  </a:cubicBezTo>
                  <a:cubicBezTo>
                    <a:pt x="29" y="29"/>
                    <a:pt x="0" y="29"/>
                    <a:pt x="0" y="2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58" y="146"/>
                    <a:pt x="117" y="146"/>
                    <a:pt x="175" y="146"/>
                  </a:cubicBezTo>
                  <a:cubicBezTo>
                    <a:pt x="262" y="175"/>
                    <a:pt x="321" y="175"/>
                    <a:pt x="379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4" name="Freeform 9"/>
            <p:cNvSpPr>
              <a:spLocks noChangeArrowheads="1"/>
            </p:cNvSpPr>
            <p:nvPr/>
          </p:nvSpPr>
          <p:spPr bwMode="auto">
            <a:xfrm>
              <a:off x="4437063" y="955675"/>
              <a:ext cx="168275" cy="252413"/>
            </a:xfrm>
            <a:custGeom>
              <a:avLst/>
              <a:gdLst>
                <a:gd name="T0" fmla="*/ 29 w 468"/>
                <a:gd name="T1" fmla="*/ 58 h 701"/>
                <a:gd name="T2" fmla="*/ 29 w 468"/>
                <a:gd name="T3" fmla="*/ 58 h 701"/>
                <a:gd name="T4" fmla="*/ 204 w 468"/>
                <a:gd name="T5" fmla="*/ 146 h 701"/>
                <a:gd name="T6" fmla="*/ 320 w 468"/>
                <a:gd name="T7" fmla="*/ 291 h 701"/>
                <a:gd name="T8" fmla="*/ 379 w 468"/>
                <a:gd name="T9" fmla="*/ 467 h 701"/>
                <a:gd name="T10" fmla="*/ 408 w 468"/>
                <a:gd name="T11" fmla="*/ 554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4 h 701"/>
                <a:gd name="T22" fmla="*/ 437 w 468"/>
                <a:gd name="T23" fmla="*/ 437 h 701"/>
                <a:gd name="T24" fmla="*/ 350 w 468"/>
                <a:gd name="T25" fmla="*/ 263 h 701"/>
                <a:gd name="T26" fmla="*/ 234 w 468"/>
                <a:gd name="T27" fmla="*/ 117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8"/>
                  </a:moveTo>
                  <a:lnTo>
                    <a:pt x="29" y="58"/>
                  </a:lnTo>
                  <a:cubicBezTo>
                    <a:pt x="87" y="87"/>
                    <a:pt x="146" y="117"/>
                    <a:pt x="204" y="146"/>
                  </a:cubicBezTo>
                  <a:cubicBezTo>
                    <a:pt x="262" y="204"/>
                    <a:pt x="291" y="234"/>
                    <a:pt x="320" y="291"/>
                  </a:cubicBezTo>
                  <a:cubicBezTo>
                    <a:pt x="350" y="320"/>
                    <a:pt x="350" y="408"/>
                    <a:pt x="379" y="467"/>
                  </a:cubicBezTo>
                  <a:cubicBezTo>
                    <a:pt x="408" y="496"/>
                    <a:pt x="408" y="496"/>
                    <a:pt x="408" y="554"/>
                  </a:cubicBezTo>
                  <a:cubicBezTo>
                    <a:pt x="408" y="584"/>
                    <a:pt x="408" y="584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3"/>
                    <a:pt x="467" y="584"/>
                    <a:pt x="467" y="554"/>
                  </a:cubicBezTo>
                  <a:cubicBezTo>
                    <a:pt x="467" y="496"/>
                    <a:pt x="437" y="467"/>
                    <a:pt x="437" y="437"/>
                  </a:cubicBezTo>
                  <a:cubicBezTo>
                    <a:pt x="437" y="379"/>
                    <a:pt x="408" y="320"/>
                    <a:pt x="350" y="263"/>
                  </a:cubicBezTo>
                  <a:cubicBezTo>
                    <a:pt x="320" y="204"/>
                    <a:pt x="291" y="146"/>
                    <a:pt x="234" y="117"/>
                  </a:cubicBezTo>
                  <a:cubicBezTo>
                    <a:pt x="175" y="58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8"/>
                    <a:pt x="0" y="58"/>
                    <a:pt x="2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5" name="Freeform 10"/>
            <p:cNvSpPr>
              <a:spLocks noChangeArrowheads="1"/>
            </p:cNvSpPr>
            <p:nvPr/>
          </p:nvSpPr>
          <p:spPr bwMode="auto">
            <a:xfrm>
              <a:off x="4530725" y="357188"/>
              <a:ext cx="127000" cy="29368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59 h 818"/>
                <a:gd name="T6" fmla="*/ 117 w 351"/>
                <a:gd name="T7" fmla="*/ 759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8 h 818"/>
                <a:gd name="T14" fmla="*/ 350 w 351"/>
                <a:gd name="T15" fmla="*/ 233 h 818"/>
                <a:gd name="T16" fmla="*/ 321 w 351"/>
                <a:gd name="T17" fmla="*/ 30 h 818"/>
                <a:gd name="T18" fmla="*/ 234 w 351"/>
                <a:gd name="T19" fmla="*/ 0 h 818"/>
                <a:gd name="T20" fmla="*/ 234 w 351"/>
                <a:gd name="T21" fmla="*/ 59 h 818"/>
                <a:gd name="T22" fmla="*/ 292 w 351"/>
                <a:gd name="T23" fmla="*/ 233 h 818"/>
                <a:gd name="T24" fmla="*/ 263 w 351"/>
                <a:gd name="T25" fmla="*/ 409 h 818"/>
                <a:gd name="T26" fmla="*/ 205 w 351"/>
                <a:gd name="T27" fmla="*/ 583 h 818"/>
                <a:gd name="T28" fmla="*/ 146 w 351"/>
                <a:gd name="T29" fmla="*/ 642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30"/>
                    <a:pt x="0" y="759"/>
                    <a:pt x="29" y="759"/>
                  </a:cubicBezTo>
                  <a:cubicBezTo>
                    <a:pt x="58" y="817"/>
                    <a:pt x="88" y="817"/>
                    <a:pt x="117" y="759"/>
                  </a:cubicBezTo>
                  <a:cubicBezTo>
                    <a:pt x="117" y="759"/>
                    <a:pt x="146" y="730"/>
                    <a:pt x="175" y="700"/>
                  </a:cubicBezTo>
                  <a:cubicBezTo>
                    <a:pt x="205" y="671"/>
                    <a:pt x="234" y="642"/>
                    <a:pt x="263" y="613"/>
                  </a:cubicBezTo>
                  <a:cubicBezTo>
                    <a:pt x="292" y="555"/>
                    <a:pt x="321" y="497"/>
                    <a:pt x="321" y="438"/>
                  </a:cubicBezTo>
                  <a:cubicBezTo>
                    <a:pt x="350" y="350"/>
                    <a:pt x="350" y="292"/>
                    <a:pt x="350" y="233"/>
                  </a:cubicBezTo>
                  <a:cubicBezTo>
                    <a:pt x="350" y="147"/>
                    <a:pt x="321" y="88"/>
                    <a:pt x="321" y="30"/>
                  </a:cubicBezTo>
                  <a:cubicBezTo>
                    <a:pt x="292" y="0"/>
                    <a:pt x="263" y="0"/>
                    <a:pt x="234" y="0"/>
                  </a:cubicBezTo>
                  <a:cubicBezTo>
                    <a:pt x="205" y="30"/>
                    <a:pt x="205" y="30"/>
                    <a:pt x="234" y="59"/>
                  </a:cubicBezTo>
                  <a:cubicBezTo>
                    <a:pt x="263" y="117"/>
                    <a:pt x="292" y="176"/>
                    <a:pt x="292" y="233"/>
                  </a:cubicBezTo>
                  <a:cubicBezTo>
                    <a:pt x="321" y="292"/>
                    <a:pt x="292" y="350"/>
                    <a:pt x="263" y="409"/>
                  </a:cubicBezTo>
                  <a:cubicBezTo>
                    <a:pt x="263" y="467"/>
                    <a:pt x="234" y="526"/>
                    <a:pt x="205" y="583"/>
                  </a:cubicBezTo>
                  <a:cubicBezTo>
                    <a:pt x="175" y="613"/>
                    <a:pt x="146" y="642"/>
                    <a:pt x="146" y="642"/>
                  </a:cubicBezTo>
                  <a:cubicBezTo>
                    <a:pt x="117" y="671"/>
                    <a:pt x="88" y="671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6" name="Freeform 11"/>
            <p:cNvSpPr>
              <a:spLocks noChangeArrowheads="1"/>
            </p:cNvSpPr>
            <p:nvPr/>
          </p:nvSpPr>
          <p:spPr bwMode="auto">
            <a:xfrm>
              <a:off x="4594225" y="0"/>
              <a:ext cx="42863" cy="42863"/>
            </a:xfrm>
            <a:custGeom>
              <a:avLst/>
              <a:gdLst>
                <a:gd name="T0" fmla="*/ 59 w 118"/>
                <a:gd name="T1" fmla="*/ 117 h 118"/>
                <a:gd name="T2" fmla="*/ 59 w 118"/>
                <a:gd name="T3" fmla="*/ 117 h 118"/>
                <a:gd name="T4" fmla="*/ 117 w 118"/>
                <a:gd name="T5" fmla="*/ 58 h 118"/>
                <a:gd name="T6" fmla="*/ 117 w 118"/>
                <a:gd name="T7" fmla="*/ 0 h 118"/>
                <a:gd name="T8" fmla="*/ 30 w 118"/>
                <a:gd name="T9" fmla="*/ 0 h 118"/>
                <a:gd name="T10" fmla="*/ 30 w 118"/>
                <a:gd name="T11" fmla="*/ 58 h 118"/>
                <a:gd name="T12" fmla="*/ 0 w 118"/>
                <a:gd name="T13" fmla="*/ 88 h 118"/>
                <a:gd name="T14" fmla="*/ 59 w 118"/>
                <a:gd name="T15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18">
                  <a:moveTo>
                    <a:pt x="59" y="117"/>
                  </a:moveTo>
                  <a:lnTo>
                    <a:pt x="59" y="117"/>
                  </a:lnTo>
                  <a:cubicBezTo>
                    <a:pt x="88" y="117"/>
                    <a:pt x="117" y="117"/>
                    <a:pt x="117" y="58"/>
                  </a:cubicBezTo>
                  <a:cubicBezTo>
                    <a:pt x="117" y="29"/>
                    <a:pt x="117" y="29"/>
                    <a:pt x="11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9"/>
                    <a:pt x="30" y="29"/>
                    <a:pt x="30" y="58"/>
                  </a:cubicBezTo>
                  <a:cubicBezTo>
                    <a:pt x="0" y="58"/>
                    <a:pt x="0" y="58"/>
                    <a:pt x="0" y="88"/>
                  </a:cubicBezTo>
                  <a:cubicBezTo>
                    <a:pt x="0" y="117"/>
                    <a:pt x="30" y="117"/>
                    <a:pt x="5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7" name="Freeform 12"/>
            <p:cNvSpPr>
              <a:spLocks noChangeArrowheads="1"/>
            </p:cNvSpPr>
            <p:nvPr/>
          </p:nvSpPr>
          <p:spPr bwMode="auto">
            <a:xfrm>
              <a:off x="4478338" y="1470025"/>
              <a:ext cx="200025" cy="241300"/>
            </a:xfrm>
            <a:custGeom>
              <a:avLst/>
              <a:gdLst>
                <a:gd name="T0" fmla="*/ 525 w 555"/>
                <a:gd name="T1" fmla="*/ 496 h 672"/>
                <a:gd name="T2" fmla="*/ 525 w 555"/>
                <a:gd name="T3" fmla="*/ 496 h 672"/>
                <a:gd name="T4" fmla="*/ 496 w 555"/>
                <a:gd name="T5" fmla="*/ 408 h 672"/>
                <a:gd name="T6" fmla="*/ 409 w 555"/>
                <a:gd name="T7" fmla="*/ 233 h 672"/>
                <a:gd name="T8" fmla="*/ 234 w 555"/>
                <a:gd name="T9" fmla="*/ 88 h 672"/>
                <a:gd name="T10" fmla="*/ 59 w 555"/>
                <a:gd name="T11" fmla="*/ 0 h 672"/>
                <a:gd name="T12" fmla="*/ 0 w 555"/>
                <a:gd name="T13" fmla="*/ 58 h 672"/>
                <a:gd name="T14" fmla="*/ 59 w 555"/>
                <a:gd name="T15" fmla="*/ 88 h 672"/>
                <a:gd name="T16" fmla="*/ 204 w 555"/>
                <a:gd name="T17" fmla="*/ 146 h 672"/>
                <a:gd name="T18" fmla="*/ 351 w 555"/>
                <a:gd name="T19" fmla="*/ 262 h 672"/>
                <a:gd name="T20" fmla="*/ 438 w 555"/>
                <a:gd name="T21" fmla="*/ 408 h 672"/>
                <a:gd name="T22" fmla="*/ 467 w 555"/>
                <a:gd name="T23" fmla="*/ 496 h 672"/>
                <a:gd name="T24" fmla="*/ 438 w 555"/>
                <a:gd name="T25" fmla="*/ 612 h 672"/>
                <a:gd name="T26" fmla="*/ 438 w 555"/>
                <a:gd name="T27" fmla="*/ 641 h 672"/>
                <a:gd name="T28" fmla="*/ 496 w 555"/>
                <a:gd name="T29" fmla="*/ 671 h 672"/>
                <a:gd name="T30" fmla="*/ 525 w 555"/>
                <a:gd name="T31" fmla="*/ 612 h 672"/>
                <a:gd name="T32" fmla="*/ 525 w 555"/>
                <a:gd name="T33" fmla="*/ 612 h 672"/>
                <a:gd name="T34" fmla="*/ 525 w 555"/>
                <a:gd name="T35" fmla="*/ 49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2">
                  <a:moveTo>
                    <a:pt x="525" y="496"/>
                  </a:moveTo>
                  <a:lnTo>
                    <a:pt x="525" y="496"/>
                  </a:lnTo>
                  <a:cubicBezTo>
                    <a:pt x="525" y="467"/>
                    <a:pt x="525" y="438"/>
                    <a:pt x="496" y="408"/>
                  </a:cubicBezTo>
                  <a:cubicBezTo>
                    <a:pt x="467" y="321"/>
                    <a:pt x="438" y="291"/>
                    <a:pt x="409" y="233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2"/>
                  </a:cubicBezTo>
                  <a:cubicBezTo>
                    <a:pt x="380" y="321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  <a:cubicBezTo>
                    <a:pt x="467" y="555"/>
                    <a:pt x="467" y="555"/>
                    <a:pt x="438" y="612"/>
                  </a:cubicBezTo>
                  <a:cubicBezTo>
                    <a:pt x="438" y="612"/>
                    <a:pt x="438" y="612"/>
                    <a:pt x="438" y="641"/>
                  </a:cubicBezTo>
                  <a:cubicBezTo>
                    <a:pt x="438" y="641"/>
                    <a:pt x="467" y="671"/>
                    <a:pt x="496" y="671"/>
                  </a:cubicBezTo>
                  <a:cubicBezTo>
                    <a:pt x="525" y="671"/>
                    <a:pt x="554" y="641"/>
                    <a:pt x="525" y="612"/>
                  </a:cubicBezTo>
                  <a:lnTo>
                    <a:pt x="525" y="612"/>
                  </a:lnTo>
                  <a:cubicBezTo>
                    <a:pt x="525" y="555"/>
                    <a:pt x="525" y="525"/>
                    <a:pt x="525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8" name="Freeform 13"/>
            <p:cNvSpPr>
              <a:spLocks noChangeArrowheads="1"/>
            </p:cNvSpPr>
            <p:nvPr/>
          </p:nvSpPr>
          <p:spPr bwMode="auto">
            <a:xfrm>
              <a:off x="4530725" y="1238250"/>
              <a:ext cx="273050" cy="147638"/>
            </a:xfrm>
            <a:custGeom>
              <a:avLst/>
              <a:gdLst>
                <a:gd name="T0" fmla="*/ 175 w 758"/>
                <a:gd name="T1" fmla="*/ 350 h 410"/>
                <a:gd name="T2" fmla="*/ 175 w 758"/>
                <a:gd name="T3" fmla="*/ 350 h 410"/>
                <a:gd name="T4" fmla="*/ 88 w 758"/>
                <a:gd name="T5" fmla="*/ 321 h 410"/>
                <a:gd name="T6" fmla="*/ 58 w 758"/>
                <a:gd name="T7" fmla="*/ 321 h 410"/>
                <a:gd name="T8" fmla="*/ 0 w 758"/>
                <a:gd name="T9" fmla="*/ 380 h 410"/>
                <a:gd name="T10" fmla="*/ 58 w 758"/>
                <a:gd name="T11" fmla="*/ 409 h 410"/>
                <a:gd name="T12" fmla="*/ 175 w 758"/>
                <a:gd name="T13" fmla="*/ 409 h 410"/>
                <a:gd name="T14" fmla="*/ 292 w 758"/>
                <a:gd name="T15" fmla="*/ 409 h 410"/>
                <a:gd name="T16" fmla="*/ 466 w 758"/>
                <a:gd name="T17" fmla="*/ 350 h 410"/>
                <a:gd name="T18" fmla="*/ 640 w 758"/>
                <a:gd name="T19" fmla="*/ 204 h 410"/>
                <a:gd name="T20" fmla="*/ 728 w 758"/>
                <a:gd name="T21" fmla="*/ 30 h 410"/>
                <a:gd name="T22" fmla="*/ 728 w 758"/>
                <a:gd name="T23" fmla="*/ 0 h 410"/>
                <a:gd name="T24" fmla="*/ 670 w 758"/>
                <a:gd name="T25" fmla="*/ 30 h 410"/>
                <a:gd name="T26" fmla="*/ 583 w 758"/>
                <a:gd name="T27" fmla="*/ 176 h 410"/>
                <a:gd name="T28" fmla="*/ 438 w 758"/>
                <a:gd name="T29" fmla="*/ 292 h 410"/>
                <a:gd name="T30" fmla="*/ 263 w 758"/>
                <a:gd name="T31" fmla="*/ 350 h 410"/>
                <a:gd name="T32" fmla="*/ 175 w 758"/>
                <a:gd name="T33" fmla="*/ 35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10">
                  <a:moveTo>
                    <a:pt x="175" y="350"/>
                  </a:moveTo>
                  <a:lnTo>
                    <a:pt x="175" y="350"/>
                  </a:lnTo>
                  <a:cubicBezTo>
                    <a:pt x="146" y="350"/>
                    <a:pt x="117" y="350"/>
                    <a:pt x="88" y="321"/>
                  </a:cubicBezTo>
                  <a:cubicBezTo>
                    <a:pt x="88" y="321"/>
                    <a:pt x="88" y="321"/>
                    <a:pt x="58" y="321"/>
                  </a:cubicBezTo>
                  <a:cubicBezTo>
                    <a:pt x="58" y="321"/>
                    <a:pt x="0" y="350"/>
                    <a:pt x="0" y="380"/>
                  </a:cubicBezTo>
                  <a:cubicBezTo>
                    <a:pt x="0" y="409"/>
                    <a:pt x="29" y="409"/>
                    <a:pt x="58" y="409"/>
                  </a:cubicBezTo>
                  <a:cubicBezTo>
                    <a:pt x="88" y="409"/>
                    <a:pt x="146" y="409"/>
                    <a:pt x="175" y="409"/>
                  </a:cubicBezTo>
                  <a:cubicBezTo>
                    <a:pt x="205" y="409"/>
                    <a:pt x="234" y="409"/>
                    <a:pt x="292" y="409"/>
                  </a:cubicBezTo>
                  <a:cubicBezTo>
                    <a:pt x="350" y="409"/>
                    <a:pt x="408" y="380"/>
                    <a:pt x="466" y="350"/>
                  </a:cubicBezTo>
                  <a:cubicBezTo>
                    <a:pt x="524" y="321"/>
                    <a:pt x="583" y="263"/>
                    <a:pt x="640" y="204"/>
                  </a:cubicBezTo>
                  <a:cubicBezTo>
                    <a:pt x="670" y="176"/>
                    <a:pt x="728" y="117"/>
                    <a:pt x="728" y="30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88"/>
                    <a:pt x="640" y="147"/>
                    <a:pt x="583" y="176"/>
                  </a:cubicBezTo>
                  <a:cubicBezTo>
                    <a:pt x="554" y="233"/>
                    <a:pt x="495" y="263"/>
                    <a:pt x="438" y="292"/>
                  </a:cubicBezTo>
                  <a:cubicBezTo>
                    <a:pt x="379" y="321"/>
                    <a:pt x="321" y="321"/>
                    <a:pt x="263" y="350"/>
                  </a:cubicBezTo>
                  <a:cubicBezTo>
                    <a:pt x="234" y="350"/>
                    <a:pt x="205" y="380"/>
                    <a:pt x="175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9" name="Freeform 14"/>
            <p:cNvSpPr>
              <a:spLocks noChangeArrowheads="1"/>
            </p:cNvSpPr>
            <p:nvPr/>
          </p:nvSpPr>
          <p:spPr bwMode="auto">
            <a:xfrm>
              <a:off x="4248150" y="1920875"/>
              <a:ext cx="104775" cy="42863"/>
            </a:xfrm>
            <a:custGeom>
              <a:avLst/>
              <a:gdLst>
                <a:gd name="T0" fmla="*/ 146 w 293"/>
                <a:gd name="T1" fmla="*/ 58 h 118"/>
                <a:gd name="T2" fmla="*/ 146 w 293"/>
                <a:gd name="T3" fmla="*/ 58 h 118"/>
                <a:gd name="T4" fmla="*/ 233 w 293"/>
                <a:gd name="T5" fmla="*/ 87 h 118"/>
                <a:gd name="T6" fmla="*/ 262 w 293"/>
                <a:gd name="T7" fmla="*/ 87 h 118"/>
                <a:gd name="T8" fmla="*/ 292 w 293"/>
                <a:gd name="T9" fmla="*/ 58 h 118"/>
                <a:gd name="T10" fmla="*/ 233 w 293"/>
                <a:gd name="T11" fmla="*/ 0 h 118"/>
                <a:gd name="T12" fmla="*/ 146 w 293"/>
                <a:gd name="T13" fmla="*/ 0 h 118"/>
                <a:gd name="T14" fmla="*/ 29 w 293"/>
                <a:gd name="T15" fmla="*/ 29 h 118"/>
                <a:gd name="T16" fmla="*/ 0 w 293"/>
                <a:gd name="T17" fmla="*/ 29 h 118"/>
                <a:gd name="T18" fmla="*/ 0 w 293"/>
                <a:gd name="T19" fmla="*/ 117 h 118"/>
                <a:gd name="T20" fmla="*/ 58 w 293"/>
                <a:gd name="T21" fmla="*/ 87 h 118"/>
                <a:gd name="T22" fmla="*/ 146 w 293"/>
                <a:gd name="T23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8">
                  <a:moveTo>
                    <a:pt x="146" y="58"/>
                  </a:moveTo>
                  <a:lnTo>
                    <a:pt x="146" y="58"/>
                  </a:lnTo>
                  <a:cubicBezTo>
                    <a:pt x="175" y="58"/>
                    <a:pt x="204" y="58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58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88" y="58"/>
                    <a:pt x="117" y="58"/>
                    <a:pt x="146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0" name="Freeform 15"/>
            <p:cNvSpPr>
              <a:spLocks noChangeArrowheads="1"/>
            </p:cNvSpPr>
            <p:nvPr/>
          </p:nvSpPr>
          <p:spPr bwMode="auto">
            <a:xfrm>
              <a:off x="4437063" y="1931988"/>
              <a:ext cx="282575" cy="104775"/>
            </a:xfrm>
            <a:custGeom>
              <a:avLst/>
              <a:gdLst>
                <a:gd name="T0" fmla="*/ 29 w 787"/>
                <a:gd name="T1" fmla="*/ 117 h 293"/>
                <a:gd name="T2" fmla="*/ 29 w 787"/>
                <a:gd name="T3" fmla="*/ 117 h 293"/>
                <a:gd name="T4" fmla="*/ 29 w 787"/>
                <a:gd name="T5" fmla="*/ 205 h 293"/>
                <a:gd name="T6" fmla="*/ 146 w 787"/>
                <a:gd name="T7" fmla="*/ 234 h 293"/>
                <a:gd name="T8" fmla="*/ 234 w 787"/>
                <a:gd name="T9" fmla="*/ 263 h 293"/>
                <a:gd name="T10" fmla="*/ 437 w 787"/>
                <a:gd name="T11" fmla="*/ 263 h 293"/>
                <a:gd name="T12" fmla="*/ 612 w 787"/>
                <a:gd name="T13" fmla="*/ 205 h 293"/>
                <a:gd name="T14" fmla="*/ 786 w 787"/>
                <a:gd name="T15" fmla="*/ 88 h 293"/>
                <a:gd name="T16" fmla="*/ 757 w 787"/>
                <a:gd name="T17" fmla="*/ 29 h 293"/>
                <a:gd name="T18" fmla="*/ 700 w 787"/>
                <a:gd name="T19" fmla="*/ 29 h 293"/>
                <a:gd name="T20" fmla="*/ 583 w 787"/>
                <a:gd name="T21" fmla="*/ 146 h 293"/>
                <a:gd name="T22" fmla="*/ 437 w 787"/>
                <a:gd name="T23" fmla="*/ 205 h 293"/>
                <a:gd name="T24" fmla="*/ 234 w 787"/>
                <a:gd name="T25" fmla="*/ 205 h 293"/>
                <a:gd name="T26" fmla="*/ 175 w 787"/>
                <a:gd name="T27" fmla="*/ 175 h 293"/>
                <a:gd name="T28" fmla="*/ 116 w 787"/>
                <a:gd name="T29" fmla="*/ 117 h 293"/>
                <a:gd name="T30" fmla="*/ 58 w 787"/>
                <a:gd name="T31" fmla="*/ 117 h 293"/>
                <a:gd name="T32" fmla="*/ 29 w 787"/>
                <a:gd name="T33" fmla="*/ 11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7" h="293">
                  <a:moveTo>
                    <a:pt x="29" y="117"/>
                  </a:moveTo>
                  <a:lnTo>
                    <a:pt x="29" y="117"/>
                  </a:lnTo>
                  <a:cubicBezTo>
                    <a:pt x="0" y="175"/>
                    <a:pt x="29" y="175"/>
                    <a:pt x="29" y="205"/>
                  </a:cubicBezTo>
                  <a:cubicBezTo>
                    <a:pt x="58" y="205"/>
                    <a:pt x="116" y="234"/>
                    <a:pt x="146" y="234"/>
                  </a:cubicBezTo>
                  <a:cubicBezTo>
                    <a:pt x="175" y="234"/>
                    <a:pt x="204" y="263"/>
                    <a:pt x="234" y="263"/>
                  </a:cubicBezTo>
                  <a:cubicBezTo>
                    <a:pt x="320" y="292"/>
                    <a:pt x="379" y="263"/>
                    <a:pt x="437" y="263"/>
                  </a:cubicBezTo>
                  <a:cubicBezTo>
                    <a:pt x="496" y="234"/>
                    <a:pt x="554" y="234"/>
                    <a:pt x="612" y="205"/>
                  </a:cubicBezTo>
                  <a:cubicBezTo>
                    <a:pt x="670" y="175"/>
                    <a:pt x="728" y="117"/>
                    <a:pt x="786" y="88"/>
                  </a:cubicBezTo>
                  <a:cubicBezTo>
                    <a:pt x="786" y="58"/>
                    <a:pt x="786" y="29"/>
                    <a:pt x="757" y="29"/>
                  </a:cubicBezTo>
                  <a:cubicBezTo>
                    <a:pt x="757" y="0"/>
                    <a:pt x="728" y="0"/>
                    <a:pt x="700" y="29"/>
                  </a:cubicBezTo>
                  <a:cubicBezTo>
                    <a:pt x="670" y="88"/>
                    <a:pt x="641" y="117"/>
                    <a:pt x="583" y="146"/>
                  </a:cubicBezTo>
                  <a:cubicBezTo>
                    <a:pt x="554" y="175"/>
                    <a:pt x="467" y="205"/>
                    <a:pt x="437" y="205"/>
                  </a:cubicBezTo>
                  <a:cubicBezTo>
                    <a:pt x="350" y="205"/>
                    <a:pt x="320" y="205"/>
                    <a:pt x="234" y="205"/>
                  </a:cubicBezTo>
                  <a:cubicBezTo>
                    <a:pt x="234" y="205"/>
                    <a:pt x="204" y="175"/>
                    <a:pt x="175" y="175"/>
                  </a:cubicBezTo>
                  <a:cubicBezTo>
                    <a:pt x="146" y="175"/>
                    <a:pt x="116" y="146"/>
                    <a:pt x="116" y="117"/>
                  </a:cubicBezTo>
                  <a:cubicBezTo>
                    <a:pt x="87" y="117"/>
                    <a:pt x="87" y="117"/>
                    <a:pt x="58" y="117"/>
                  </a:cubicBezTo>
                  <a:cubicBezTo>
                    <a:pt x="58" y="88"/>
                    <a:pt x="29" y="117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1" name="Freeform 16"/>
            <p:cNvSpPr>
              <a:spLocks noChangeArrowheads="1"/>
            </p:cNvSpPr>
            <p:nvPr/>
          </p:nvSpPr>
          <p:spPr bwMode="auto">
            <a:xfrm>
              <a:off x="4605338" y="1763713"/>
              <a:ext cx="293687" cy="104775"/>
            </a:xfrm>
            <a:custGeom>
              <a:avLst/>
              <a:gdLst>
                <a:gd name="T0" fmla="*/ 233 w 816"/>
                <a:gd name="T1" fmla="*/ 174 h 292"/>
                <a:gd name="T2" fmla="*/ 233 w 816"/>
                <a:gd name="T3" fmla="*/ 174 h 292"/>
                <a:gd name="T4" fmla="*/ 174 w 816"/>
                <a:gd name="T5" fmla="*/ 116 h 292"/>
                <a:gd name="T6" fmla="*/ 116 w 816"/>
                <a:gd name="T7" fmla="*/ 58 h 292"/>
                <a:gd name="T8" fmla="*/ 87 w 816"/>
                <a:gd name="T9" fmla="*/ 29 h 292"/>
                <a:gd name="T10" fmla="*/ 29 w 816"/>
                <a:gd name="T11" fmla="*/ 29 h 292"/>
                <a:gd name="T12" fmla="*/ 29 w 816"/>
                <a:gd name="T13" fmla="*/ 116 h 292"/>
                <a:gd name="T14" fmla="*/ 116 w 816"/>
                <a:gd name="T15" fmla="*/ 174 h 292"/>
                <a:gd name="T16" fmla="*/ 203 w 816"/>
                <a:gd name="T17" fmla="*/ 233 h 292"/>
                <a:gd name="T18" fmla="*/ 407 w 816"/>
                <a:gd name="T19" fmla="*/ 291 h 292"/>
                <a:gd name="T20" fmla="*/ 611 w 816"/>
                <a:gd name="T21" fmla="*/ 262 h 292"/>
                <a:gd name="T22" fmla="*/ 785 w 816"/>
                <a:gd name="T23" fmla="*/ 174 h 292"/>
                <a:gd name="T24" fmla="*/ 815 w 816"/>
                <a:gd name="T25" fmla="*/ 174 h 292"/>
                <a:gd name="T26" fmla="*/ 815 w 816"/>
                <a:gd name="T27" fmla="*/ 116 h 292"/>
                <a:gd name="T28" fmla="*/ 756 w 816"/>
                <a:gd name="T29" fmla="*/ 116 h 292"/>
                <a:gd name="T30" fmla="*/ 611 w 816"/>
                <a:gd name="T31" fmla="*/ 204 h 292"/>
                <a:gd name="T32" fmla="*/ 407 w 816"/>
                <a:gd name="T33" fmla="*/ 233 h 292"/>
                <a:gd name="T34" fmla="*/ 233 w 816"/>
                <a:gd name="T35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92">
                  <a:moveTo>
                    <a:pt x="233" y="174"/>
                  </a:moveTo>
                  <a:lnTo>
                    <a:pt x="233" y="174"/>
                  </a:lnTo>
                  <a:cubicBezTo>
                    <a:pt x="203" y="145"/>
                    <a:pt x="174" y="145"/>
                    <a:pt x="174" y="116"/>
                  </a:cubicBezTo>
                  <a:cubicBezTo>
                    <a:pt x="145" y="116"/>
                    <a:pt x="116" y="58"/>
                    <a:pt x="116" y="58"/>
                  </a:cubicBezTo>
                  <a:cubicBezTo>
                    <a:pt x="116" y="29"/>
                    <a:pt x="87" y="29"/>
                    <a:pt x="87" y="29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8"/>
                    <a:pt x="0" y="88"/>
                    <a:pt x="29" y="116"/>
                  </a:cubicBezTo>
                  <a:cubicBezTo>
                    <a:pt x="58" y="116"/>
                    <a:pt x="87" y="174"/>
                    <a:pt x="116" y="174"/>
                  </a:cubicBezTo>
                  <a:cubicBezTo>
                    <a:pt x="145" y="204"/>
                    <a:pt x="174" y="233"/>
                    <a:pt x="203" y="233"/>
                  </a:cubicBezTo>
                  <a:cubicBezTo>
                    <a:pt x="261" y="262"/>
                    <a:pt x="349" y="291"/>
                    <a:pt x="407" y="291"/>
                  </a:cubicBezTo>
                  <a:cubicBezTo>
                    <a:pt x="494" y="291"/>
                    <a:pt x="552" y="291"/>
                    <a:pt x="611" y="262"/>
                  </a:cubicBezTo>
                  <a:cubicBezTo>
                    <a:pt x="669" y="233"/>
                    <a:pt x="756" y="204"/>
                    <a:pt x="785" y="174"/>
                  </a:cubicBezTo>
                  <a:cubicBezTo>
                    <a:pt x="785" y="174"/>
                    <a:pt x="785" y="174"/>
                    <a:pt x="815" y="174"/>
                  </a:cubicBezTo>
                  <a:cubicBezTo>
                    <a:pt x="815" y="145"/>
                    <a:pt x="815" y="116"/>
                    <a:pt x="815" y="116"/>
                  </a:cubicBezTo>
                  <a:cubicBezTo>
                    <a:pt x="785" y="88"/>
                    <a:pt x="756" y="88"/>
                    <a:pt x="756" y="116"/>
                  </a:cubicBezTo>
                  <a:cubicBezTo>
                    <a:pt x="699" y="145"/>
                    <a:pt x="669" y="174"/>
                    <a:pt x="611" y="204"/>
                  </a:cubicBezTo>
                  <a:cubicBezTo>
                    <a:pt x="523" y="233"/>
                    <a:pt x="494" y="233"/>
                    <a:pt x="407" y="233"/>
                  </a:cubicBezTo>
                  <a:cubicBezTo>
                    <a:pt x="349" y="204"/>
                    <a:pt x="290" y="174"/>
                    <a:pt x="233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2" name="Freeform 17"/>
            <p:cNvSpPr>
              <a:spLocks noChangeArrowheads="1"/>
            </p:cNvSpPr>
            <p:nvPr/>
          </p:nvSpPr>
          <p:spPr bwMode="auto">
            <a:xfrm>
              <a:off x="4719638" y="104775"/>
              <a:ext cx="252412" cy="168275"/>
            </a:xfrm>
            <a:custGeom>
              <a:avLst/>
              <a:gdLst>
                <a:gd name="T0" fmla="*/ 30 w 701"/>
                <a:gd name="T1" fmla="*/ 438 h 468"/>
                <a:gd name="T2" fmla="*/ 30 w 701"/>
                <a:gd name="T3" fmla="*/ 438 h 468"/>
                <a:gd name="T4" fmla="*/ 88 w 701"/>
                <a:gd name="T5" fmla="*/ 409 h 468"/>
                <a:gd name="T6" fmla="*/ 146 w 701"/>
                <a:gd name="T7" fmla="*/ 263 h 468"/>
                <a:gd name="T8" fmla="*/ 292 w 701"/>
                <a:gd name="T9" fmla="*/ 147 h 468"/>
                <a:gd name="T10" fmla="*/ 437 w 701"/>
                <a:gd name="T11" fmla="*/ 59 h 468"/>
                <a:gd name="T12" fmla="*/ 525 w 701"/>
                <a:gd name="T13" fmla="*/ 59 h 468"/>
                <a:gd name="T14" fmla="*/ 612 w 701"/>
                <a:gd name="T15" fmla="*/ 88 h 468"/>
                <a:gd name="T16" fmla="*/ 671 w 701"/>
                <a:gd name="T17" fmla="*/ 88 h 468"/>
                <a:gd name="T18" fmla="*/ 700 w 701"/>
                <a:gd name="T19" fmla="*/ 30 h 468"/>
                <a:gd name="T20" fmla="*/ 642 w 701"/>
                <a:gd name="T21" fmla="*/ 0 h 468"/>
                <a:gd name="T22" fmla="*/ 525 w 701"/>
                <a:gd name="T23" fmla="*/ 0 h 468"/>
                <a:gd name="T24" fmla="*/ 437 w 701"/>
                <a:gd name="T25" fmla="*/ 0 h 468"/>
                <a:gd name="T26" fmla="*/ 263 w 701"/>
                <a:gd name="T27" fmla="*/ 88 h 468"/>
                <a:gd name="T28" fmla="*/ 88 w 701"/>
                <a:gd name="T29" fmla="*/ 205 h 468"/>
                <a:gd name="T30" fmla="*/ 0 w 701"/>
                <a:gd name="T31" fmla="*/ 409 h 468"/>
                <a:gd name="T32" fmla="*/ 0 w 701"/>
                <a:gd name="T33" fmla="*/ 409 h 468"/>
                <a:gd name="T34" fmla="*/ 30 w 701"/>
                <a:gd name="T35" fmla="*/ 43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30" y="438"/>
                  </a:moveTo>
                  <a:lnTo>
                    <a:pt x="30" y="438"/>
                  </a:lnTo>
                  <a:cubicBezTo>
                    <a:pt x="59" y="467"/>
                    <a:pt x="88" y="438"/>
                    <a:pt x="88" y="409"/>
                  </a:cubicBezTo>
                  <a:cubicBezTo>
                    <a:pt x="88" y="350"/>
                    <a:pt x="116" y="292"/>
                    <a:pt x="146" y="263"/>
                  </a:cubicBezTo>
                  <a:cubicBezTo>
                    <a:pt x="175" y="205"/>
                    <a:pt x="233" y="176"/>
                    <a:pt x="292" y="147"/>
                  </a:cubicBezTo>
                  <a:cubicBezTo>
                    <a:pt x="350" y="117"/>
                    <a:pt x="408" y="88"/>
                    <a:pt x="437" y="59"/>
                  </a:cubicBezTo>
                  <a:cubicBezTo>
                    <a:pt x="496" y="59"/>
                    <a:pt x="496" y="59"/>
                    <a:pt x="525" y="59"/>
                  </a:cubicBezTo>
                  <a:cubicBezTo>
                    <a:pt x="583" y="59"/>
                    <a:pt x="583" y="59"/>
                    <a:pt x="612" y="88"/>
                  </a:cubicBezTo>
                  <a:cubicBezTo>
                    <a:pt x="612" y="88"/>
                    <a:pt x="642" y="88"/>
                    <a:pt x="671" y="88"/>
                  </a:cubicBezTo>
                  <a:cubicBezTo>
                    <a:pt x="671" y="88"/>
                    <a:pt x="700" y="59"/>
                    <a:pt x="700" y="30"/>
                  </a:cubicBezTo>
                  <a:cubicBezTo>
                    <a:pt x="700" y="0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0"/>
                  </a:cubicBezTo>
                  <a:cubicBezTo>
                    <a:pt x="350" y="30"/>
                    <a:pt x="321" y="59"/>
                    <a:pt x="263" y="88"/>
                  </a:cubicBezTo>
                  <a:cubicBezTo>
                    <a:pt x="204" y="117"/>
                    <a:pt x="146" y="176"/>
                    <a:pt x="88" y="205"/>
                  </a:cubicBezTo>
                  <a:cubicBezTo>
                    <a:pt x="59" y="263"/>
                    <a:pt x="30" y="350"/>
                    <a:pt x="0" y="409"/>
                  </a:cubicBezTo>
                  <a:lnTo>
                    <a:pt x="0" y="409"/>
                  </a:lnTo>
                  <a:cubicBezTo>
                    <a:pt x="0" y="409"/>
                    <a:pt x="0" y="438"/>
                    <a:pt x="30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3" name="Freeform 18"/>
            <p:cNvSpPr>
              <a:spLocks noChangeArrowheads="1"/>
            </p:cNvSpPr>
            <p:nvPr/>
          </p:nvSpPr>
          <p:spPr bwMode="auto">
            <a:xfrm>
              <a:off x="4929188" y="241300"/>
              <a:ext cx="209550" cy="127000"/>
            </a:xfrm>
            <a:custGeom>
              <a:avLst/>
              <a:gdLst>
                <a:gd name="T0" fmla="*/ 438 w 584"/>
                <a:gd name="T1" fmla="*/ 87 h 351"/>
                <a:gd name="T2" fmla="*/ 438 w 584"/>
                <a:gd name="T3" fmla="*/ 87 h 351"/>
                <a:gd name="T4" fmla="*/ 233 w 584"/>
                <a:gd name="T5" fmla="*/ 29 h 351"/>
                <a:gd name="T6" fmla="*/ 59 w 584"/>
                <a:gd name="T7" fmla="*/ 29 h 351"/>
                <a:gd name="T8" fmla="*/ 29 w 584"/>
                <a:gd name="T9" fmla="*/ 29 h 351"/>
                <a:gd name="T10" fmla="*/ 0 w 584"/>
                <a:gd name="T11" fmla="*/ 58 h 351"/>
                <a:gd name="T12" fmla="*/ 59 w 584"/>
                <a:gd name="T13" fmla="*/ 87 h 351"/>
                <a:gd name="T14" fmla="*/ 233 w 584"/>
                <a:gd name="T15" fmla="*/ 58 h 351"/>
                <a:gd name="T16" fmla="*/ 380 w 584"/>
                <a:gd name="T17" fmla="*/ 146 h 351"/>
                <a:gd name="T18" fmla="*/ 525 w 584"/>
                <a:gd name="T19" fmla="*/ 262 h 351"/>
                <a:gd name="T20" fmla="*/ 583 w 584"/>
                <a:gd name="T21" fmla="*/ 350 h 351"/>
                <a:gd name="T22" fmla="*/ 583 w 584"/>
                <a:gd name="T23" fmla="*/ 233 h 351"/>
                <a:gd name="T24" fmla="*/ 438 w 584"/>
                <a:gd name="T25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438" y="87"/>
                  </a:moveTo>
                  <a:lnTo>
                    <a:pt x="438" y="87"/>
                  </a:lnTo>
                  <a:cubicBezTo>
                    <a:pt x="380" y="58"/>
                    <a:pt x="292" y="29"/>
                    <a:pt x="233" y="29"/>
                  </a:cubicBez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58"/>
                  </a:cubicBezTo>
                  <a:cubicBezTo>
                    <a:pt x="0" y="87"/>
                    <a:pt x="29" y="87"/>
                    <a:pt x="59" y="87"/>
                  </a:cubicBezTo>
                  <a:cubicBezTo>
                    <a:pt x="117" y="58"/>
                    <a:pt x="175" y="58"/>
                    <a:pt x="233" y="58"/>
                  </a:cubicBezTo>
                  <a:cubicBezTo>
                    <a:pt x="292" y="87"/>
                    <a:pt x="350" y="117"/>
                    <a:pt x="380" y="146"/>
                  </a:cubicBezTo>
                  <a:cubicBezTo>
                    <a:pt x="438" y="175"/>
                    <a:pt x="496" y="233"/>
                    <a:pt x="525" y="262"/>
                  </a:cubicBezTo>
                  <a:cubicBezTo>
                    <a:pt x="554" y="291"/>
                    <a:pt x="554" y="320"/>
                    <a:pt x="583" y="350"/>
                  </a:cubicBezTo>
                  <a:cubicBezTo>
                    <a:pt x="583" y="233"/>
                    <a:pt x="583" y="233"/>
                    <a:pt x="583" y="233"/>
                  </a:cubicBezTo>
                  <a:cubicBezTo>
                    <a:pt x="525" y="175"/>
                    <a:pt x="466" y="117"/>
                    <a:pt x="438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4" name="Freeform 19"/>
            <p:cNvSpPr>
              <a:spLocks noChangeArrowheads="1"/>
            </p:cNvSpPr>
            <p:nvPr/>
          </p:nvSpPr>
          <p:spPr bwMode="auto">
            <a:xfrm>
              <a:off x="4803775" y="368300"/>
              <a:ext cx="95250" cy="293688"/>
            </a:xfrm>
            <a:custGeom>
              <a:avLst/>
              <a:gdLst>
                <a:gd name="T0" fmla="*/ 175 w 264"/>
                <a:gd name="T1" fmla="*/ 146 h 818"/>
                <a:gd name="T2" fmla="*/ 175 w 264"/>
                <a:gd name="T3" fmla="*/ 146 h 818"/>
                <a:gd name="T4" fmla="*/ 233 w 264"/>
                <a:gd name="T5" fmla="*/ 117 h 818"/>
                <a:gd name="T6" fmla="*/ 263 w 264"/>
                <a:gd name="T7" fmla="*/ 87 h 818"/>
                <a:gd name="T8" fmla="*/ 233 w 264"/>
                <a:gd name="T9" fmla="*/ 29 h 818"/>
                <a:gd name="T10" fmla="*/ 175 w 264"/>
                <a:gd name="T11" fmla="*/ 29 h 818"/>
                <a:gd name="T12" fmla="*/ 88 w 264"/>
                <a:gd name="T13" fmla="*/ 117 h 818"/>
                <a:gd name="T14" fmla="*/ 59 w 264"/>
                <a:gd name="T15" fmla="*/ 203 h 818"/>
                <a:gd name="T16" fmla="*/ 0 w 264"/>
                <a:gd name="T17" fmla="*/ 408 h 818"/>
                <a:gd name="T18" fmla="*/ 30 w 264"/>
                <a:gd name="T19" fmla="*/ 612 h 818"/>
                <a:gd name="T20" fmla="*/ 117 w 264"/>
                <a:gd name="T21" fmla="*/ 787 h 818"/>
                <a:gd name="T22" fmla="*/ 204 w 264"/>
                <a:gd name="T23" fmla="*/ 787 h 818"/>
                <a:gd name="T24" fmla="*/ 175 w 264"/>
                <a:gd name="T25" fmla="*/ 758 h 818"/>
                <a:gd name="T26" fmla="*/ 88 w 264"/>
                <a:gd name="T27" fmla="*/ 583 h 818"/>
                <a:gd name="T28" fmla="*/ 59 w 264"/>
                <a:gd name="T29" fmla="*/ 408 h 818"/>
                <a:gd name="T30" fmla="*/ 117 w 264"/>
                <a:gd name="T31" fmla="*/ 233 h 818"/>
                <a:gd name="T32" fmla="*/ 175 w 264"/>
                <a:gd name="T33" fmla="*/ 14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46"/>
                  </a:moveTo>
                  <a:lnTo>
                    <a:pt x="175" y="146"/>
                  </a:lnTo>
                  <a:cubicBezTo>
                    <a:pt x="175" y="146"/>
                    <a:pt x="204" y="117"/>
                    <a:pt x="233" y="117"/>
                  </a:cubicBezTo>
                  <a:cubicBezTo>
                    <a:pt x="233" y="117"/>
                    <a:pt x="233" y="117"/>
                    <a:pt x="263" y="87"/>
                  </a:cubicBezTo>
                  <a:cubicBezTo>
                    <a:pt x="263" y="58"/>
                    <a:pt x="263" y="29"/>
                    <a:pt x="233" y="29"/>
                  </a:cubicBezTo>
                  <a:cubicBezTo>
                    <a:pt x="233" y="0"/>
                    <a:pt x="175" y="29"/>
                    <a:pt x="175" y="29"/>
                  </a:cubicBezTo>
                  <a:cubicBezTo>
                    <a:pt x="147" y="58"/>
                    <a:pt x="117" y="87"/>
                    <a:pt x="88" y="117"/>
                  </a:cubicBezTo>
                  <a:cubicBezTo>
                    <a:pt x="59" y="146"/>
                    <a:pt x="59" y="203"/>
                    <a:pt x="59" y="203"/>
                  </a:cubicBezTo>
                  <a:cubicBezTo>
                    <a:pt x="0" y="291"/>
                    <a:pt x="0" y="350"/>
                    <a:pt x="0" y="408"/>
                  </a:cubicBezTo>
                  <a:cubicBezTo>
                    <a:pt x="0" y="496"/>
                    <a:pt x="0" y="525"/>
                    <a:pt x="30" y="612"/>
                  </a:cubicBezTo>
                  <a:cubicBezTo>
                    <a:pt x="59" y="670"/>
                    <a:pt x="88" y="758"/>
                    <a:pt x="117" y="787"/>
                  </a:cubicBezTo>
                  <a:cubicBezTo>
                    <a:pt x="147" y="817"/>
                    <a:pt x="175" y="817"/>
                    <a:pt x="204" y="787"/>
                  </a:cubicBezTo>
                  <a:cubicBezTo>
                    <a:pt x="204" y="787"/>
                    <a:pt x="204" y="758"/>
                    <a:pt x="175" y="758"/>
                  </a:cubicBezTo>
                  <a:cubicBezTo>
                    <a:pt x="147" y="700"/>
                    <a:pt x="117" y="670"/>
                    <a:pt x="88" y="583"/>
                  </a:cubicBezTo>
                  <a:cubicBezTo>
                    <a:pt x="59" y="525"/>
                    <a:pt x="59" y="467"/>
                    <a:pt x="59" y="408"/>
                  </a:cubicBezTo>
                  <a:cubicBezTo>
                    <a:pt x="59" y="350"/>
                    <a:pt x="88" y="291"/>
                    <a:pt x="117" y="233"/>
                  </a:cubicBezTo>
                  <a:cubicBezTo>
                    <a:pt x="117" y="203"/>
                    <a:pt x="147" y="203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5" name="Freeform 20"/>
            <p:cNvSpPr>
              <a:spLocks noChangeArrowheads="1"/>
            </p:cNvSpPr>
            <p:nvPr/>
          </p:nvSpPr>
          <p:spPr bwMode="auto">
            <a:xfrm>
              <a:off x="4908550" y="630238"/>
              <a:ext cx="188913" cy="273050"/>
            </a:xfrm>
            <a:custGeom>
              <a:avLst/>
              <a:gdLst>
                <a:gd name="T0" fmla="*/ 379 w 525"/>
                <a:gd name="T1" fmla="*/ 438 h 759"/>
                <a:gd name="T2" fmla="*/ 379 w 525"/>
                <a:gd name="T3" fmla="*/ 438 h 759"/>
                <a:gd name="T4" fmla="*/ 262 w 525"/>
                <a:gd name="T5" fmla="*/ 554 h 759"/>
                <a:gd name="T6" fmla="*/ 175 w 525"/>
                <a:gd name="T7" fmla="*/ 612 h 759"/>
                <a:gd name="T8" fmla="*/ 87 w 525"/>
                <a:gd name="T9" fmla="*/ 641 h 759"/>
                <a:gd name="T10" fmla="*/ 58 w 525"/>
                <a:gd name="T11" fmla="*/ 641 h 759"/>
                <a:gd name="T12" fmla="*/ 29 w 525"/>
                <a:gd name="T13" fmla="*/ 700 h 759"/>
                <a:gd name="T14" fmla="*/ 117 w 525"/>
                <a:gd name="T15" fmla="*/ 729 h 759"/>
                <a:gd name="T16" fmla="*/ 233 w 525"/>
                <a:gd name="T17" fmla="*/ 671 h 759"/>
                <a:gd name="T18" fmla="*/ 291 w 525"/>
                <a:gd name="T19" fmla="*/ 612 h 759"/>
                <a:gd name="T20" fmla="*/ 438 w 525"/>
                <a:gd name="T21" fmla="*/ 467 h 759"/>
                <a:gd name="T22" fmla="*/ 524 w 525"/>
                <a:gd name="T23" fmla="*/ 262 h 759"/>
                <a:gd name="T24" fmla="*/ 524 w 525"/>
                <a:gd name="T25" fmla="*/ 58 h 759"/>
                <a:gd name="T26" fmla="*/ 467 w 525"/>
                <a:gd name="T27" fmla="*/ 29 h 759"/>
                <a:gd name="T28" fmla="*/ 438 w 525"/>
                <a:gd name="T29" fmla="*/ 58 h 759"/>
                <a:gd name="T30" fmla="*/ 438 w 525"/>
                <a:gd name="T31" fmla="*/ 233 h 759"/>
                <a:gd name="T32" fmla="*/ 379 w 525"/>
                <a:gd name="T33" fmla="*/ 438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59">
                  <a:moveTo>
                    <a:pt x="379" y="438"/>
                  </a:moveTo>
                  <a:lnTo>
                    <a:pt x="379" y="438"/>
                  </a:lnTo>
                  <a:cubicBezTo>
                    <a:pt x="321" y="467"/>
                    <a:pt x="291" y="524"/>
                    <a:pt x="262" y="554"/>
                  </a:cubicBezTo>
                  <a:cubicBezTo>
                    <a:pt x="233" y="583"/>
                    <a:pt x="204" y="612"/>
                    <a:pt x="175" y="612"/>
                  </a:cubicBezTo>
                  <a:cubicBezTo>
                    <a:pt x="146" y="641"/>
                    <a:pt x="117" y="641"/>
                    <a:pt x="87" y="641"/>
                  </a:cubicBezTo>
                  <a:cubicBezTo>
                    <a:pt x="58" y="641"/>
                    <a:pt x="58" y="641"/>
                    <a:pt x="58" y="641"/>
                  </a:cubicBezTo>
                  <a:cubicBezTo>
                    <a:pt x="29" y="671"/>
                    <a:pt x="0" y="700"/>
                    <a:pt x="29" y="700"/>
                  </a:cubicBezTo>
                  <a:cubicBezTo>
                    <a:pt x="58" y="758"/>
                    <a:pt x="87" y="758"/>
                    <a:pt x="117" y="729"/>
                  </a:cubicBezTo>
                  <a:cubicBezTo>
                    <a:pt x="146" y="700"/>
                    <a:pt x="175" y="700"/>
                    <a:pt x="233" y="671"/>
                  </a:cubicBezTo>
                  <a:cubicBezTo>
                    <a:pt x="233" y="671"/>
                    <a:pt x="262" y="641"/>
                    <a:pt x="291" y="612"/>
                  </a:cubicBezTo>
                  <a:cubicBezTo>
                    <a:pt x="350" y="554"/>
                    <a:pt x="379" y="524"/>
                    <a:pt x="438" y="467"/>
                  </a:cubicBezTo>
                  <a:cubicBezTo>
                    <a:pt x="467" y="379"/>
                    <a:pt x="496" y="321"/>
                    <a:pt x="524" y="262"/>
                  </a:cubicBezTo>
                  <a:cubicBezTo>
                    <a:pt x="524" y="204"/>
                    <a:pt x="524" y="117"/>
                    <a:pt x="524" y="58"/>
                  </a:cubicBezTo>
                  <a:cubicBezTo>
                    <a:pt x="496" y="29"/>
                    <a:pt x="467" y="0"/>
                    <a:pt x="467" y="29"/>
                  </a:cubicBezTo>
                  <a:cubicBezTo>
                    <a:pt x="438" y="29"/>
                    <a:pt x="438" y="58"/>
                    <a:pt x="438" y="58"/>
                  </a:cubicBezTo>
                  <a:cubicBezTo>
                    <a:pt x="467" y="146"/>
                    <a:pt x="467" y="204"/>
                    <a:pt x="438" y="233"/>
                  </a:cubicBezTo>
                  <a:cubicBezTo>
                    <a:pt x="438" y="321"/>
                    <a:pt x="408" y="379"/>
                    <a:pt x="379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6" name="Freeform 21"/>
            <p:cNvSpPr>
              <a:spLocks noChangeArrowheads="1"/>
            </p:cNvSpPr>
            <p:nvPr/>
          </p:nvSpPr>
          <p:spPr bwMode="auto">
            <a:xfrm>
              <a:off x="4699000" y="787400"/>
              <a:ext cx="147638" cy="293688"/>
            </a:xfrm>
            <a:custGeom>
              <a:avLst/>
              <a:gdLst>
                <a:gd name="T0" fmla="*/ 58 w 409"/>
                <a:gd name="T1" fmla="*/ 466 h 817"/>
                <a:gd name="T2" fmla="*/ 58 w 409"/>
                <a:gd name="T3" fmla="*/ 466 h 817"/>
                <a:gd name="T4" fmla="*/ 174 w 409"/>
                <a:gd name="T5" fmla="*/ 641 h 817"/>
                <a:gd name="T6" fmla="*/ 321 w 409"/>
                <a:gd name="T7" fmla="*/ 786 h 817"/>
                <a:gd name="T8" fmla="*/ 350 w 409"/>
                <a:gd name="T9" fmla="*/ 786 h 817"/>
                <a:gd name="T10" fmla="*/ 408 w 409"/>
                <a:gd name="T11" fmla="*/ 786 h 817"/>
                <a:gd name="T12" fmla="*/ 379 w 409"/>
                <a:gd name="T13" fmla="*/ 729 h 817"/>
                <a:gd name="T14" fmla="*/ 204 w 409"/>
                <a:gd name="T15" fmla="*/ 612 h 817"/>
                <a:gd name="T16" fmla="*/ 117 w 409"/>
                <a:gd name="T17" fmla="*/ 466 h 817"/>
                <a:gd name="T18" fmla="*/ 88 w 409"/>
                <a:gd name="T19" fmla="*/ 262 h 817"/>
                <a:gd name="T20" fmla="*/ 117 w 409"/>
                <a:gd name="T21" fmla="*/ 174 h 817"/>
                <a:gd name="T22" fmla="*/ 146 w 409"/>
                <a:gd name="T23" fmla="*/ 116 h 817"/>
                <a:gd name="T24" fmla="*/ 174 w 409"/>
                <a:gd name="T25" fmla="*/ 58 h 817"/>
                <a:gd name="T26" fmla="*/ 117 w 409"/>
                <a:gd name="T27" fmla="*/ 29 h 817"/>
                <a:gd name="T28" fmla="*/ 58 w 409"/>
                <a:gd name="T29" fmla="*/ 58 h 817"/>
                <a:gd name="T30" fmla="*/ 29 w 409"/>
                <a:gd name="T31" fmla="*/ 174 h 817"/>
                <a:gd name="T32" fmla="*/ 29 w 409"/>
                <a:gd name="T33" fmla="*/ 262 h 817"/>
                <a:gd name="T34" fmla="*/ 58 w 409"/>
                <a:gd name="T35" fmla="*/ 46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817">
                  <a:moveTo>
                    <a:pt x="58" y="466"/>
                  </a:moveTo>
                  <a:lnTo>
                    <a:pt x="58" y="466"/>
                  </a:lnTo>
                  <a:cubicBezTo>
                    <a:pt x="88" y="553"/>
                    <a:pt x="117" y="612"/>
                    <a:pt x="174" y="641"/>
                  </a:cubicBezTo>
                  <a:cubicBezTo>
                    <a:pt x="204" y="700"/>
                    <a:pt x="262" y="757"/>
                    <a:pt x="321" y="786"/>
                  </a:cubicBezTo>
                  <a:cubicBezTo>
                    <a:pt x="350" y="786"/>
                    <a:pt x="350" y="786"/>
                    <a:pt x="350" y="786"/>
                  </a:cubicBezTo>
                  <a:cubicBezTo>
                    <a:pt x="379" y="816"/>
                    <a:pt x="379" y="786"/>
                    <a:pt x="408" y="786"/>
                  </a:cubicBezTo>
                  <a:cubicBezTo>
                    <a:pt x="408" y="757"/>
                    <a:pt x="408" y="729"/>
                    <a:pt x="379" y="729"/>
                  </a:cubicBezTo>
                  <a:cubicBezTo>
                    <a:pt x="321" y="700"/>
                    <a:pt x="262" y="670"/>
                    <a:pt x="204" y="612"/>
                  </a:cubicBezTo>
                  <a:cubicBezTo>
                    <a:pt x="174" y="583"/>
                    <a:pt x="146" y="524"/>
                    <a:pt x="117" y="466"/>
                  </a:cubicBezTo>
                  <a:cubicBezTo>
                    <a:pt x="117" y="407"/>
                    <a:pt x="117" y="320"/>
                    <a:pt x="88" y="262"/>
                  </a:cubicBezTo>
                  <a:cubicBezTo>
                    <a:pt x="88" y="233"/>
                    <a:pt x="88" y="203"/>
                    <a:pt x="117" y="174"/>
                  </a:cubicBezTo>
                  <a:cubicBezTo>
                    <a:pt x="117" y="145"/>
                    <a:pt x="117" y="116"/>
                    <a:pt x="146" y="116"/>
                  </a:cubicBezTo>
                  <a:cubicBezTo>
                    <a:pt x="146" y="86"/>
                    <a:pt x="174" y="86"/>
                    <a:pt x="174" y="58"/>
                  </a:cubicBezTo>
                  <a:cubicBezTo>
                    <a:pt x="174" y="58"/>
                    <a:pt x="146" y="29"/>
                    <a:pt x="117" y="29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6"/>
                    <a:pt x="29" y="116"/>
                    <a:pt x="29" y="174"/>
                  </a:cubicBezTo>
                  <a:cubicBezTo>
                    <a:pt x="29" y="203"/>
                    <a:pt x="0" y="233"/>
                    <a:pt x="29" y="262"/>
                  </a:cubicBezTo>
                  <a:cubicBezTo>
                    <a:pt x="29" y="350"/>
                    <a:pt x="58" y="407"/>
                    <a:pt x="58" y="46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7" name="Freeform 22"/>
            <p:cNvSpPr>
              <a:spLocks noChangeArrowheads="1"/>
            </p:cNvSpPr>
            <p:nvPr/>
          </p:nvSpPr>
          <p:spPr bwMode="auto">
            <a:xfrm>
              <a:off x="4929188" y="1049338"/>
              <a:ext cx="136525" cy="284162"/>
            </a:xfrm>
            <a:custGeom>
              <a:avLst/>
              <a:gdLst>
                <a:gd name="T0" fmla="*/ 263 w 381"/>
                <a:gd name="T1" fmla="*/ 700 h 788"/>
                <a:gd name="T2" fmla="*/ 263 w 381"/>
                <a:gd name="T3" fmla="*/ 700 h 788"/>
                <a:gd name="T4" fmla="*/ 263 w 381"/>
                <a:gd name="T5" fmla="*/ 728 h 788"/>
                <a:gd name="T6" fmla="*/ 321 w 381"/>
                <a:gd name="T7" fmla="*/ 757 h 788"/>
                <a:gd name="T8" fmla="*/ 380 w 381"/>
                <a:gd name="T9" fmla="*/ 728 h 788"/>
                <a:gd name="T10" fmla="*/ 380 w 381"/>
                <a:gd name="T11" fmla="*/ 641 h 788"/>
                <a:gd name="T12" fmla="*/ 380 w 381"/>
                <a:gd name="T13" fmla="*/ 524 h 788"/>
                <a:gd name="T14" fmla="*/ 321 w 381"/>
                <a:gd name="T15" fmla="*/ 321 h 788"/>
                <a:gd name="T16" fmla="*/ 204 w 381"/>
                <a:gd name="T17" fmla="*/ 145 h 788"/>
                <a:gd name="T18" fmla="*/ 59 w 381"/>
                <a:gd name="T19" fmla="*/ 28 h 788"/>
                <a:gd name="T20" fmla="*/ 0 w 381"/>
                <a:gd name="T21" fmla="*/ 57 h 788"/>
                <a:gd name="T22" fmla="*/ 0 w 381"/>
                <a:gd name="T23" fmla="*/ 87 h 788"/>
                <a:gd name="T24" fmla="*/ 175 w 381"/>
                <a:gd name="T25" fmla="*/ 174 h 788"/>
                <a:gd name="T26" fmla="*/ 263 w 381"/>
                <a:gd name="T27" fmla="*/ 350 h 788"/>
                <a:gd name="T28" fmla="*/ 321 w 381"/>
                <a:gd name="T29" fmla="*/ 524 h 788"/>
                <a:gd name="T30" fmla="*/ 321 w 381"/>
                <a:gd name="T31" fmla="*/ 612 h 788"/>
                <a:gd name="T32" fmla="*/ 263 w 381"/>
                <a:gd name="T33" fmla="*/ 70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88">
                  <a:moveTo>
                    <a:pt x="263" y="700"/>
                  </a:moveTo>
                  <a:lnTo>
                    <a:pt x="263" y="700"/>
                  </a:lnTo>
                  <a:cubicBezTo>
                    <a:pt x="263" y="728"/>
                    <a:pt x="263" y="728"/>
                    <a:pt x="263" y="728"/>
                  </a:cubicBezTo>
                  <a:cubicBezTo>
                    <a:pt x="263" y="757"/>
                    <a:pt x="263" y="757"/>
                    <a:pt x="321" y="757"/>
                  </a:cubicBezTo>
                  <a:cubicBezTo>
                    <a:pt x="321" y="787"/>
                    <a:pt x="380" y="757"/>
                    <a:pt x="380" y="728"/>
                  </a:cubicBezTo>
                  <a:cubicBezTo>
                    <a:pt x="380" y="700"/>
                    <a:pt x="380" y="671"/>
                    <a:pt x="380" y="641"/>
                  </a:cubicBezTo>
                  <a:cubicBezTo>
                    <a:pt x="380" y="583"/>
                    <a:pt x="380" y="554"/>
                    <a:pt x="380" y="524"/>
                  </a:cubicBezTo>
                  <a:cubicBezTo>
                    <a:pt x="380" y="437"/>
                    <a:pt x="350" y="378"/>
                    <a:pt x="321" y="321"/>
                  </a:cubicBezTo>
                  <a:cubicBezTo>
                    <a:pt x="292" y="262"/>
                    <a:pt x="263" y="204"/>
                    <a:pt x="204" y="145"/>
                  </a:cubicBezTo>
                  <a:cubicBezTo>
                    <a:pt x="175" y="87"/>
                    <a:pt x="117" y="57"/>
                    <a:pt x="59" y="28"/>
                  </a:cubicBezTo>
                  <a:cubicBezTo>
                    <a:pt x="0" y="0"/>
                    <a:pt x="0" y="28"/>
                    <a:pt x="0" y="57"/>
                  </a:cubicBezTo>
                  <a:lnTo>
                    <a:pt x="0" y="87"/>
                  </a:lnTo>
                  <a:cubicBezTo>
                    <a:pt x="88" y="116"/>
                    <a:pt x="146" y="145"/>
                    <a:pt x="175" y="174"/>
                  </a:cubicBezTo>
                  <a:cubicBezTo>
                    <a:pt x="204" y="233"/>
                    <a:pt x="233" y="291"/>
                    <a:pt x="263" y="350"/>
                  </a:cubicBezTo>
                  <a:cubicBezTo>
                    <a:pt x="292" y="407"/>
                    <a:pt x="321" y="466"/>
                    <a:pt x="321" y="524"/>
                  </a:cubicBezTo>
                  <a:cubicBezTo>
                    <a:pt x="321" y="554"/>
                    <a:pt x="321" y="583"/>
                    <a:pt x="321" y="612"/>
                  </a:cubicBezTo>
                  <a:cubicBezTo>
                    <a:pt x="321" y="641"/>
                    <a:pt x="292" y="671"/>
                    <a:pt x="263" y="7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8" name="Freeform 23"/>
            <p:cNvSpPr>
              <a:spLocks noChangeArrowheads="1"/>
            </p:cNvSpPr>
            <p:nvPr/>
          </p:nvSpPr>
          <p:spPr bwMode="auto">
            <a:xfrm>
              <a:off x="4762500" y="1417638"/>
              <a:ext cx="252413" cy="168275"/>
            </a:xfrm>
            <a:custGeom>
              <a:avLst/>
              <a:gdLst>
                <a:gd name="T0" fmla="*/ 88 w 701"/>
                <a:gd name="T1" fmla="*/ 234 h 468"/>
                <a:gd name="T2" fmla="*/ 88 w 701"/>
                <a:gd name="T3" fmla="*/ 234 h 468"/>
                <a:gd name="T4" fmla="*/ 0 w 701"/>
                <a:gd name="T5" fmla="*/ 408 h 468"/>
                <a:gd name="T6" fmla="*/ 0 w 701"/>
                <a:gd name="T7" fmla="*/ 408 h 468"/>
                <a:gd name="T8" fmla="*/ 30 w 701"/>
                <a:gd name="T9" fmla="*/ 437 h 468"/>
                <a:gd name="T10" fmla="*/ 88 w 701"/>
                <a:gd name="T11" fmla="*/ 408 h 468"/>
                <a:gd name="T12" fmla="*/ 147 w 701"/>
                <a:gd name="T13" fmla="*/ 263 h 468"/>
                <a:gd name="T14" fmla="*/ 264 w 701"/>
                <a:gd name="T15" fmla="*/ 146 h 468"/>
                <a:gd name="T16" fmla="*/ 438 w 701"/>
                <a:gd name="T17" fmla="*/ 58 h 468"/>
                <a:gd name="T18" fmla="*/ 526 w 701"/>
                <a:gd name="T19" fmla="*/ 58 h 468"/>
                <a:gd name="T20" fmla="*/ 613 w 701"/>
                <a:gd name="T21" fmla="*/ 87 h 468"/>
                <a:gd name="T22" fmla="*/ 642 w 701"/>
                <a:gd name="T23" fmla="*/ 87 h 468"/>
                <a:gd name="T24" fmla="*/ 700 w 701"/>
                <a:gd name="T25" fmla="*/ 29 h 468"/>
                <a:gd name="T26" fmla="*/ 642 w 701"/>
                <a:gd name="T27" fmla="*/ 0 h 468"/>
                <a:gd name="T28" fmla="*/ 526 w 701"/>
                <a:gd name="T29" fmla="*/ 0 h 468"/>
                <a:gd name="T30" fmla="*/ 438 w 701"/>
                <a:gd name="T31" fmla="*/ 29 h 468"/>
                <a:gd name="T32" fmla="*/ 264 w 701"/>
                <a:gd name="T33" fmla="*/ 87 h 468"/>
                <a:gd name="T34" fmla="*/ 88 w 701"/>
                <a:gd name="T35" fmla="*/ 23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88" y="234"/>
                  </a:moveTo>
                  <a:lnTo>
                    <a:pt x="88" y="234"/>
                  </a:lnTo>
                  <a:cubicBezTo>
                    <a:pt x="59" y="263"/>
                    <a:pt x="30" y="351"/>
                    <a:pt x="0" y="408"/>
                  </a:cubicBezTo>
                  <a:lnTo>
                    <a:pt x="0" y="408"/>
                  </a:lnTo>
                  <a:cubicBezTo>
                    <a:pt x="0" y="437"/>
                    <a:pt x="0" y="437"/>
                    <a:pt x="30" y="437"/>
                  </a:cubicBezTo>
                  <a:cubicBezTo>
                    <a:pt x="59" y="467"/>
                    <a:pt x="88" y="437"/>
                    <a:pt x="88" y="408"/>
                  </a:cubicBezTo>
                  <a:cubicBezTo>
                    <a:pt x="88" y="351"/>
                    <a:pt x="88" y="321"/>
                    <a:pt x="147" y="263"/>
                  </a:cubicBezTo>
                  <a:cubicBezTo>
                    <a:pt x="176" y="204"/>
                    <a:pt x="234" y="175"/>
                    <a:pt x="264" y="146"/>
                  </a:cubicBezTo>
                  <a:cubicBezTo>
                    <a:pt x="321" y="117"/>
                    <a:pt x="409" y="87"/>
                    <a:pt x="438" y="58"/>
                  </a:cubicBezTo>
                  <a:cubicBezTo>
                    <a:pt x="496" y="58"/>
                    <a:pt x="496" y="58"/>
                    <a:pt x="526" y="58"/>
                  </a:cubicBezTo>
                  <a:cubicBezTo>
                    <a:pt x="584" y="58"/>
                    <a:pt x="584" y="58"/>
                    <a:pt x="613" y="87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71" y="87"/>
                    <a:pt x="700" y="58"/>
                    <a:pt x="700" y="29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29"/>
                    <a:pt x="321" y="58"/>
                    <a:pt x="264" y="87"/>
                  </a:cubicBezTo>
                  <a:cubicBezTo>
                    <a:pt x="176" y="146"/>
                    <a:pt x="147" y="175"/>
                    <a:pt x="88" y="2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9" name="Freeform 24"/>
            <p:cNvSpPr>
              <a:spLocks noChangeArrowheads="1"/>
            </p:cNvSpPr>
            <p:nvPr/>
          </p:nvSpPr>
          <p:spPr bwMode="auto">
            <a:xfrm>
              <a:off x="4824413" y="1995488"/>
              <a:ext cx="252412" cy="188912"/>
            </a:xfrm>
            <a:custGeom>
              <a:avLst/>
              <a:gdLst>
                <a:gd name="T0" fmla="*/ 612 w 701"/>
                <a:gd name="T1" fmla="*/ 496 h 526"/>
                <a:gd name="T2" fmla="*/ 612 w 701"/>
                <a:gd name="T3" fmla="*/ 496 h 526"/>
                <a:gd name="T4" fmla="*/ 671 w 701"/>
                <a:gd name="T5" fmla="*/ 525 h 526"/>
                <a:gd name="T6" fmla="*/ 700 w 701"/>
                <a:gd name="T7" fmla="*/ 467 h 526"/>
                <a:gd name="T8" fmla="*/ 671 w 701"/>
                <a:gd name="T9" fmla="*/ 350 h 526"/>
                <a:gd name="T10" fmla="*/ 612 w 701"/>
                <a:gd name="T11" fmla="*/ 263 h 526"/>
                <a:gd name="T12" fmla="*/ 466 w 701"/>
                <a:gd name="T13" fmla="*/ 117 h 526"/>
                <a:gd name="T14" fmla="*/ 262 w 701"/>
                <a:gd name="T15" fmla="*/ 0 h 526"/>
                <a:gd name="T16" fmla="*/ 58 w 701"/>
                <a:gd name="T17" fmla="*/ 0 h 526"/>
                <a:gd name="T18" fmla="*/ 0 w 701"/>
                <a:gd name="T19" fmla="*/ 30 h 526"/>
                <a:gd name="T20" fmla="*/ 58 w 701"/>
                <a:gd name="T21" fmla="*/ 59 h 526"/>
                <a:gd name="T22" fmla="*/ 262 w 701"/>
                <a:gd name="T23" fmla="*/ 59 h 526"/>
                <a:gd name="T24" fmla="*/ 408 w 701"/>
                <a:gd name="T25" fmla="*/ 146 h 526"/>
                <a:gd name="T26" fmla="*/ 554 w 701"/>
                <a:gd name="T27" fmla="*/ 292 h 526"/>
                <a:gd name="T28" fmla="*/ 612 w 701"/>
                <a:gd name="T29" fmla="*/ 379 h 526"/>
                <a:gd name="T30" fmla="*/ 612 w 701"/>
                <a:gd name="T31" fmla="*/ 467 h 526"/>
                <a:gd name="T32" fmla="*/ 612 w 701"/>
                <a:gd name="T33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526">
                  <a:moveTo>
                    <a:pt x="612" y="496"/>
                  </a:moveTo>
                  <a:lnTo>
                    <a:pt x="612" y="496"/>
                  </a:lnTo>
                  <a:cubicBezTo>
                    <a:pt x="612" y="525"/>
                    <a:pt x="671" y="525"/>
                    <a:pt x="671" y="525"/>
                  </a:cubicBezTo>
                  <a:cubicBezTo>
                    <a:pt x="700" y="525"/>
                    <a:pt x="700" y="467"/>
                    <a:pt x="700" y="467"/>
                  </a:cubicBezTo>
                  <a:cubicBezTo>
                    <a:pt x="700" y="438"/>
                    <a:pt x="671" y="379"/>
                    <a:pt x="671" y="350"/>
                  </a:cubicBezTo>
                  <a:cubicBezTo>
                    <a:pt x="641" y="321"/>
                    <a:pt x="612" y="292"/>
                    <a:pt x="612" y="263"/>
                  </a:cubicBezTo>
                  <a:cubicBezTo>
                    <a:pt x="554" y="175"/>
                    <a:pt x="524" y="146"/>
                    <a:pt x="466" y="117"/>
                  </a:cubicBezTo>
                  <a:cubicBezTo>
                    <a:pt x="408" y="59"/>
                    <a:pt x="350" y="30"/>
                    <a:pt x="262" y="0"/>
                  </a:cubicBezTo>
                  <a:cubicBezTo>
                    <a:pt x="204" y="0"/>
                    <a:pt x="116" y="0"/>
                    <a:pt x="58" y="0"/>
                  </a:cubicBezTo>
                  <a:cubicBezTo>
                    <a:pt x="29" y="0"/>
                    <a:pt x="0" y="0"/>
                    <a:pt x="0" y="30"/>
                  </a:cubicBezTo>
                  <a:cubicBezTo>
                    <a:pt x="29" y="59"/>
                    <a:pt x="58" y="59"/>
                    <a:pt x="58" y="59"/>
                  </a:cubicBezTo>
                  <a:cubicBezTo>
                    <a:pt x="116" y="59"/>
                    <a:pt x="204" y="59"/>
                    <a:pt x="262" y="59"/>
                  </a:cubicBezTo>
                  <a:cubicBezTo>
                    <a:pt x="320" y="88"/>
                    <a:pt x="350" y="117"/>
                    <a:pt x="408" y="146"/>
                  </a:cubicBezTo>
                  <a:cubicBezTo>
                    <a:pt x="466" y="204"/>
                    <a:pt x="524" y="233"/>
                    <a:pt x="554" y="292"/>
                  </a:cubicBezTo>
                  <a:cubicBezTo>
                    <a:pt x="554" y="321"/>
                    <a:pt x="583" y="350"/>
                    <a:pt x="612" y="379"/>
                  </a:cubicBezTo>
                  <a:cubicBezTo>
                    <a:pt x="612" y="409"/>
                    <a:pt x="612" y="438"/>
                    <a:pt x="612" y="467"/>
                  </a:cubicBezTo>
                  <a:cubicBezTo>
                    <a:pt x="612" y="467"/>
                    <a:pt x="612" y="467"/>
                    <a:pt x="612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0" name="Freeform 25"/>
            <p:cNvSpPr>
              <a:spLocks noChangeArrowheads="1"/>
            </p:cNvSpPr>
            <p:nvPr/>
          </p:nvSpPr>
          <p:spPr bwMode="auto">
            <a:xfrm>
              <a:off x="4983163" y="1670050"/>
              <a:ext cx="157162" cy="42863"/>
            </a:xfrm>
            <a:custGeom>
              <a:avLst/>
              <a:gdLst>
                <a:gd name="T0" fmla="*/ 437 w 438"/>
                <a:gd name="T1" fmla="*/ 116 h 117"/>
                <a:gd name="T2" fmla="*/ 437 w 438"/>
                <a:gd name="T3" fmla="*/ 116 h 117"/>
                <a:gd name="T4" fmla="*/ 437 w 438"/>
                <a:gd name="T5" fmla="*/ 57 h 117"/>
                <a:gd name="T6" fmla="*/ 234 w 438"/>
                <a:gd name="T7" fmla="*/ 0 h 117"/>
                <a:gd name="T8" fmla="*/ 29 w 438"/>
                <a:gd name="T9" fmla="*/ 28 h 117"/>
                <a:gd name="T10" fmla="*/ 29 w 438"/>
                <a:gd name="T11" fmla="*/ 28 h 117"/>
                <a:gd name="T12" fmla="*/ 0 w 438"/>
                <a:gd name="T13" fmla="*/ 86 h 117"/>
                <a:gd name="T14" fmla="*/ 58 w 438"/>
                <a:gd name="T15" fmla="*/ 86 h 117"/>
                <a:gd name="T16" fmla="*/ 234 w 438"/>
                <a:gd name="T17" fmla="*/ 57 h 117"/>
                <a:gd name="T18" fmla="*/ 408 w 438"/>
                <a:gd name="T19" fmla="*/ 86 h 117"/>
                <a:gd name="T20" fmla="*/ 437 w 438"/>
                <a:gd name="T21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17">
                  <a:moveTo>
                    <a:pt x="437" y="116"/>
                  </a:moveTo>
                  <a:lnTo>
                    <a:pt x="437" y="116"/>
                  </a:lnTo>
                  <a:cubicBezTo>
                    <a:pt x="437" y="57"/>
                    <a:pt x="437" y="57"/>
                    <a:pt x="437" y="57"/>
                  </a:cubicBezTo>
                  <a:cubicBezTo>
                    <a:pt x="379" y="28"/>
                    <a:pt x="320" y="0"/>
                    <a:pt x="234" y="0"/>
                  </a:cubicBezTo>
                  <a:cubicBezTo>
                    <a:pt x="175" y="0"/>
                    <a:pt x="87" y="28"/>
                    <a:pt x="29" y="28"/>
                  </a:cubicBezTo>
                  <a:lnTo>
                    <a:pt x="29" y="28"/>
                  </a:lnTo>
                  <a:cubicBezTo>
                    <a:pt x="0" y="28"/>
                    <a:pt x="0" y="57"/>
                    <a:pt x="0" y="86"/>
                  </a:cubicBezTo>
                  <a:cubicBezTo>
                    <a:pt x="29" y="86"/>
                    <a:pt x="29" y="86"/>
                    <a:pt x="58" y="86"/>
                  </a:cubicBezTo>
                  <a:cubicBezTo>
                    <a:pt x="117" y="57"/>
                    <a:pt x="175" y="57"/>
                    <a:pt x="234" y="57"/>
                  </a:cubicBezTo>
                  <a:cubicBezTo>
                    <a:pt x="320" y="57"/>
                    <a:pt x="350" y="86"/>
                    <a:pt x="408" y="86"/>
                  </a:cubicBezTo>
                  <a:cubicBezTo>
                    <a:pt x="408" y="86"/>
                    <a:pt x="437" y="86"/>
                    <a:pt x="437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1" name="Freeform 26"/>
            <p:cNvSpPr>
              <a:spLocks noChangeArrowheads="1"/>
            </p:cNvSpPr>
            <p:nvPr/>
          </p:nvSpPr>
          <p:spPr bwMode="auto">
            <a:xfrm>
              <a:off x="4248150" y="2078038"/>
              <a:ext cx="63500" cy="136525"/>
            </a:xfrm>
            <a:custGeom>
              <a:avLst/>
              <a:gdLst>
                <a:gd name="T0" fmla="*/ 88 w 176"/>
                <a:gd name="T1" fmla="*/ 146 h 381"/>
                <a:gd name="T2" fmla="*/ 88 w 176"/>
                <a:gd name="T3" fmla="*/ 146 h 381"/>
                <a:gd name="T4" fmla="*/ 146 w 176"/>
                <a:gd name="T5" fmla="*/ 88 h 381"/>
                <a:gd name="T6" fmla="*/ 146 w 176"/>
                <a:gd name="T7" fmla="*/ 59 h 381"/>
                <a:gd name="T8" fmla="*/ 146 w 176"/>
                <a:gd name="T9" fmla="*/ 0 h 381"/>
                <a:gd name="T10" fmla="*/ 58 w 176"/>
                <a:gd name="T11" fmla="*/ 30 h 381"/>
                <a:gd name="T12" fmla="*/ 0 w 176"/>
                <a:gd name="T13" fmla="*/ 117 h 381"/>
                <a:gd name="T14" fmla="*/ 0 w 176"/>
                <a:gd name="T15" fmla="*/ 380 h 381"/>
                <a:gd name="T16" fmla="*/ 29 w 176"/>
                <a:gd name="T17" fmla="*/ 234 h 381"/>
                <a:gd name="T18" fmla="*/ 88 w 176"/>
                <a:gd name="T19" fmla="*/ 146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81">
                  <a:moveTo>
                    <a:pt x="88" y="146"/>
                  </a:moveTo>
                  <a:lnTo>
                    <a:pt x="88" y="146"/>
                  </a:lnTo>
                  <a:cubicBezTo>
                    <a:pt x="88" y="117"/>
                    <a:pt x="117" y="117"/>
                    <a:pt x="146" y="88"/>
                  </a:cubicBezTo>
                  <a:lnTo>
                    <a:pt x="146" y="59"/>
                  </a:lnTo>
                  <a:cubicBezTo>
                    <a:pt x="175" y="30"/>
                    <a:pt x="175" y="30"/>
                    <a:pt x="146" y="0"/>
                  </a:cubicBezTo>
                  <a:cubicBezTo>
                    <a:pt x="117" y="0"/>
                    <a:pt x="88" y="0"/>
                    <a:pt x="58" y="30"/>
                  </a:cubicBezTo>
                  <a:cubicBezTo>
                    <a:pt x="29" y="59"/>
                    <a:pt x="29" y="88"/>
                    <a:pt x="0" y="117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21"/>
                    <a:pt x="29" y="263"/>
                    <a:pt x="29" y="234"/>
                  </a:cubicBezTo>
                  <a:cubicBezTo>
                    <a:pt x="29" y="176"/>
                    <a:pt x="58" y="176"/>
                    <a:pt x="88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2" name="Freeform 27"/>
            <p:cNvSpPr>
              <a:spLocks noChangeArrowheads="1"/>
            </p:cNvSpPr>
            <p:nvPr/>
          </p:nvSpPr>
          <p:spPr bwMode="auto">
            <a:xfrm>
              <a:off x="4248150" y="3611563"/>
              <a:ext cx="95250" cy="115887"/>
            </a:xfrm>
            <a:custGeom>
              <a:avLst/>
              <a:gdLst>
                <a:gd name="T0" fmla="*/ 233 w 263"/>
                <a:gd name="T1" fmla="*/ 58 h 322"/>
                <a:gd name="T2" fmla="*/ 233 w 263"/>
                <a:gd name="T3" fmla="*/ 58 h 322"/>
                <a:gd name="T4" fmla="*/ 233 w 263"/>
                <a:gd name="T5" fmla="*/ 0 h 322"/>
                <a:gd name="T6" fmla="*/ 175 w 263"/>
                <a:gd name="T7" fmla="*/ 29 h 322"/>
                <a:gd name="T8" fmla="*/ 88 w 263"/>
                <a:gd name="T9" fmla="*/ 204 h 322"/>
                <a:gd name="T10" fmla="*/ 0 w 263"/>
                <a:gd name="T11" fmla="*/ 233 h 322"/>
                <a:gd name="T12" fmla="*/ 0 w 263"/>
                <a:gd name="T13" fmla="*/ 321 h 322"/>
                <a:gd name="T14" fmla="*/ 117 w 263"/>
                <a:gd name="T15" fmla="*/ 233 h 322"/>
                <a:gd name="T16" fmla="*/ 233 w 263"/>
                <a:gd name="T17" fmla="*/ 5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22">
                  <a:moveTo>
                    <a:pt x="233" y="58"/>
                  </a:moveTo>
                  <a:lnTo>
                    <a:pt x="233" y="58"/>
                  </a:lnTo>
                  <a:cubicBezTo>
                    <a:pt x="262" y="29"/>
                    <a:pt x="233" y="0"/>
                    <a:pt x="233" y="0"/>
                  </a:cubicBezTo>
                  <a:cubicBezTo>
                    <a:pt x="204" y="0"/>
                    <a:pt x="175" y="0"/>
                    <a:pt x="175" y="29"/>
                  </a:cubicBezTo>
                  <a:cubicBezTo>
                    <a:pt x="146" y="88"/>
                    <a:pt x="117" y="145"/>
                    <a:pt x="88" y="204"/>
                  </a:cubicBezTo>
                  <a:cubicBezTo>
                    <a:pt x="58" y="204"/>
                    <a:pt x="29" y="233"/>
                    <a:pt x="0" y="233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58" y="291"/>
                    <a:pt x="88" y="262"/>
                    <a:pt x="117" y="233"/>
                  </a:cubicBezTo>
                  <a:cubicBezTo>
                    <a:pt x="175" y="174"/>
                    <a:pt x="233" y="117"/>
                    <a:pt x="233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3" name="Freeform 28"/>
            <p:cNvSpPr>
              <a:spLocks noChangeArrowheads="1"/>
            </p:cNvSpPr>
            <p:nvPr/>
          </p:nvSpPr>
          <p:spPr bwMode="auto">
            <a:xfrm>
              <a:off x="4300538" y="3475038"/>
              <a:ext cx="273050" cy="136525"/>
            </a:xfrm>
            <a:custGeom>
              <a:avLst/>
              <a:gdLst>
                <a:gd name="T0" fmla="*/ 29 w 759"/>
                <a:gd name="T1" fmla="*/ 29 h 380"/>
                <a:gd name="T2" fmla="*/ 29 w 759"/>
                <a:gd name="T3" fmla="*/ 29 h 380"/>
                <a:gd name="T4" fmla="*/ 0 w 759"/>
                <a:gd name="T5" fmla="*/ 58 h 380"/>
                <a:gd name="T6" fmla="*/ 58 w 759"/>
                <a:gd name="T7" fmla="*/ 87 h 380"/>
                <a:gd name="T8" fmla="*/ 233 w 759"/>
                <a:gd name="T9" fmla="*/ 58 h 380"/>
                <a:gd name="T10" fmla="*/ 408 w 759"/>
                <a:gd name="T11" fmla="*/ 87 h 380"/>
                <a:gd name="T12" fmla="*/ 583 w 759"/>
                <a:gd name="T13" fmla="*/ 203 h 380"/>
                <a:gd name="T14" fmla="*/ 613 w 759"/>
                <a:gd name="T15" fmla="*/ 262 h 380"/>
                <a:gd name="T16" fmla="*/ 670 w 759"/>
                <a:gd name="T17" fmla="*/ 350 h 380"/>
                <a:gd name="T18" fmla="*/ 670 w 759"/>
                <a:gd name="T19" fmla="*/ 379 h 380"/>
                <a:gd name="T20" fmla="*/ 729 w 759"/>
                <a:gd name="T21" fmla="*/ 379 h 380"/>
                <a:gd name="T22" fmla="*/ 758 w 759"/>
                <a:gd name="T23" fmla="*/ 320 h 380"/>
                <a:gd name="T24" fmla="*/ 758 w 759"/>
                <a:gd name="T25" fmla="*/ 291 h 380"/>
                <a:gd name="T26" fmla="*/ 699 w 759"/>
                <a:gd name="T27" fmla="*/ 233 h 380"/>
                <a:gd name="T28" fmla="*/ 613 w 759"/>
                <a:gd name="T29" fmla="*/ 146 h 380"/>
                <a:gd name="T30" fmla="*/ 437 w 759"/>
                <a:gd name="T31" fmla="*/ 58 h 380"/>
                <a:gd name="T32" fmla="*/ 233 w 759"/>
                <a:gd name="T33" fmla="*/ 0 h 380"/>
                <a:gd name="T34" fmla="*/ 29 w 759"/>
                <a:gd name="T35" fmla="*/ 2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9" h="380">
                  <a:moveTo>
                    <a:pt x="29" y="29"/>
                  </a:moveTo>
                  <a:lnTo>
                    <a:pt x="29" y="29"/>
                  </a:lnTo>
                  <a:cubicBezTo>
                    <a:pt x="0" y="29"/>
                    <a:pt x="0" y="58"/>
                    <a:pt x="0" y="58"/>
                  </a:cubicBezTo>
                  <a:cubicBezTo>
                    <a:pt x="0" y="87"/>
                    <a:pt x="29" y="87"/>
                    <a:pt x="58" y="8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87"/>
                  </a:cubicBezTo>
                  <a:cubicBezTo>
                    <a:pt x="466" y="146"/>
                    <a:pt x="525" y="174"/>
                    <a:pt x="583" y="203"/>
                  </a:cubicBezTo>
                  <a:cubicBezTo>
                    <a:pt x="583" y="233"/>
                    <a:pt x="613" y="233"/>
                    <a:pt x="613" y="262"/>
                  </a:cubicBezTo>
                  <a:cubicBezTo>
                    <a:pt x="641" y="291"/>
                    <a:pt x="670" y="320"/>
                    <a:pt x="670" y="350"/>
                  </a:cubicBezTo>
                  <a:cubicBezTo>
                    <a:pt x="670" y="350"/>
                    <a:pt x="670" y="350"/>
                    <a:pt x="670" y="379"/>
                  </a:cubicBezTo>
                  <a:lnTo>
                    <a:pt x="729" y="379"/>
                  </a:lnTo>
                  <a:cubicBezTo>
                    <a:pt x="758" y="379"/>
                    <a:pt x="758" y="350"/>
                    <a:pt x="758" y="320"/>
                  </a:cubicBezTo>
                  <a:cubicBezTo>
                    <a:pt x="758" y="291"/>
                    <a:pt x="758" y="291"/>
                    <a:pt x="758" y="291"/>
                  </a:cubicBezTo>
                  <a:cubicBezTo>
                    <a:pt x="729" y="291"/>
                    <a:pt x="729" y="262"/>
                    <a:pt x="699" y="233"/>
                  </a:cubicBezTo>
                  <a:cubicBezTo>
                    <a:pt x="670" y="203"/>
                    <a:pt x="641" y="174"/>
                    <a:pt x="613" y="146"/>
                  </a:cubicBezTo>
                  <a:cubicBezTo>
                    <a:pt x="583" y="87"/>
                    <a:pt x="495" y="87"/>
                    <a:pt x="437" y="58"/>
                  </a:cubicBezTo>
                  <a:cubicBezTo>
                    <a:pt x="379" y="29"/>
                    <a:pt x="321" y="0"/>
                    <a:pt x="233" y="0"/>
                  </a:cubicBezTo>
                  <a:cubicBezTo>
                    <a:pt x="175" y="0"/>
                    <a:pt x="116" y="0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4" name="Freeform 29"/>
            <p:cNvSpPr>
              <a:spLocks noChangeArrowheads="1"/>
            </p:cNvSpPr>
            <p:nvPr/>
          </p:nvSpPr>
          <p:spPr bwMode="auto">
            <a:xfrm>
              <a:off x="4248150" y="2687638"/>
              <a:ext cx="136525" cy="42862"/>
            </a:xfrm>
            <a:custGeom>
              <a:avLst/>
              <a:gdLst>
                <a:gd name="T0" fmla="*/ 350 w 380"/>
                <a:gd name="T1" fmla="*/ 88 h 118"/>
                <a:gd name="T2" fmla="*/ 350 w 380"/>
                <a:gd name="T3" fmla="*/ 88 h 118"/>
                <a:gd name="T4" fmla="*/ 350 w 380"/>
                <a:gd name="T5" fmla="*/ 88 h 118"/>
                <a:gd name="T6" fmla="*/ 379 w 380"/>
                <a:gd name="T7" fmla="*/ 29 h 118"/>
                <a:gd name="T8" fmla="*/ 321 w 380"/>
                <a:gd name="T9" fmla="*/ 0 h 118"/>
                <a:gd name="T10" fmla="*/ 146 w 380"/>
                <a:gd name="T11" fmla="*/ 58 h 118"/>
                <a:gd name="T12" fmla="*/ 0 w 380"/>
                <a:gd name="T13" fmla="*/ 29 h 118"/>
                <a:gd name="T14" fmla="*/ 0 w 380"/>
                <a:gd name="T15" fmla="*/ 117 h 118"/>
                <a:gd name="T16" fmla="*/ 117 w 380"/>
                <a:gd name="T17" fmla="*/ 117 h 118"/>
                <a:gd name="T18" fmla="*/ 350 w 380"/>
                <a:gd name="T1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118">
                  <a:moveTo>
                    <a:pt x="350" y="88"/>
                  </a:moveTo>
                  <a:lnTo>
                    <a:pt x="350" y="88"/>
                  </a:lnTo>
                  <a:lnTo>
                    <a:pt x="350" y="88"/>
                  </a:lnTo>
                  <a:cubicBezTo>
                    <a:pt x="379" y="88"/>
                    <a:pt x="379" y="58"/>
                    <a:pt x="379" y="29"/>
                  </a:cubicBezTo>
                  <a:cubicBezTo>
                    <a:pt x="350" y="0"/>
                    <a:pt x="350" y="0"/>
                    <a:pt x="321" y="0"/>
                  </a:cubicBezTo>
                  <a:cubicBezTo>
                    <a:pt x="262" y="58"/>
                    <a:pt x="204" y="58"/>
                    <a:pt x="146" y="58"/>
                  </a:cubicBezTo>
                  <a:cubicBezTo>
                    <a:pt x="88" y="58"/>
                    <a:pt x="29" y="29"/>
                    <a:pt x="0" y="2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58" y="117"/>
                    <a:pt x="88" y="117"/>
                    <a:pt x="117" y="117"/>
                  </a:cubicBezTo>
                  <a:cubicBezTo>
                    <a:pt x="204" y="117"/>
                    <a:pt x="262" y="117"/>
                    <a:pt x="35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5" name="Freeform 30"/>
            <p:cNvSpPr>
              <a:spLocks noChangeArrowheads="1"/>
            </p:cNvSpPr>
            <p:nvPr/>
          </p:nvSpPr>
          <p:spPr bwMode="auto">
            <a:xfrm>
              <a:off x="4248150" y="2844800"/>
              <a:ext cx="136525" cy="42863"/>
            </a:xfrm>
            <a:custGeom>
              <a:avLst/>
              <a:gdLst>
                <a:gd name="T0" fmla="*/ 204 w 380"/>
                <a:gd name="T1" fmla="*/ 59 h 119"/>
                <a:gd name="T2" fmla="*/ 204 w 380"/>
                <a:gd name="T3" fmla="*/ 59 h 119"/>
                <a:gd name="T4" fmla="*/ 292 w 380"/>
                <a:gd name="T5" fmla="*/ 88 h 119"/>
                <a:gd name="T6" fmla="*/ 321 w 380"/>
                <a:gd name="T7" fmla="*/ 88 h 119"/>
                <a:gd name="T8" fmla="*/ 379 w 380"/>
                <a:gd name="T9" fmla="*/ 59 h 119"/>
                <a:gd name="T10" fmla="*/ 321 w 380"/>
                <a:gd name="T11" fmla="*/ 0 h 119"/>
                <a:gd name="T12" fmla="*/ 204 w 380"/>
                <a:gd name="T13" fmla="*/ 0 h 119"/>
                <a:gd name="T14" fmla="*/ 88 w 380"/>
                <a:gd name="T15" fmla="*/ 30 h 119"/>
                <a:gd name="T16" fmla="*/ 0 w 380"/>
                <a:gd name="T17" fmla="*/ 59 h 119"/>
                <a:gd name="T18" fmla="*/ 0 w 380"/>
                <a:gd name="T19" fmla="*/ 118 h 119"/>
                <a:gd name="T20" fmla="*/ 117 w 380"/>
                <a:gd name="T21" fmla="*/ 88 h 119"/>
                <a:gd name="T22" fmla="*/ 204 w 380"/>
                <a:gd name="T23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9">
                  <a:moveTo>
                    <a:pt x="204" y="59"/>
                  </a:moveTo>
                  <a:lnTo>
                    <a:pt x="204" y="59"/>
                  </a:lnTo>
                  <a:cubicBezTo>
                    <a:pt x="233" y="59"/>
                    <a:pt x="262" y="59"/>
                    <a:pt x="292" y="88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50" y="88"/>
                    <a:pt x="379" y="59"/>
                    <a:pt x="379" y="59"/>
                  </a:cubicBezTo>
                  <a:cubicBezTo>
                    <a:pt x="379" y="30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0"/>
                    <a:pt x="146" y="0"/>
                    <a:pt x="88" y="30"/>
                  </a:cubicBezTo>
                  <a:cubicBezTo>
                    <a:pt x="58" y="30"/>
                    <a:pt x="29" y="30"/>
                    <a:pt x="0" y="5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9" y="118"/>
                    <a:pt x="88" y="88"/>
                    <a:pt x="117" y="88"/>
                  </a:cubicBezTo>
                  <a:cubicBezTo>
                    <a:pt x="146" y="59"/>
                    <a:pt x="175" y="59"/>
                    <a:pt x="204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6" name="Freeform 31"/>
            <p:cNvSpPr>
              <a:spLocks noChangeArrowheads="1"/>
            </p:cNvSpPr>
            <p:nvPr/>
          </p:nvSpPr>
          <p:spPr bwMode="auto">
            <a:xfrm>
              <a:off x="4268788" y="2373313"/>
              <a:ext cx="220662" cy="220662"/>
            </a:xfrm>
            <a:custGeom>
              <a:avLst/>
              <a:gdLst>
                <a:gd name="T0" fmla="*/ 321 w 614"/>
                <a:gd name="T1" fmla="*/ 88 h 613"/>
                <a:gd name="T2" fmla="*/ 321 w 614"/>
                <a:gd name="T3" fmla="*/ 88 h 613"/>
                <a:gd name="T4" fmla="*/ 175 w 614"/>
                <a:gd name="T5" fmla="*/ 204 h 613"/>
                <a:gd name="T6" fmla="*/ 59 w 614"/>
                <a:gd name="T7" fmla="*/ 350 h 613"/>
                <a:gd name="T8" fmla="*/ 0 w 614"/>
                <a:gd name="T9" fmla="*/ 583 h 613"/>
                <a:gd name="T10" fmla="*/ 30 w 614"/>
                <a:gd name="T11" fmla="*/ 612 h 613"/>
                <a:gd name="T12" fmla="*/ 88 w 614"/>
                <a:gd name="T13" fmla="*/ 583 h 613"/>
                <a:gd name="T14" fmla="*/ 117 w 614"/>
                <a:gd name="T15" fmla="*/ 409 h 613"/>
                <a:gd name="T16" fmla="*/ 234 w 614"/>
                <a:gd name="T17" fmla="*/ 233 h 613"/>
                <a:gd name="T18" fmla="*/ 380 w 614"/>
                <a:gd name="T19" fmla="*/ 146 h 613"/>
                <a:gd name="T20" fmla="*/ 467 w 614"/>
                <a:gd name="T21" fmla="*/ 88 h 613"/>
                <a:gd name="T22" fmla="*/ 554 w 614"/>
                <a:gd name="T23" fmla="*/ 88 h 613"/>
                <a:gd name="T24" fmla="*/ 583 w 614"/>
                <a:gd name="T25" fmla="*/ 88 h 613"/>
                <a:gd name="T26" fmla="*/ 613 w 614"/>
                <a:gd name="T27" fmla="*/ 30 h 613"/>
                <a:gd name="T28" fmla="*/ 554 w 614"/>
                <a:gd name="T29" fmla="*/ 0 h 613"/>
                <a:gd name="T30" fmla="*/ 437 w 614"/>
                <a:gd name="T31" fmla="*/ 30 h 613"/>
                <a:gd name="T32" fmla="*/ 321 w 614"/>
                <a:gd name="T33" fmla="*/ 8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4" h="613">
                  <a:moveTo>
                    <a:pt x="321" y="88"/>
                  </a:moveTo>
                  <a:lnTo>
                    <a:pt x="321" y="88"/>
                  </a:lnTo>
                  <a:cubicBezTo>
                    <a:pt x="292" y="88"/>
                    <a:pt x="234" y="146"/>
                    <a:pt x="175" y="204"/>
                  </a:cubicBezTo>
                  <a:cubicBezTo>
                    <a:pt x="146" y="263"/>
                    <a:pt x="88" y="321"/>
                    <a:pt x="59" y="350"/>
                  </a:cubicBezTo>
                  <a:cubicBezTo>
                    <a:pt x="30" y="438"/>
                    <a:pt x="0" y="496"/>
                    <a:pt x="0" y="583"/>
                  </a:cubicBezTo>
                  <a:lnTo>
                    <a:pt x="30" y="612"/>
                  </a:lnTo>
                  <a:cubicBezTo>
                    <a:pt x="88" y="612"/>
                    <a:pt x="88" y="583"/>
                    <a:pt x="88" y="583"/>
                  </a:cubicBezTo>
                  <a:cubicBezTo>
                    <a:pt x="88" y="496"/>
                    <a:pt x="88" y="438"/>
                    <a:pt x="117" y="409"/>
                  </a:cubicBezTo>
                  <a:cubicBezTo>
                    <a:pt x="146" y="321"/>
                    <a:pt x="175" y="292"/>
                    <a:pt x="234" y="233"/>
                  </a:cubicBezTo>
                  <a:cubicBezTo>
                    <a:pt x="263" y="204"/>
                    <a:pt x="321" y="175"/>
                    <a:pt x="380" y="146"/>
                  </a:cubicBezTo>
                  <a:cubicBezTo>
                    <a:pt x="409" y="117"/>
                    <a:pt x="437" y="88"/>
                    <a:pt x="467" y="88"/>
                  </a:cubicBezTo>
                  <a:cubicBezTo>
                    <a:pt x="467" y="88"/>
                    <a:pt x="525" y="88"/>
                    <a:pt x="554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613" y="88"/>
                    <a:pt x="613" y="59"/>
                    <a:pt x="613" y="30"/>
                  </a:cubicBezTo>
                  <a:cubicBezTo>
                    <a:pt x="613" y="0"/>
                    <a:pt x="583" y="0"/>
                    <a:pt x="554" y="0"/>
                  </a:cubicBezTo>
                  <a:cubicBezTo>
                    <a:pt x="525" y="0"/>
                    <a:pt x="467" y="30"/>
                    <a:pt x="437" y="30"/>
                  </a:cubicBezTo>
                  <a:cubicBezTo>
                    <a:pt x="409" y="30"/>
                    <a:pt x="380" y="59"/>
                    <a:pt x="321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7" name="Freeform 32"/>
            <p:cNvSpPr>
              <a:spLocks noChangeArrowheads="1"/>
            </p:cNvSpPr>
            <p:nvPr/>
          </p:nvSpPr>
          <p:spPr bwMode="auto">
            <a:xfrm>
              <a:off x="4248150" y="4114800"/>
              <a:ext cx="104775" cy="273050"/>
            </a:xfrm>
            <a:custGeom>
              <a:avLst/>
              <a:gdLst>
                <a:gd name="T0" fmla="*/ 175 w 293"/>
                <a:gd name="T1" fmla="*/ 321 h 759"/>
                <a:gd name="T2" fmla="*/ 175 w 293"/>
                <a:gd name="T3" fmla="*/ 321 h 759"/>
                <a:gd name="T4" fmla="*/ 233 w 293"/>
                <a:gd name="T5" fmla="*/ 495 h 759"/>
                <a:gd name="T6" fmla="*/ 233 w 293"/>
                <a:gd name="T7" fmla="*/ 583 h 759"/>
                <a:gd name="T8" fmla="*/ 175 w 293"/>
                <a:gd name="T9" fmla="*/ 671 h 759"/>
                <a:gd name="T10" fmla="*/ 175 w 293"/>
                <a:gd name="T11" fmla="*/ 671 h 759"/>
                <a:gd name="T12" fmla="*/ 233 w 293"/>
                <a:gd name="T13" fmla="*/ 729 h 759"/>
                <a:gd name="T14" fmla="*/ 292 w 293"/>
                <a:gd name="T15" fmla="*/ 700 h 759"/>
                <a:gd name="T16" fmla="*/ 292 w 293"/>
                <a:gd name="T17" fmla="*/ 583 h 759"/>
                <a:gd name="T18" fmla="*/ 292 w 293"/>
                <a:gd name="T19" fmla="*/ 495 h 759"/>
                <a:gd name="T20" fmla="*/ 233 w 293"/>
                <a:gd name="T21" fmla="*/ 291 h 759"/>
                <a:gd name="T22" fmla="*/ 146 w 293"/>
                <a:gd name="T23" fmla="*/ 116 h 759"/>
                <a:gd name="T24" fmla="*/ 0 w 293"/>
                <a:gd name="T25" fmla="*/ 0 h 759"/>
                <a:gd name="T26" fmla="*/ 0 w 293"/>
                <a:gd name="T27" fmla="*/ 88 h 759"/>
                <a:gd name="T28" fmla="*/ 88 w 293"/>
                <a:gd name="T29" fmla="*/ 145 h 759"/>
                <a:gd name="T30" fmla="*/ 175 w 293"/>
                <a:gd name="T31" fmla="*/ 32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321"/>
                  </a:moveTo>
                  <a:lnTo>
                    <a:pt x="175" y="321"/>
                  </a:lnTo>
                  <a:cubicBezTo>
                    <a:pt x="204" y="350"/>
                    <a:pt x="233" y="438"/>
                    <a:pt x="233" y="495"/>
                  </a:cubicBezTo>
                  <a:cubicBezTo>
                    <a:pt x="233" y="524"/>
                    <a:pt x="233" y="524"/>
                    <a:pt x="233" y="583"/>
                  </a:cubicBezTo>
                  <a:cubicBezTo>
                    <a:pt x="233" y="612"/>
                    <a:pt x="204" y="612"/>
                    <a:pt x="175" y="671"/>
                  </a:cubicBezTo>
                  <a:lnTo>
                    <a:pt x="175" y="671"/>
                  </a:lnTo>
                  <a:cubicBezTo>
                    <a:pt x="175" y="700"/>
                    <a:pt x="175" y="729"/>
                    <a:pt x="233" y="729"/>
                  </a:cubicBezTo>
                  <a:cubicBezTo>
                    <a:pt x="233" y="758"/>
                    <a:pt x="292" y="700"/>
                    <a:pt x="292" y="700"/>
                  </a:cubicBezTo>
                  <a:cubicBezTo>
                    <a:pt x="292" y="671"/>
                    <a:pt x="292" y="612"/>
                    <a:pt x="292" y="583"/>
                  </a:cubicBezTo>
                  <a:cubicBezTo>
                    <a:pt x="292" y="554"/>
                    <a:pt x="292" y="524"/>
                    <a:pt x="292" y="495"/>
                  </a:cubicBezTo>
                  <a:cubicBezTo>
                    <a:pt x="292" y="408"/>
                    <a:pt x="292" y="350"/>
                    <a:pt x="233" y="291"/>
                  </a:cubicBezTo>
                  <a:cubicBezTo>
                    <a:pt x="233" y="204"/>
                    <a:pt x="175" y="174"/>
                    <a:pt x="146" y="116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9" y="116"/>
                    <a:pt x="58" y="116"/>
                    <a:pt x="88" y="145"/>
                  </a:cubicBezTo>
                  <a:cubicBezTo>
                    <a:pt x="146" y="204"/>
                    <a:pt x="175" y="262"/>
                    <a:pt x="175" y="3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8" name="Freeform 33"/>
            <p:cNvSpPr>
              <a:spLocks noChangeArrowheads="1"/>
            </p:cNvSpPr>
            <p:nvPr/>
          </p:nvSpPr>
          <p:spPr bwMode="auto">
            <a:xfrm>
              <a:off x="4248150" y="3224213"/>
              <a:ext cx="200025" cy="115887"/>
            </a:xfrm>
            <a:custGeom>
              <a:avLst/>
              <a:gdLst>
                <a:gd name="T0" fmla="*/ 175 w 555"/>
                <a:gd name="T1" fmla="*/ 146 h 321"/>
                <a:gd name="T2" fmla="*/ 175 w 555"/>
                <a:gd name="T3" fmla="*/ 146 h 321"/>
                <a:gd name="T4" fmla="*/ 321 w 555"/>
                <a:gd name="T5" fmla="*/ 87 h 321"/>
                <a:gd name="T6" fmla="*/ 409 w 555"/>
                <a:gd name="T7" fmla="*/ 58 h 321"/>
                <a:gd name="T8" fmla="*/ 495 w 555"/>
                <a:gd name="T9" fmla="*/ 117 h 321"/>
                <a:gd name="T10" fmla="*/ 525 w 555"/>
                <a:gd name="T11" fmla="*/ 117 h 321"/>
                <a:gd name="T12" fmla="*/ 554 w 555"/>
                <a:gd name="T13" fmla="*/ 58 h 321"/>
                <a:gd name="T14" fmla="*/ 525 w 555"/>
                <a:gd name="T15" fmla="*/ 0 h 321"/>
                <a:gd name="T16" fmla="*/ 409 w 555"/>
                <a:gd name="T17" fmla="*/ 29 h 321"/>
                <a:gd name="T18" fmla="*/ 292 w 555"/>
                <a:gd name="T19" fmla="*/ 29 h 321"/>
                <a:gd name="T20" fmla="*/ 117 w 555"/>
                <a:gd name="T21" fmla="*/ 117 h 321"/>
                <a:gd name="T22" fmla="*/ 0 w 555"/>
                <a:gd name="T23" fmla="*/ 203 h 321"/>
                <a:gd name="T24" fmla="*/ 0 w 555"/>
                <a:gd name="T25" fmla="*/ 320 h 321"/>
                <a:gd name="T26" fmla="*/ 29 w 555"/>
                <a:gd name="T27" fmla="*/ 262 h 321"/>
                <a:gd name="T28" fmla="*/ 175 w 555"/>
                <a:gd name="T29" fmla="*/ 1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321">
                  <a:moveTo>
                    <a:pt x="175" y="146"/>
                  </a:moveTo>
                  <a:lnTo>
                    <a:pt x="175" y="146"/>
                  </a:lnTo>
                  <a:cubicBezTo>
                    <a:pt x="204" y="117"/>
                    <a:pt x="262" y="117"/>
                    <a:pt x="321" y="87"/>
                  </a:cubicBezTo>
                  <a:cubicBezTo>
                    <a:pt x="350" y="87"/>
                    <a:pt x="379" y="58"/>
                    <a:pt x="409" y="58"/>
                  </a:cubicBezTo>
                  <a:cubicBezTo>
                    <a:pt x="438" y="58"/>
                    <a:pt x="467" y="87"/>
                    <a:pt x="495" y="117"/>
                  </a:cubicBezTo>
                  <a:lnTo>
                    <a:pt x="525" y="117"/>
                  </a:lnTo>
                  <a:cubicBezTo>
                    <a:pt x="554" y="117"/>
                    <a:pt x="554" y="87"/>
                    <a:pt x="554" y="58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29"/>
                  </a:cubicBezTo>
                  <a:cubicBezTo>
                    <a:pt x="379" y="29"/>
                    <a:pt x="350" y="29"/>
                    <a:pt x="292" y="29"/>
                  </a:cubicBezTo>
                  <a:cubicBezTo>
                    <a:pt x="233" y="29"/>
                    <a:pt x="175" y="58"/>
                    <a:pt x="117" y="117"/>
                  </a:cubicBezTo>
                  <a:cubicBezTo>
                    <a:pt x="88" y="117"/>
                    <a:pt x="58" y="175"/>
                    <a:pt x="0" y="20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5"/>
                    <a:pt x="17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9" name="Freeform 34"/>
            <p:cNvSpPr>
              <a:spLocks noChangeArrowheads="1"/>
            </p:cNvSpPr>
            <p:nvPr/>
          </p:nvSpPr>
          <p:spPr bwMode="auto">
            <a:xfrm>
              <a:off x="4279900" y="2960688"/>
              <a:ext cx="284163" cy="104775"/>
            </a:xfrm>
            <a:custGeom>
              <a:avLst/>
              <a:gdLst>
                <a:gd name="T0" fmla="*/ 174 w 788"/>
                <a:gd name="T1" fmla="*/ 233 h 293"/>
                <a:gd name="T2" fmla="*/ 174 w 788"/>
                <a:gd name="T3" fmla="*/ 233 h 293"/>
                <a:gd name="T4" fmla="*/ 87 w 788"/>
                <a:gd name="T5" fmla="*/ 176 h 293"/>
                <a:gd name="T6" fmla="*/ 87 w 788"/>
                <a:gd name="T7" fmla="*/ 176 h 293"/>
                <a:gd name="T8" fmla="*/ 0 w 788"/>
                <a:gd name="T9" fmla="*/ 205 h 293"/>
                <a:gd name="T10" fmla="*/ 58 w 788"/>
                <a:gd name="T11" fmla="*/ 263 h 293"/>
                <a:gd name="T12" fmla="*/ 58 w 788"/>
                <a:gd name="T13" fmla="*/ 263 h 293"/>
                <a:gd name="T14" fmla="*/ 145 w 788"/>
                <a:gd name="T15" fmla="*/ 292 h 293"/>
                <a:gd name="T16" fmla="*/ 262 w 788"/>
                <a:gd name="T17" fmla="*/ 292 h 293"/>
                <a:gd name="T18" fmla="*/ 466 w 788"/>
                <a:gd name="T19" fmla="*/ 292 h 293"/>
                <a:gd name="T20" fmla="*/ 641 w 788"/>
                <a:gd name="T21" fmla="*/ 205 h 293"/>
                <a:gd name="T22" fmla="*/ 787 w 788"/>
                <a:gd name="T23" fmla="*/ 59 h 293"/>
                <a:gd name="T24" fmla="*/ 787 w 788"/>
                <a:gd name="T25" fmla="*/ 30 h 293"/>
                <a:gd name="T26" fmla="*/ 787 w 788"/>
                <a:gd name="T27" fmla="*/ 0 h 293"/>
                <a:gd name="T28" fmla="*/ 728 w 788"/>
                <a:gd name="T29" fmla="*/ 0 h 293"/>
                <a:gd name="T30" fmla="*/ 612 w 788"/>
                <a:gd name="T31" fmla="*/ 147 h 293"/>
                <a:gd name="T32" fmla="*/ 437 w 788"/>
                <a:gd name="T33" fmla="*/ 205 h 293"/>
                <a:gd name="T34" fmla="*/ 262 w 788"/>
                <a:gd name="T35" fmla="*/ 233 h 293"/>
                <a:gd name="T36" fmla="*/ 174 w 788"/>
                <a:gd name="T37" fmla="*/ 23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293">
                  <a:moveTo>
                    <a:pt x="174" y="233"/>
                  </a:moveTo>
                  <a:lnTo>
                    <a:pt x="174" y="233"/>
                  </a:lnTo>
                  <a:cubicBezTo>
                    <a:pt x="145" y="205"/>
                    <a:pt x="116" y="205"/>
                    <a:pt x="87" y="176"/>
                  </a:cubicBezTo>
                  <a:lnTo>
                    <a:pt x="87" y="176"/>
                  </a:lnTo>
                  <a:cubicBezTo>
                    <a:pt x="58" y="176"/>
                    <a:pt x="29" y="176"/>
                    <a:pt x="0" y="205"/>
                  </a:cubicBezTo>
                  <a:cubicBezTo>
                    <a:pt x="0" y="233"/>
                    <a:pt x="29" y="263"/>
                    <a:pt x="58" y="263"/>
                  </a:cubicBezTo>
                  <a:lnTo>
                    <a:pt x="58" y="263"/>
                  </a:lnTo>
                  <a:cubicBezTo>
                    <a:pt x="87" y="263"/>
                    <a:pt x="145" y="292"/>
                    <a:pt x="145" y="292"/>
                  </a:cubicBezTo>
                  <a:cubicBezTo>
                    <a:pt x="174" y="292"/>
                    <a:pt x="233" y="292"/>
                    <a:pt x="262" y="292"/>
                  </a:cubicBezTo>
                  <a:cubicBezTo>
                    <a:pt x="321" y="292"/>
                    <a:pt x="407" y="292"/>
                    <a:pt x="466" y="292"/>
                  </a:cubicBezTo>
                  <a:cubicBezTo>
                    <a:pt x="524" y="263"/>
                    <a:pt x="583" y="233"/>
                    <a:pt x="641" y="205"/>
                  </a:cubicBezTo>
                  <a:cubicBezTo>
                    <a:pt x="699" y="176"/>
                    <a:pt x="728" y="117"/>
                    <a:pt x="787" y="59"/>
                  </a:cubicBezTo>
                  <a:cubicBezTo>
                    <a:pt x="787" y="30"/>
                    <a:pt x="787" y="30"/>
                    <a:pt x="787" y="30"/>
                  </a:cubicBezTo>
                  <a:lnTo>
                    <a:pt x="787" y="0"/>
                  </a:lnTo>
                  <a:cubicBezTo>
                    <a:pt x="728" y="0"/>
                    <a:pt x="728" y="0"/>
                    <a:pt x="728" y="0"/>
                  </a:cubicBezTo>
                  <a:cubicBezTo>
                    <a:pt x="699" y="59"/>
                    <a:pt x="641" y="117"/>
                    <a:pt x="612" y="147"/>
                  </a:cubicBezTo>
                  <a:cubicBezTo>
                    <a:pt x="553" y="176"/>
                    <a:pt x="495" y="205"/>
                    <a:pt x="437" y="205"/>
                  </a:cubicBezTo>
                  <a:cubicBezTo>
                    <a:pt x="379" y="233"/>
                    <a:pt x="321" y="233"/>
                    <a:pt x="262" y="233"/>
                  </a:cubicBezTo>
                  <a:cubicBezTo>
                    <a:pt x="233" y="233"/>
                    <a:pt x="204" y="233"/>
                    <a:pt x="174" y="2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0" name="Freeform 35"/>
            <p:cNvSpPr>
              <a:spLocks noChangeArrowheads="1"/>
            </p:cNvSpPr>
            <p:nvPr/>
          </p:nvSpPr>
          <p:spPr bwMode="auto">
            <a:xfrm>
              <a:off x="4248150" y="3925888"/>
              <a:ext cx="115888" cy="74612"/>
            </a:xfrm>
            <a:custGeom>
              <a:avLst/>
              <a:gdLst>
                <a:gd name="T0" fmla="*/ 175 w 322"/>
                <a:gd name="T1" fmla="*/ 117 h 206"/>
                <a:gd name="T2" fmla="*/ 175 w 322"/>
                <a:gd name="T3" fmla="*/ 117 h 206"/>
                <a:gd name="T4" fmla="*/ 233 w 322"/>
                <a:gd name="T5" fmla="*/ 176 h 206"/>
                <a:gd name="T6" fmla="*/ 262 w 322"/>
                <a:gd name="T7" fmla="*/ 176 h 206"/>
                <a:gd name="T8" fmla="*/ 321 w 322"/>
                <a:gd name="T9" fmla="*/ 176 h 206"/>
                <a:gd name="T10" fmla="*/ 292 w 322"/>
                <a:gd name="T11" fmla="*/ 88 h 206"/>
                <a:gd name="T12" fmla="*/ 175 w 322"/>
                <a:gd name="T13" fmla="*/ 59 h 206"/>
                <a:gd name="T14" fmla="*/ 88 w 322"/>
                <a:gd name="T15" fmla="*/ 0 h 206"/>
                <a:gd name="T16" fmla="*/ 0 w 322"/>
                <a:gd name="T17" fmla="*/ 0 h 206"/>
                <a:gd name="T18" fmla="*/ 0 w 322"/>
                <a:gd name="T19" fmla="*/ 59 h 206"/>
                <a:gd name="T20" fmla="*/ 88 w 322"/>
                <a:gd name="T21" fmla="*/ 59 h 206"/>
                <a:gd name="T22" fmla="*/ 175 w 322"/>
                <a:gd name="T23" fmla="*/ 11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06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6"/>
                  </a:cubicBezTo>
                  <a:cubicBezTo>
                    <a:pt x="233" y="176"/>
                    <a:pt x="233" y="176"/>
                    <a:pt x="262" y="176"/>
                  </a:cubicBezTo>
                  <a:cubicBezTo>
                    <a:pt x="292" y="205"/>
                    <a:pt x="321" y="176"/>
                    <a:pt x="321" y="176"/>
                  </a:cubicBezTo>
                  <a:cubicBezTo>
                    <a:pt x="321" y="147"/>
                    <a:pt x="321" y="117"/>
                    <a:pt x="292" y="88"/>
                  </a:cubicBezTo>
                  <a:cubicBezTo>
                    <a:pt x="262" y="59"/>
                    <a:pt x="233" y="59"/>
                    <a:pt x="175" y="59"/>
                  </a:cubicBezTo>
                  <a:cubicBezTo>
                    <a:pt x="146" y="30"/>
                    <a:pt x="146" y="0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58" y="59"/>
                    <a:pt x="88" y="59"/>
                  </a:cubicBezTo>
                  <a:cubicBezTo>
                    <a:pt x="117" y="88"/>
                    <a:pt x="146" y="88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1" name="Freeform 36"/>
            <p:cNvSpPr>
              <a:spLocks noChangeArrowheads="1"/>
            </p:cNvSpPr>
            <p:nvPr/>
          </p:nvSpPr>
          <p:spPr bwMode="auto">
            <a:xfrm>
              <a:off x="4248150" y="4494213"/>
              <a:ext cx="220663" cy="63500"/>
            </a:xfrm>
            <a:custGeom>
              <a:avLst/>
              <a:gdLst>
                <a:gd name="T0" fmla="*/ 379 w 613"/>
                <a:gd name="T1" fmla="*/ 174 h 175"/>
                <a:gd name="T2" fmla="*/ 379 w 613"/>
                <a:gd name="T3" fmla="*/ 174 h 175"/>
                <a:gd name="T4" fmla="*/ 583 w 613"/>
                <a:gd name="T5" fmla="*/ 88 h 175"/>
                <a:gd name="T6" fmla="*/ 583 w 613"/>
                <a:gd name="T7" fmla="*/ 88 h 175"/>
                <a:gd name="T8" fmla="*/ 583 w 613"/>
                <a:gd name="T9" fmla="*/ 29 h 175"/>
                <a:gd name="T10" fmla="*/ 525 w 613"/>
                <a:gd name="T11" fmla="*/ 29 h 175"/>
                <a:gd name="T12" fmla="*/ 379 w 613"/>
                <a:gd name="T13" fmla="*/ 88 h 175"/>
                <a:gd name="T14" fmla="*/ 204 w 613"/>
                <a:gd name="T15" fmla="*/ 88 h 175"/>
                <a:gd name="T16" fmla="*/ 29 w 613"/>
                <a:gd name="T17" fmla="*/ 58 h 175"/>
                <a:gd name="T18" fmla="*/ 0 w 613"/>
                <a:gd name="T19" fmla="*/ 58 h 175"/>
                <a:gd name="T20" fmla="*/ 0 w 613"/>
                <a:gd name="T21" fmla="*/ 116 h 175"/>
                <a:gd name="T22" fmla="*/ 175 w 613"/>
                <a:gd name="T23" fmla="*/ 174 h 175"/>
                <a:gd name="T24" fmla="*/ 379 w 613"/>
                <a:gd name="T25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3" h="175">
                  <a:moveTo>
                    <a:pt x="379" y="174"/>
                  </a:moveTo>
                  <a:lnTo>
                    <a:pt x="379" y="174"/>
                  </a:lnTo>
                  <a:cubicBezTo>
                    <a:pt x="438" y="145"/>
                    <a:pt x="525" y="116"/>
                    <a:pt x="583" y="88"/>
                  </a:cubicBezTo>
                  <a:lnTo>
                    <a:pt x="583" y="88"/>
                  </a:lnTo>
                  <a:cubicBezTo>
                    <a:pt x="612" y="58"/>
                    <a:pt x="612" y="58"/>
                    <a:pt x="583" y="29"/>
                  </a:cubicBezTo>
                  <a:cubicBezTo>
                    <a:pt x="583" y="0"/>
                    <a:pt x="554" y="0"/>
                    <a:pt x="525" y="29"/>
                  </a:cubicBezTo>
                  <a:cubicBezTo>
                    <a:pt x="495" y="58"/>
                    <a:pt x="438" y="88"/>
                    <a:pt x="379" y="88"/>
                  </a:cubicBezTo>
                  <a:cubicBezTo>
                    <a:pt x="292" y="116"/>
                    <a:pt x="262" y="116"/>
                    <a:pt x="204" y="88"/>
                  </a:cubicBezTo>
                  <a:cubicBezTo>
                    <a:pt x="117" y="88"/>
                    <a:pt x="88" y="88"/>
                    <a:pt x="29" y="58"/>
                  </a:cubicBezTo>
                  <a:lnTo>
                    <a:pt x="0" y="58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58" y="145"/>
                    <a:pt x="117" y="145"/>
                    <a:pt x="175" y="174"/>
                  </a:cubicBezTo>
                  <a:cubicBezTo>
                    <a:pt x="262" y="174"/>
                    <a:pt x="321" y="174"/>
                    <a:pt x="379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2" name="Freeform 37"/>
            <p:cNvSpPr>
              <a:spLocks noChangeArrowheads="1"/>
            </p:cNvSpPr>
            <p:nvPr/>
          </p:nvSpPr>
          <p:spPr bwMode="auto">
            <a:xfrm>
              <a:off x="4437063" y="3727450"/>
              <a:ext cx="168275" cy="252413"/>
            </a:xfrm>
            <a:custGeom>
              <a:avLst/>
              <a:gdLst>
                <a:gd name="T0" fmla="*/ 29 w 468"/>
                <a:gd name="T1" fmla="*/ 87 h 700"/>
                <a:gd name="T2" fmla="*/ 29 w 468"/>
                <a:gd name="T3" fmla="*/ 87 h 700"/>
                <a:gd name="T4" fmla="*/ 204 w 468"/>
                <a:gd name="T5" fmla="*/ 146 h 700"/>
                <a:gd name="T6" fmla="*/ 320 w 468"/>
                <a:gd name="T7" fmla="*/ 290 h 700"/>
                <a:gd name="T8" fmla="*/ 379 w 468"/>
                <a:gd name="T9" fmla="*/ 466 h 700"/>
                <a:gd name="T10" fmla="*/ 408 w 468"/>
                <a:gd name="T11" fmla="*/ 552 h 700"/>
                <a:gd name="T12" fmla="*/ 379 w 468"/>
                <a:gd name="T13" fmla="*/ 611 h 700"/>
                <a:gd name="T14" fmla="*/ 350 w 468"/>
                <a:gd name="T15" fmla="*/ 640 h 700"/>
                <a:gd name="T16" fmla="*/ 408 w 468"/>
                <a:gd name="T17" fmla="*/ 699 h 700"/>
                <a:gd name="T18" fmla="*/ 467 w 468"/>
                <a:gd name="T19" fmla="*/ 640 h 700"/>
                <a:gd name="T20" fmla="*/ 467 w 468"/>
                <a:gd name="T21" fmla="*/ 523 h 700"/>
                <a:gd name="T22" fmla="*/ 437 w 468"/>
                <a:gd name="T23" fmla="*/ 436 h 700"/>
                <a:gd name="T24" fmla="*/ 350 w 468"/>
                <a:gd name="T25" fmla="*/ 261 h 700"/>
                <a:gd name="T26" fmla="*/ 234 w 468"/>
                <a:gd name="T27" fmla="*/ 117 h 700"/>
                <a:gd name="T28" fmla="*/ 58 w 468"/>
                <a:gd name="T29" fmla="*/ 29 h 700"/>
                <a:gd name="T30" fmla="*/ 29 w 468"/>
                <a:gd name="T31" fmla="*/ 0 h 700"/>
                <a:gd name="T32" fmla="*/ 0 w 468"/>
                <a:gd name="T33" fmla="*/ 29 h 700"/>
                <a:gd name="T34" fmla="*/ 29 w 468"/>
                <a:gd name="T35" fmla="*/ 87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0">
                  <a:moveTo>
                    <a:pt x="29" y="87"/>
                  </a:moveTo>
                  <a:lnTo>
                    <a:pt x="29" y="87"/>
                  </a:lnTo>
                  <a:cubicBezTo>
                    <a:pt x="87" y="87"/>
                    <a:pt x="146" y="117"/>
                    <a:pt x="204" y="146"/>
                  </a:cubicBezTo>
                  <a:cubicBezTo>
                    <a:pt x="262" y="173"/>
                    <a:pt x="291" y="232"/>
                    <a:pt x="320" y="290"/>
                  </a:cubicBezTo>
                  <a:cubicBezTo>
                    <a:pt x="350" y="349"/>
                    <a:pt x="350" y="378"/>
                    <a:pt x="379" y="466"/>
                  </a:cubicBezTo>
                  <a:cubicBezTo>
                    <a:pt x="408" y="466"/>
                    <a:pt x="408" y="523"/>
                    <a:pt x="408" y="552"/>
                  </a:cubicBezTo>
                  <a:cubicBezTo>
                    <a:pt x="408" y="552"/>
                    <a:pt x="408" y="582"/>
                    <a:pt x="379" y="611"/>
                  </a:cubicBezTo>
                  <a:cubicBezTo>
                    <a:pt x="350" y="640"/>
                    <a:pt x="350" y="640"/>
                    <a:pt x="350" y="640"/>
                  </a:cubicBezTo>
                  <a:cubicBezTo>
                    <a:pt x="350" y="669"/>
                    <a:pt x="379" y="699"/>
                    <a:pt x="408" y="699"/>
                  </a:cubicBezTo>
                  <a:cubicBezTo>
                    <a:pt x="437" y="699"/>
                    <a:pt x="467" y="669"/>
                    <a:pt x="467" y="640"/>
                  </a:cubicBezTo>
                  <a:cubicBezTo>
                    <a:pt x="467" y="582"/>
                    <a:pt x="467" y="552"/>
                    <a:pt x="467" y="52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8"/>
                    <a:pt x="408" y="319"/>
                    <a:pt x="350" y="261"/>
                  </a:cubicBezTo>
                  <a:cubicBezTo>
                    <a:pt x="320" y="202"/>
                    <a:pt x="291" y="146"/>
                    <a:pt x="234" y="117"/>
                  </a:cubicBezTo>
                  <a:cubicBezTo>
                    <a:pt x="175" y="58"/>
                    <a:pt x="116" y="29"/>
                    <a:pt x="58" y="29"/>
                  </a:cubicBezTo>
                  <a:cubicBezTo>
                    <a:pt x="29" y="29"/>
                    <a:pt x="29" y="29"/>
                    <a:pt x="29" y="0"/>
                  </a:cubicBezTo>
                  <a:lnTo>
                    <a:pt x="0" y="29"/>
                  </a:lnTo>
                  <a:cubicBezTo>
                    <a:pt x="0" y="58"/>
                    <a:pt x="0" y="87"/>
                    <a:pt x="2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3" name="Freeform 38"/>
            <p:cNvSpPr>
              <a:spLocks noChangeArrowheads="1"/>
            </p:cNvSpPr>
            <p:nvPr/>
          </p:nvSpPr>
          <p:spPr bwMode="auto">
            <a:xfrm>
              <a:off x="4530725" y="3140075"/>
              <a:ext cx="127000" cy="282575"/>
            </a:xfrm>
            <a:custGeom>
              <a:avLst/>
              <a:gdLst>
                <a:gd name="T0" fmla="*/ 29 w 351"/>
                <a:gd name="T1" fmla="*/ 700 h 787"/>
                <a:gd name="T2" fmla="*/ 29 w 351"/>
                <a:gd name="T3" fmla="*/ 700 h 787"/>
                <a:gd name="T4" fmla="*/ 29 w 351"/>
                <a:gd name="T5" fmla="*/ 758 h 787"/>
                <a:gd name="T6" fmla="*/ 117 w 351"/>
                <a:gd name="T7" fmla="*/ 758 h 787"/>
                <a:gd name="T8" fmla="*/ 175 w 351"/>
                <a:gd name="T9" fmla="*/ 700 h 787"/>
                <a:gd name="T10" fmla="*/ 263 w 351"/>
                <a:gd name="T11" fmla="*/ 612 h 787"/>
                <a:gd name="T12" fmla="*/ 321 w 351"/>
                <a:gd name="T13" fmla="*/ 408 h 787"/>
                <a:gd name="T14" fmla="*/ 350 w 351"/>
                <a:gd name="T15" fmla="*/ 233 h 787"/>
                <a:gd name="T16" fmla="*/ 321 w 351"/>
                <a:gd name="T17" fmla="*/ 29 h 787"/>
                <a:gd name="T18" fmla="*/ 321 w 351"/>
                <a:gd name="T19" fmla="*/ 29 h 787"/>
                <a:gd name="T20" fmla="*/ 234 w 351"/>
                <a:gd name="T21" fmla="*/ 29 h 787"/>
                <a:gd name="T22" fmla="*/ 234 w 351"/>
                <a:gd name="T23" fmla="*/ 58 h 787"/>
                <a:gd name="T24" fmla="*/ 292 w 351"/>
                <a:gd name="T25" fmla="*/ 233 h 787"/>
                <a:gd name="T26" fmla="*/ 263 w 351"/>
                <a:gd name="T27" fmla="*/ 408 h 787"/>
                <a:gd name="T28" fmla="*/ 205 w 351"/>
                <a:gd name="T29" fmla="*/ 583 h 787"/>
                <a:gd name="T30" fmla="*/ 146 w 351"/>
                <a:gd name="T31" fmla="*/ 641 h 787"/>
                <a:gd name="T32" fmla="*/ 58 w 351"/>
                <a:gd name="T33" fmla="*/ 670 h 787"/>
                <a:gd name="T34" fmla="*/ 29 w 351"/>
                <a:gd name="T35" fmla="*/ 70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787">
                  <a:moveTo>
                    <a:pt x="29" y="700"/>
                  </a:moveTo>
                  <a:lnTo>
                    <a:pt x="29" y="700"/>
                  </a:lnTo>
                  <a:cubicBezTo>
                    <a:pt x="0" y="700"/>
                    <a:pt x="0" y="729"/>
                    <a:pt x="29" y="758"/>
                  </a:cubicBezTo>
                  <a:cubicBezTo>
                    <a:pt x="58" y="786"/>
                    <a:pt x="88" y="786"/>
                    <a:pt x="117" y="758"/>
                  </a:cubicBezTo>
                  <a:cubicBezTo>
                    <a:pt x="117" y="729"/>
                    <a:pt x="146" y="700"/>
                    <a:pt x="175" y="700"/>
                  </a:cubicBezTo>
                  <a:cubicBezTo>
                    <a:pt x="205" y="670"/>
                    <a:pt x="234" y="641"/>
                    <a:pt x="263" y="612"/>
                  </a:cubicBezTo>
                  <a:cubicBezTo>
                    <a:pt x="292" y="553"/>
                    <a:pt x="321" y="495"/>
                    <a:pt x="321" y="408"/>
                  </a:cubicBezTo>
                  <a:cubicBezTo>
                    <a:pt x="350" y="350"/>
                    <a:pt x="350" y="291"/>
                    <a:pt x="350" y="233"/>
                  </a:cubicBezTo>
                  <a:cubicBezTo>
                    <a:pt x="350" y="145"/>
                    <a:pt x="321" y="86"/>
                    <a:pt x="321" y="29"/>
                  </a:cubicBezTo>
                  <a:lnTo>
                    <a:pt x="321" y="29"/>
                  </a:lnTo>
                  <a:cubicBezTo>
                    <a:pt x="292" y="0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6"/>
                    <a:pt x="292" y="174"/>
                    <a:pt x="292" y="233"/>
                  </a:cubicBezTo>
                  <a:cubicBezTo>
                    <a:pt x="321" y="291"/>
                    <a:pt x="292" y="350"/>
                    <a:pt x="263" y="408"/>
                  </a:cubicBezTo>
                  <a:cubicBezTo>
                    <a:pt x="263" y="466"/>
                    <a:pt x="234" y="524"/>
                    <a:pt x="205" y="583"/>
                  </a:cubicBezTo>
                  <a:cubicBezTo>
                    <a:pt x="175" y="583"/>
                    <a:pt x="146" y="612"/>
                    <a:pt x="146" y="641"/>
                  </a:cubicBezTo>
                  <a:cubicBezTo>
                    <a:pt x="117" y="670"/>
                    <a:pt x="88" y="670"/>
                    <a:pt x="58" y="67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4" name="Freeform 39"/>
            <p:cNvSpPr>
              <a:spLocks noChangeArrowheads="1"/>
            </p:cNvSpPr>
            <p:nvPr/>
          </p:nvSpPr>
          <p:spPr bwMode="auto">
            <a:xfrm>
              <a:off x="4468813" y="2562225"/>
              <a:ext cx="168275" cy="252413"/>
            </a:xfrm>
            <a:custGeom>
              <a:avLst/>
              <a:gdLst>
                <a:gd name="T0" fmla="*/ 0 w 468"/>
                <a:gd name="T1" fmla="*/ 58 h 701"/>
                <a:gd name="T2" fmla="*/ 0 w 468"/>
                <a:gd name="T3" fmla="*/ 58 h 701"/>
                <a:gd name="T4" fmla="*/ 29 w 468"/>
                <a:gd name="T5" fmla="*/ 87 h 701"/>
                <a:gd name="T6" fmla="*/ 204 w 468"/>
                <a:gd name="T7" fmla="*/ 146 h 701"/>
                <a:gd name="T8" fmla="*/ 292 w 468"/>
                <a:gd name="T9" fmla="*/ 292 h 701"/>
                <a:gd name="T10" fmla="*/ 380 w 468"/>
                <a:gd name="T11" fmla="*/ 467 h 701"/>
                <a:gd name="T12" fmla="*/ 380 w 468"/>
                <a:gd name="T13" fmla="*/ 555 h 701"/>
                <a:gd name="T14" fmla="*/ 380 w 468"/>
                <a:gd name="T15" fmla="*/ 642 h 701"/>
                <a:gd name="T16" fmla="*/ 350 w 468"/>
                <a:gd name="T17" fmla="*/ 642 h 701"/>
                <a:gd name="T18" fmla="*/ 409 w 468"/>
                <a:gd name="T19" fmla="*/ 700 h 701"/>
                <a:gd name="T20" fmla="*/ 467 w 468"/>
                <a:gd name="T21" fmla="*/ 642 h 701"/>
                <a:gd name="T22" fmla="*/ 467 w 468"/>
                <a:gd name="T23" fmla="*/ 555 h 701"/>
                <a:gd name="T24" fmla="*/ 438 w 468"/>
                <a:gd name="T25" fmla="*/ 438 h 701"/>
                <a:gd name="T26" fmla="*/ 350 w 468"/>
                <a:gd name="T27" fmla="*/ 263 h 701"/>
                <a:gd name="T28" fmla="*/ 233 w 468"/>
                <a:gd name="T29" fmla="*/ 117 h 701"/>
                <a:gd name="T30" fmla="*/ 59 w 468"/>
                <a:gd name="T31" fmla="*/ 0 h 701"/>
                <a:gd name="T32" fmla="*/ 0 w 468"/>
                <a:gd name="T33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701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87"/>
                    <a:pt x="29" y="87"/>
                  </a:cubicBezTo>
                  <a:cubicBezTo>
                    <a:pt x="88" y="87"/>
                    <a:pt x="147" y="117"/>
                    <a:pt x="204" y="146"/>
                  </a:cubicBezTo>
                  <a:cubicBezTo>
                    <a:pt x="233" y="175"/>
                    <a:pt x="292" y="234"/>
                    <a:pt x="292" y="292"/>
                  </a:cubicBezTo>
                  <a:cubicBezTo>
                    <a:pt x="350" y="350"/>
                    <a:pt x="350" y="408"/>
                    <a:pt x="380" y="467"/>
                  </a:cubicBezTo>
                  <a:cubicBezTo>
                    <a:pt x="380" y="496"/>
                    <a:pt x="380" y="525"/>
                    <a:pt x="380" y="555"/>
                  </a:cubicBezTo>
                  <a:cubicBezTo>
                    <a:pt x="380" y="555"/>
                    <a:pt x="380" y="613"/>
                    <a:pt x="380" y="642"/>
                  </a:cubicBezTo>
                  <a:cubicBezTo>
                    <a:pt x="350" y="642"/>
                    <a:pt x="350" y="642"/>
                    <a:pt x="350" y="642"/>
                  </a:cubicBezTo>
                  <a:cubicBezTo>
                    <a:pt x="350" y="700"/>
                    <a:pt x="380" y="700"/>
                    <a:pt x="409" y="700"/>
                  </a:cubicBezTo>
                  <a:cubicBezTo>
                    <a:pt x="438" y="700"/>
                    <a:pt x="467" y="700"/>
                    <a:pt x="467" y="642"/>
                  </a:cubicBezTo>
                  <a:cubicBezTo>
                    <a:pt x="467" y="613"/>
                    <a:pt x="467" y="584"/>
                    <a:pt x="467" y="555"/>
                  </a:cubicBezTo>
                  <a:cubicBezTo>
                    <a:pt x="467" y="525"/>
                    <a:pt x="438" y="496"/>
                    <a:pt x="438" y="438"/>
                  </a:cubicBezTo>
                  <a:cubicBezTo>
                    <a:pt x="438" y="379"/>
                    <a:pt x="380" y="321"/>
                    <a:pt x="350" y="263"/>
                  </a:cubicBezTo>
                  <a:cubicBezTo>
                    <a:pt x="321" y="205"/>
                    <a:pt x="292" y="146"/>
                    <a:pt x="233" y="117"/>
                  </a:cubicBezTo>
                  <a:cubicBezTo>
                    <a:pt x="175" y="58"/>
                    <a:pt x="117" y="29"/>
                    <a:pt x="59" y="0"/>
                  </a:cubicBez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5" name="Freeform 40"/>
            <p:cNvSpPr>
              <a:spLocks noChangeArrowheads="1"/>
            </p:cNvSpPr>
            <p:nvPr/>
          </p:nvSpPr>
          <p:spPr bwMode="auto">
            <a:xfrm>
              <a:off x="4521200" y="2382838"/>
              <a:ext cx="293688" cy="115887"/>
            </a:xfrm>
            <a:custGeom>
              <a:avLst/>
              <a:gdLst>
                <a:gd name="T0" fmla="*/ 785 w 816"/>
                <a:gd name="T1" fmla="*/ 58 h 321"/>
                <a:gd name="T2" fmla="*/ 785 w 816"/>
                <a:gd name="T3" fmla="*/ 58 h 321"/>
                <a:gd name="T4" fmla="*/ 785 w 816"/>
                <a:gd name="T5" fmla="*/ 0 h 321"/>
                <a:gd name="T6" fmla="*/ 727 w 816"/>
                <a:gd name="T7" fmla="*/ 29 h 321"/>
                <a:gd name="T8" fmla="*/ 611 w 816"/>
                <a:gd name="T9" fmla="*/ 145 h 321"/>
                <a:gd name="T10" fmla="*/ 436 w 816"/>
                <a:gd name="T11" fmla="*/ 233 h 321"/>
                <a:gd name="T12" fmla="*/ 262 w 816"/>
                <a:gd name="T13" fmla="*/ 233 h 321"/>
                <a:gd name="T14" fmla="*/ 174 w 816"/>
                <a:gd name="T15" fmla="*/ 233 h 321"/>
                <a:gd name="T16" fmla="*/ 116 w 816"/>
                <a:gd name="T17" fmla="*/ 174 h 321"/>
                <a:gd name="T18" fmla="*/ 86 w 816"/>
                <a:gd name="T19" fmla="*/ 145 h 321"/>
                <a:gd name="T20" fmla="*/ 28 w 816"/>
                <a:gd name="T21" fmla="*/ 203 h 321"/>
                <a:gd name="T22" fmla="*/ 57 w 816"/>
                <a:gd name="T23" fmla="*/ 262 h 321"/>
                <a:gd name="T24" fmla="*/ 174 w 816"/>
                <a:gd name="T25" fmla="*/ 262 h 321"/>
                <a:gd name="T26" fmla="*/ 262 w 816"/>
                <a:gd name="T27" fmla="*/ 291 h 321"/>
                <a:gd name="T28" fmla="*/ 466 w 816"/>
                <a:gd name="T29" fmla="*/ 262 h 321"/>
                <a:gd name="T30" fmla="*/ 668 w 816"/>
                <a:gd name="T31" fmla="*/ 203 h 321"/>
                <a:gd name="T32" fmla="*/ 785 w 816"/>
                <a:gd name="T33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6" h="321">
                  <a:moveTo>
                    <a:pt x="785" y="58"/>
                  </a:moveTo>
                  <a:lnTo>
                    <a:pt x="785" y="58"/>
                  </a:lnTo>
                  <a:cubicBezTo>
                    <a:pt x="815" y="29"/>
                    <a:pt x="785" y="29"/>
                    <a:pt x="785" y="0"/>
                  </a:cubicBezTo>
                  <a:cubicBezTo>
                    <a:pt x="756" y="0"/>
                    <a:pt x="756" y="0"/>
                    <a:pt x="727" y="29"/>
                  </a:cubicBezTo>
                  <a:cubicBezTo>
                    <a:pt x="698" y="58"/>
                    <a:pt x="668" y="116"/>
                    <a:pt x="611" y="145"/>
                  </a:cubicBezTo>
                  <a:cubicBezTo>
                    <a:pt x="582" y="203"/>
                    <a:pt x="523" y="203"/>
                    <a:pt x="436" y="233"/>
                  </a:cubicBezTo>
                  <a:cubicBezTo>
                    <a:pt x="407" y="233"/>
                    <a:pt x="320" y="233"/>
                    <a:pt x="262" y="233"/>
                  </a:cubicBezTo>
                  <a:cubicBezTo>
                    <a:pt x="233" y="233"/>
                    <a:pt x="203" y="233"/>
                    <a:pt x="174" y="233"/>
                  </a:cubicBezTo>
                  <a:cubicBezTo>
                    <a:pt x="145" y="203"/>
                    <a:pt x="116" y="203"/>
                    <a:pt x="116" y="174"/>
                  </a:cubicBezTo>
                  <a:cubicBezTo>
                    <a:pt x="86" y="174"/>
                    <a:pt x="86" y="145"/>
                    <a:pt x="86" y="145"/>
                  </a:cubicBezTo>
                  <a:cubicBezTo>
                    <a:pt x="57" y="145"/>
                    <a:pt x="28" y="145"/>
                    <a:pt x="28" y="203"/>
                  </a:cubicBezTo>
                  <a:cubicBezTo>
                    <a:pt x="0" y="203"/>
                    <a:pt x="28" y="233"/>
                    <a:pt x="57" y="262"/>
                  </a:cubicBezTo>
                  <a:cubicBezTo>
                    <a:pt x="86" y="262"/>
                    <a:pt x="116" y="262"/>
                    <a:pt x="174" y="262"/>
                  </a:cubicBezTo>
                  <a:cubicBezTo>
                    <a:pt x="203" y="291"/>
                    <a:pt x="233" y="291"/>
                    <a:pt x="262" y="291"/>
                  </a:cubicBezTo>
                  <a:cubicBezTo>
                    <a:pt x="320" y="320"/>
                    <a:pt x="407" y="291"/>
                    <a:pt x="466" y="262"/>
                  </a:cubicBezTo>
                  <a:cubicBezTo>
                    <a:pt x="523" y="262"/>
                    <a:pt x="582" y="233"/>
                    <a:pt x="668" y="203"/>
                  </a:cubicBezTo>
                  <a:cubicBezTo>
                    <a:pt x="698" y="145"/>
                    <a:pt x="756" y="116"/>
                    <a:pt x="785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6" name="Freeform 41"/>
            <p:cNvSpPr>
              <a:spLocks noChangeArrowheads="1"/>
            </p:cNvSpPr>
            <p:nvPr/>
          </p:nvSpPr>
          <p:spPr bwMode="auto">
            <a:xfrm>
              <a:off x="4741863" y="2603500"/>
              <a:ext cx="284162" cy="158750"/>
            </a:xfrm>
            <a:custGeom>
              <a:avLst/>
              <a:gdLst>
                <a:gd name="T0" fmla="*/ 757 w 788"/>
                <a:gd name="T1" fmla="*/ 408 h 439"/>
                <a:gd name="T2" fmla="*/ 757 w 788"/>
                <a:gd name="T3" fmla="*/ 408 h 439"/>
                <a:gd name="T4" fmla="*/ 787 w 788"/>
                <a:gd name="T5" fmla="*/ 350 h 439"/>
                <a:gd name="T6" fmla="*/ 728 w 788"/>
                <a:gd name="T7" fmla="*/ 350 h 439"/>
                <a:gd name="T8" fmla="*/ 553 w 788"/>
                <a:gd name="T9" fmla="*/ 379 h 439"/>
                <a:gd name="T10" fmla="*/ 378 w 788"/>
                <a:gd name="T11" fmla="*/ 321 h 439"/>
                <a:gd name="T12" fmla="*/ 204 w 788"/>
                <a:gd name="T13" fmla="*/ 204 h 439"/>
                <a:gd name="T14" fmla="*/ 145 w 788"/>
                <a:gd name="T15" fmla="*/ 146 h 439"/>
                <a:gd name="T16" fmla="*/ 116 w 788"/>
                <a:gd name="T17" fmla="*/ 58 h 439"/>
                <a:gd name="T18" fmla="*/ 116 w 788"/>
                <a:gd name="T19" fmla="*/ 58 h 439"/>
                <a:gd name="T20" fmla="*/ 57 w 788"/>
                <a:gd name="T21" fmla="*/ 29 h 439"/>
                <a:gd name="T22" fmla="*/ 29 w 788"/>
                <a:gd name="T23" fmla="*/ 117 h 439"/>
                <a:gd name="T24" fmla="*/ 116 w 788"/>
                <a:gd name="T25" fmla="*/ 204 h 439"/>
                <a:gd name="T26" fmla="*/ 174 w 788"/>
                <a:gd name="T27" fmla="*/ 262 h 439"/>
                <a:gd name="T28" fmla="*/ 349 w 788"/>
                <a:gd name="T29" fmla="*/ 379 h 439"/>
                <a:gd name="T30" fmla="*/ 553 w 788"/>
                <a:gd name="T31" fmla="*/ 438 h 439"/>
                <a:gd name="T32" fmla="*/ 757 w 788"/>
                <a:gd name="T33" fmla="*/ 40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8" h="439">
                  <a:moveTo>
                    <a:pt x="757" y="408"/>
                  </a:moveTo>
                  <a:lnTo>
                    <a:pt x="757" y="408"/>
                  </a:lnTo>
                  <a:cubicBezTo>
                    <a:pt x="787" y="408"/>
                    <a:pt x="787" y="379"/>
                    <a:pt x="787" y="350"/>
                  </a:cubicBezTo>
                  <a:cubicBezTo>
                    <a:pt x="757" y="321"/>
                    <a:pt x="757" y="321"/>
                    <a:pt x="728" y="350"/>
                  </a:cubicBezTo>
                  <a:cubicBezTo>
                    <a:pt x="670" y="350"/>
                    <a:pt x="612" y="379"/>
                    <a:pt x="553" y="379"/>
                  </a:cubicBezTo>
                  <a:cubicBezTo>
                    <a:pt x="495" y="350"/>
                    <a:pt x="437" y="350"/>
                    <a:pt x="378" y="321"/>
                  </a:cubicBezTo>
                  <a:cubicBezTo>
                    <a:pt x="321" y="291"/>
                    <a:pt x="262" y="262"/>
                    <a:pt x="204" y="204"/>
                  </a:cubicBezTo>
                  <a:cubicBezTo>
                    <a:pt x="204" y="204"/>
                    <a:pt x="174" y="175"/>
                    <a:pt x="145" y="146"/>
                  </a:cubicBezTo>
                  <a:cubicBezTo>
                    <a:pt x="145" y="117"/>
                    <a:pt x="116" y="117"/>
                    <a:pt x="116" y="58"/>
                  </a:cubicBezTo>
                  <a:lnTo>
                    <a:pt x="116" y="58"/>
                  </a:lnTo>
                  <a:cubicBezTo>
                    <a:pt x="116" y="0"/>
                    <a:pt x="57" y="0"/>
                    <a:pt x="57" y="29"/>
                  </a:cubicBezTo>
                  <a:cubicBezTo>
                    <a:pt x="0" y="58"/>
                    <a:pt x="0" y="88"/>
                    <a:pt x="29" y="117"/>
                  </a:cubicBezTo>
                  <a:cubicBezTo>
                    <a:pt x="57" y="146"/>
                    <a:pt x="57" y="146"/>
                    <a:pt x="116" y="204"/>
                  </a:cubicBezTo>
                  <a:cubicBezTo>
                    <a:pt x="116" y="233"/>
                    <a:pt x="145" y="262"/>
                    <a:pt x="174" y="262"/>
                  </a:cubicBezTo>
                  <a:cubicBezTo>
                    <a:pt x="233" y="321"/>
                    <a:pt x="291" y="350"/>
                    <a:pt x="349" y="379"/>
                  </a:cubicBezTo>
                  <a:cubicBezTo>
                    <a:pt x="407" y="408"/>
                    <a:pt x="495" y="438"/>
                    <a:pt x="553" y="438"/>
                  </a:cubicBezTo>
                  <a:cubicBezTo>
                    <a:pt x="641" y="438"/>
                    <a:pt x="699" y="438"/>
                    <a:pt x="757" y="4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7" name="Freeform 42"/>
            <p:cNvSpPr>
              <a:spLocks noChangeArrowheads="1"/>
            </p:cNvSpPr>
            <p:nvPr/>
          </p:nvSpPr>
          <p:spPr bwMode="auto">
            <a:xfrm>
              <a:off x="4908550" y="2309813"/>
              <a:ext cx="127000" cy="284162"/>
            </a:xfrm>
            <a:custGeom>
              <a:avLst/>
              <a:gdLst>
                <a:gd name="T0" fmla="*/ 350 w 351"/>
                <a:gd name="T1" fmla="*/ 555 h 788"/>
                <a:gd name="T2" fmla="*/ 350 w 351"/>
                <a:gd name="T3" fmla="*/ 555 h 788"/>
                <a:gd name="T4" fmla="*/ 321 w 351"/>
                <a:gd name="T5" fmla="*/ 350 h 788"/>
                <a:gd name="T6" fmla="*/ 233 w 351"/>
                <a:gd name="T7" fmla="*/ 175 h 788"/>
                <a:gd name="T8" fmla="*/ 87 w 351"/>
                <a:gd name="T9" fmla="*/ 0 h 788"/>
                <a:gd name="T10" fmla="*/ 58 w 351"/>
                <a:gd name="T11" fmla="*/ 0 h 788"/>
                <a:gd name="T12" fmla="*/ 0 w 351"/>
                <a:gd name="T13" fmla="*/ 29 h 788"/>
                <a:gd name="T14" fmla="*/ 29 w 351"/>
                <a:gd name="T15" fmla="*/ 88 h 788"/>
                <a:gd name="T16" fmla="*/ 175 w 351"/>
                <a:gd name="T17" fmla="*/ 205 h 788"/>
                <a:gd name="T18" fmla="*/ 262 w 351"/>
                <a:gd name="T19" fmla="*/ 350 h 788"/>
                <a:gd name="T20" fmla="*/ 262 w 351"/>
                <a:gd name="T21" fmla="*/ 525 h 788"/>
                <a:gd name="T22" fmla="*/ 262 w 351"/>
                <a:gd name="T23" fmla="*/ 613 h 788"/>
                <a:gd name="T24" fmla="*/ 204 w 351"/>
                <a:gd name="T25" fmla="*/ 700 h 788"/>
                <a:gd name="T26" fmla="*/ 204 w 351"/>
                <a:gd name="T27" fmla="*/ 729 h 788"/>
                <a:gd name="T28" fmla="*/ 233 w 351"/>
                <a:gd name="T29" fmla="*/ 787 h 788"/>
                <a:gd name="T30" fmla="*/ 321 w 351"/>
                <a:gd name="T31" fmla="*/ 758 h 788"/>
                <a:gd name="T32" fmla="*/ 321 w 351"/>
                <a:gd name="T33" fmla="*/ 729 h 788"/>
                <a:gd name="T34" fmla="*/ 321 w 351"/>
                <a:gd name="T35" fmla="*/ 642 h 788"/>
                <a:gd name="T36" fmla="*/ 350 w 351"/>
                <a:gd name="T37" fmla="*/ 555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788">
                  <a:moveTo>
                    <a:pt x="350" y="555"/>
                  </a:moveTo>
                  <a:lnTo>
                    <a:pt x="350" y="555"/>
                  </a:lnTo>
                  <a:cubicBezTo>
                    <a:pt x="350" y="467"/>
                    <a:pt x="350" y="408"/>
                    <a:pt x="321" y="350"/>
                  </a:cubicBezTo>
                  <a:cubicBezTo>
                    <a:pt x="321" y="292"/>
                    <a:pt x="262" y="205"/>
                    <a:pt x="233" y="175"/>
                  </a:cubicBezTo>
                  <a:cubicBezTo>
                    <a:pt x="204" y="117"/>
                    <a:pt x="146" y="58"/>
                    <a:pt x="8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29" y="0"/>
                    <a:pt x="0" y="29"/>
                  </a:cubicBezTo>
                  <a:cubicBezTo>
                    <a:pt x="0" y="29"/>
                    <a:pt x="0" y="88"/>
                    <a:pt x="29" y="88"/>
                  </a:cubicBezTo>
                  <a:cubicBezTo>
                    <a:pt x="87" y="117"/>
                    <a:pt x="146" y="146"/>
                    <a:pt x="175" y="205"/>
                  </a:cubicBezTo>
                  <a:cubicBezTo>
                    <a:pt x="204" y="234"/>
                    <a:pt x="262" y="292"/>
                    <a:pt x="262" y="350"/>
                  </a:cubicBezTo>
                  <a:cubicBezTo>
                    <a:pt x="262" y="438"/>
                    <a:pt x="262" y="467"/>
                    <a:pt x="262" y="525"/>
                  </a:cubicBezTo>
                  <a:cubicBezTo>
                    <a:pt x="262" y="555"/>
                    <a:pt x="262" y="584"/>
                    <a:pt x="262" y="613"/>
                  </a:cubicBezTo>
                  <a:cubicBezTo>
                    <a:pt x="262" y="642"/>
                    <a:pt x="262" y="671"/>
                    <a:pt x="204" y="700"/>
                  </a:cubicBezTo>
                  <a:lnTo>
                    <a:pt x="204" y="729"/>
                  </a:lnTo>
                  <a:cubicBezTo>
                    <a:pt x="204" y="758"/>
                    <a:pt x="204" y="758"/>
                    <a:pt x="233" y="787"/>
                  </a:cubicBezTo>
                  <a:cubicBezTo>
                    <a:pt x="262" y="787"/>
                    <a:pt x="291" y="758"/>
                    <a:pt x="321" y="758"/>
                  </a:cubicBezTo>
                  <a:cubicBezTo>
                    <a:pt x="321" y="729"/>
                    <a:pt x="321" y="729"/>
                    <a:pt x="321" y="729"/>
                  </a:cubicBezTo>
                  <a:cubicBezTo>
                    <a:pt x="321" y="700"/>
                    <a:pt x="321" y="671"/>
                    <a:pt x="321" y="642"/>
                  </a:cubicBezTo>
                  <a:cubicBezTo>
                    <a:pt x="350" y="584"/>
                    <a:pt x="350" y="584"/>
                    <a:pt x="350" y="5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8" name="Freeform 43"/>
            <p:cNvSpPr>
              <a:spLocks noChangeArrowheads="1"/>
            </p:cNvSpPr>
            <p:nvPr/>
          </p:nvSpPr>
          <p:spPr bwMode="auto">
            <a:xfrm>
              <a:off x="4478338" y="4241800"/>
              <a:ext cx="200025" cy="241300"/>
            </a:xfrm>
            <a:custGeom>
              <a:avLst/>
              <a:gdLst>
                <a:gd name="T0" fmla="*/ 0 w 555"/>
                <a:gd name="T1" fmla="*/ 58 h 672"/>
                <a:gd name="T2" fmla="*/ 0 w 555"/>
                <a:gd name="T3" fmla="*/ 58 h 672"/>
                <a:gd name="T4" fmla="*/ 59 w 555"/>
                <a:gd name="T5" fmla="*/ 88 h 672"/>
                <a:gd name="T6" fmla="*/ 204 w 555"/>
                <a:gd name="T7" fmla="*/ 145 h 672"/>
                <a:gd name="T8" fmla="*/ 351 w 555"/>
                <a:gd name="T9" fmla="*/ 262 h 672"/>
                <a:gd name="T10" fmla="*/ 438 w 555"/>
                <a:gd name="T11" fmla="*/ 408 h 672"/>
                <a:gd name="T12" fmla="*/ 467 w 555"/>
                <a:gd name="T13" fmla="*/ 495 h 672"/>
                <a:gd name="T14" fmla="*/ 438 w 555"/>
                <a:gd name="T15" fmla="*/ 583 h 672"/>
                <a:gd name="T16" fmla="*/ 438 w 555"/>
                <a:gd name="T17" fmla="*/ 612 h 672"/>
                <a:gd name="T18" fmla="*/ 496 w 555"/>
                <a:gd name="T19" fmla="*/ 641 h 672"/>
                <a:gd name="T20" fmla="*/ 525 w 555"/>
                <a:gd name="T21" fmla="*/ 612 h 672"/>
                <a:gd name="T22" fmla="*/ 525 w 555"/>
                <a:gd name="T23" fmla="*/ 495 h 672"/>
                <a:gd name="T24" fmla="*/ 496 w 555"/>
                <a:gd name="T25" fmla="*/ 379 h 672"/>
                <a:gd name="T26" fmla="*/ 409 w 555"/>
                <a:gd name="T27" fmla="*/ 233 h 672"/>
                <a:gd name="T28" fmla="*/ 234 w 555"/>
                <a:gd name="T29" fmla="*/ 88 h 672"/>
                <a:gd name="T30" fmla="*/ 59 w 555"/>
                <a:gd name="T31" fmla="*/ 0 h 672"/>
                <a:gd name="T32" fmla="*/ 0 w 555"/>
                <a:gd name="T33" fmla="*/ 5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5" h="672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30" y="88"/>
                    <a:pt x="59" y="88"/>
                  </a:cubicBezTo>
                  <a:cubicBezTo>
                    <a:pt x="118" y="88"/>
                    <a:pt x="146" y="88"/>
                    <a:pt x="204" y="145"/>
                  </a:cubicBezTo>
                  <a:cubicBezTo>
                    <a:pt x="263" y="174"/>
                    <a:pt x="321" y="204"/>
                    <a:pt x="351" y="262"/>
                  </a:cubicBezTo>
                  <a:cubicBezTo>
                    <a:pt x="380" y="321"/>
                    <a:pt x="409" y="379"/>
                    <a:pt x="438" y="408"/>
                  </a:cubicBezTo>
                  <a:cubicBezTo>
                    <a:pt x="438" y="438"/>
                    <a:pt x="438" y="466"/>
                    <a:pt x="467" y="495"/>
                  </a:cubicBezTo>
                  <a:cubicBezTo>
                    <a:pt x="467" y="524"/>
                    <a:pt x="467" y="554"/>
                    <a:pt x="438" y="583"/>
                  </a:cubicBezTo>
                  <a:cubicBezTo>
                    <a:pt x="438" y="612"/>
                    <a:pt x="438" y="612"/>
                    <a:pt x="438" y="612"/>
                  </a:cubicBezTo>
                  <a:cubicBezTo>
                    <a:pt x="438" y="641"/>
                    <a:pt x="467" y="671"/>
                    <a:pt x="496" y="641"/>
                  </a:cubicBezTo>
                  <a:cubicBezTo>
                    <a:pt x="525" y="641"/>
                    <a:pt x="554" y="641"/>
                    <a:pt x="525" y="612"/>
                  </a:cubicBezTo>
                  <a:cubicBezTo>
                    <a:pt x="525" y="554"/>
                    <a:pt x="525" y="524"/>
                    <a:pt x="525" y="495"/>
                  </a:cubicBezTo>
                  <a:cubicBezTo>
                    <a:pt x="525" y="466"/>
                    <a:pt x="525" y="408"/>
                    <a:pt x="496" y="379"/>
                  </a:cubicBezTo>
                  <a:cubicBezTo>
                    <a:pt x="467" y="321"/>
                    <a:pt x="438" y="262"/>
                    <a:pt x="409" y="233"/>
                  </a:cubicBezTo>
                  <a:cubicBezTo>
                    <a:pt x="351" y="174"/>
                    <a:pt x="292" y="116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9" name="Freeform 44"/>
            <p:cNvSpPr>
              <a:spLocks noChangeArrowheads="1"/>
            </p:cNvSpPr>
            <p:nvPr/>
          </p:nvSpPr>
          <p:spPr bwMode="auto">
            <a:xfrm>
              <a:off x="4530725" y="4010025"/>
              <a:ext cx="273050" cy="168275"/>
            </a:xfrm>
            <a:custGeom>
              <a:avLst/>
              <a:gdLst>
                <a:gd name="T0" fmla="*/ 88 w 758"/>
                <a:gd name="T1" fmla="*/ 350 h 467"/>
                <a:gd name="T2" fmla="*/ 88 w 758"/>
                <a:gd name="T3" fmla="*/ 350 h 467"/>
                <a:gd name="T4" fmla="*/ 58 w 758"/>
                <a:gd name="T5" fmla="*/ 350 h 467"/>
                <a:gd name="T6" fmla="*/ 0 w 758"/>
                <a:gd name="T7" fmla="*/ 408 h 467"/>
                <a:gd name="T8" fmla="*/ 58 w 758"/>
                <a:gd name="T9" fmla="*/ 466 h 467"/>
                <a:gd name="T10" fmla="*/ 175 w 758"/>
                <a:gd name="T11" fmla="*/ 466 h 467"/>
                <a:gd name="T12" fmla="*/ 292 w 758"/>
                <a:gd name="T13" fmla="*/ 437 h 467"/>
                <a:gd name="T14" fmla="*/ 466 w 758"/>
                <a:gd name="T15" fmla="*/ 350 h 467"/>
                <a:gd name="T16" fmla="*/ 640 w 758"/>
                <a:gd name="T17" fmla="*/ 233 h 467"/>
                <a:gd name="T18" fmla="*/ 728 w 758"/>
                <a:gd name="T19" fmla="*/ 59 h 467"/>
                <a:gd name="T20" fmla="*/ 728 w 758"/>
                <a:gd name="T21" fmla="*/ 0 h 467"/>
                <a:gd name="T22" fmla="*/ 670 w 758"/>
                <a:gd name="T23" fmla="*/ 30 h 467"/>
                <a:gd name="T24" fmla="*/ 583 w 758"/>
                <a:gd name="T25" fmla="*/ 204 h 467"/>
                <a:gd name="T26" fmla="*/ 438 w 758"/>
                <a:gd name="T27" fmla="*/ 321 h 467"/>
                <a:gd name="T28" fmla="*/ 263 w 758"/>
                <a:gd name="T29" fmla="*/ 350 h 467"/>
                <a:gd name="T30" fmla="*/ 175 w 758"/>
                <a:gd name="T31" fmla="*/ 380 h 467"/>
                <a:gd name="T32" fmla="*/ 88 w 758"/>
                <a:gd name="T33" fmla="*/ 35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7">
                  <a:moveTo>
                    <a:pt x="88" y="350"/>
                  </a:moveTo>
                  <a:lnTo>
                    <a:pt x="88" y="350"/>
                  </a:ln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50"/>
                    <a:pt x="0" y="408"/>
                  </a:cubicBezTo>
                  <a:cubicBezTo>
                    <a:pt x="0" y="408"/>
                    <a:pt x="29" y="466"/>
                    <a:pt x="58" y="466"/>
                  </a:cubicBezTo>
                  <a:cubicBezTo>
                    <a:pt x="88" y="466"/>
                    <a:pt x="146" y="466"/>
                    <a:pt x="175" y="466"/>
                  </a:cubicBezTo>
                  <a:cubicBezTo>
                    <a:pt x="205" y="466"/>
                    <a:pt x="234" y="466"/>
                    <a:pt x="292" y="437"/>
                  </a:cubicBezTo>
                  <a:cubicBezTo>
                    <a:pt x="350" y="437"/>
                    <a:pt x="408" y="408"/>
                    <a:pt x="466" y="350"/>
                  </a:cubicBezTo>
                  <a:cubicBezTo>
                    <a:pt x="524" y="321"/>
                    <a:pt x="583" y="292"/>
                    <a:pt x="640" y="233"/>
                  </a:cubicBezTo>
                  <a:cubicBezTo>
                    <a:pt x="670" y="175"/>
                    <a:pt x="728" y="116"/>
                    <a:pt x="728" y="59"/>
                  </a:cubicBezTo>
                  <a:cubicBezTo>
                    <a:pt x="757" y="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87"/>
                    <a:pt x="640" y="146"/>
                    <a:pt x="583" y="204"/>
                  </a:cubicBezTo>
                  <a:cubicBezTo>
                    <a:pt x="554" y="233"/>
                    <a:pt x="495" y="263"/>
                    <a:pt x="438" y="321"/>
                  </a:cubicBezTo>
                  <a:cubicBezTo>
                    <a:pt x="379" y="350"/>
                    <a:pt x="321" y="350"/>
                    <a:pt x="263" y="350"/>
                  </a:cubicBezTo>
                  <a:cubicBezTo>
                    <a:pt x="234" y="380"/>
                    <a:pt x="205" y="380"/>
                    <a:pt x="175" y="380"/>
                  </a:cubicBezTo>
                  <a:cubicBezTo>
                    <a:pt x="146" y="380"/>
                    <a:pt x="117" y="350"/>
                    <a:pt x="88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0" name="Freeform 45"/>
            <p:cNvSpPr>
              <a:spLocks noChangeArrowheads="1"/>
            </p:cNvSpPr>
            <p:nvPr/>
          </p:nvSpPr>
          <p:spPr bwMode="auto">
            <a:xfrm>
              <a:off x="4248150" y="4692650"/>
              <a:ext cx="104775" cy="42863"/>
            </a:xfrm>
            <a:custGeom>
              <a:avLst/>
              <a:gdLst>
                <a:gd name="T0" fmla="*/ 146 w 293"/>
                <a:gd name="T1" fmla="*/ 58 h 118"/>
                <a:gd name="T2" fmla="*/ 146 w 293"/>
                <a:gd name="T3" fmla="*/ 58 h 118"/>
                <a:gd name="T4" fmla="*/ 233 w 293"/>
                <a:gd name="T5" fmla="*/ 87 h 118"/>
                <a:gd name="T6" fmla="*/ 262 w 293"/>
                <a:gd name="T7" fmla="*/ 117 h 118"/>
                <a:gd name="T8" fmla="*/ 292 w 293"/>
                <a:gd name="T9" fmla="*/ 58 h 118"/>
                <a:gd name="T10" fmla="*/ 233 w 293"/>
                <a:gd name="T11" fmla="*/ 0 h 118"/>
                <a:gd name="T12" fmla="*/ 146 w 293"/>
                <a:gd name="T13" fmla="*/ 0 h 118"/>
                <a:gd name="T14" fmla="*/ 29 w 293"/>
                <a:gd name="T15" fmla="*/ 29 h 118"/>
                <a:gd name="T16" fmla="*/ 0 w 293"/>
                <a:gd name="T17" fmla="*/ 29 h 118"/>
                <a:gd name="T18" fmla="*/ 0 w 293"/>
                <a:gd name="T19" fmla="*/ 117 h 118"/>
                <a:gd name="T20" fmla="*/ 58 w 293"/>
                <a:gd name="T21" fmla="*/ 87 h 118"/>
                <a:gd name="T22" fmla="*/ 146 w 293"/>
                <a:gd name="T23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8">
                  <a:moveTo>
                    <a:pt x="146" y="58"/>
                  </a:moveTo>
                  <a:lnTo>
                    <a:pt x="146" y="58"/>
                  </a:lnTo>
                  <a:cubicBezTo>
                    <a:pt x="175" y="58"/>
                    <a:pt x="204" y="87"/>
                    <a:pt x="233" y="87"/>
                  </a:cubicBezTo>
                  <a:cubicBezTo>
                    <a:pt x="233" y="117"/>
                    <a:pt x="233" y="117"/>
                    <a:pt x="262" y="117"/>
                  </a:cubicBezTo>
                  <a:cubicBezTo>
                    <a:pt x="292" y="11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  <a:cubicBezTo>
                    <a:pt x="204" y="0"/>
                    <a:pt x="175" y="0"/>
                    <a:pt x="146" y="0"/>
                  </a:cubicBezTo>
                  <a:cubicBezTo>
                    <a:pt x="88" y="29"/>
                    <a:pt x="58" y="29"/>
                    <a:pt x="29" y="29"/>
                  </a:cubicBezTo>
                  <a:lnTo>
                    <a:pt x="0" y="29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88" y="87"/>
                    <a:pt x="117" y="58"/>
                    <a:pt x="146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1" name="Freeform 46"/>
            <p:cNvSpPr>
              <a:spLocks noChangeArrowheads="1"/>
            </p:cNvSpPr>
            <p:nvPr/>
          </p:nvSpPr>
          <p:spPr bwMode="auto">
            <a:xfrm>
              <a:off x="4437063" y="4724400"/>
              <a:ext cx="282575" cy="95250"/>
            </a:xfrm>
            <a:custGeom>
              <a:avLst/>
              <a:gdLst>
                <a:gd name="T0" fmla="*/ 29 w 787"/>
                <a:gd name="T1" fmla="*/ 117 h 264"/>
                <a:gd name="T2" fmla="*/ 29 w 787"/>
                <a:gd name="T3" fmla="*/ 117 h 264"/>
                <a:gd name="T4" fmla="*/ 29 w 787"/>
                <a:gd name="T5" fmla="*/ 175 h 264"/>
                <a:gd name="T6" fmla="*/ 146 w 787"/>
                <a:gd name="T7" fmla="*/ 233 h 264"/>
                <a:gd name="T8" fmla="*/ 234 w 787"/>
                <a:gd name="T9" fmla="*/ 233 h 264"/>
                <a:gd name="T10" fmla="*/ 437 w 787"/>
                <a:gd name="T11" fmla="*/ 233 h 264"/>
                <a:gd name="T12" fmla="*/ 612 w 787"/>
                <a:gd name="T13" fmla="*/ 204 h 264"/>
                <a:gd name="T14" fmla="*/ 786 w 787"/>
                <a:gd name="T15" fmla="*/ 59 h 264"/>
                <a:gd name="T16" fmla="*/ 786 w 787"/>
                <a:gd name="T17" fmla="*/ 59 h 264"/>
                <a:gd name="T18" fmla="*/ 757 w 787"/>
                <a:gd name="T19" fmla="*/ 0 h 264"/>
                <a:gd name="T20" fmla="*/ 700 w 787"/>
                <a:gd name="T21" fmla="*/ 0 h 264"/>
                <a:gd name="T22" fmla="*/ 583 w 787"/>
                <a:gd name="T23" fmla="*/ 146 h 264"/>
                <a:gd name="T24" fmla="*/ 437 w 787"/>
                <a:gd name="T25" fmla="*/ 204 h 264"/>
                <a:gd name="T26" fmla="*/ 234 w 787"/>
                <a:gd name="T27" fmla="*/ 204 h 264"/>
                <a:gd name="T28" fmla="*/ 175 w 787"/>
                <a:gd name="T29" fmla="*/ 146 h 264"/>
                <a:gd name="T30" fmla="*/ 116 w 787"/>
                <a:gd name="T31" fmla="*/ 88 h 264"/>
                <a:gd name="T32" fmla="*/ 58 w 787"/>
                <a:gd name="T33" fmla="*/ 88 h 264"/>
                <a:gd name="T34" fmla="*/ 29 w 787"/>
                <a:gd name="T35" fmla="*/ 11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7" h="264">
                  <a:moveTo>
                    <a:pt x="29" y="117"/>
                  </a:moveTo>
                  <a:lnTo>
                    <a:pt x="29" y="117"/>
                  </a:lnTo>
                  <a:cubicBezTo>
                    <a:pt x="0" y="146"/>
                    <a:pt x="29" y="175"/>
                    <a:pt x="29" y="175"/>
                  </a:cubicBezTo>
                  <a:cubicBezTo>
                    <a:pt x="58" y="204"/>
                    <a:pt x="116" y="204"/>
                    <a:pt x="146" y="233"/>
                  </a:cubicBezTo>
                  <a:cubicBezTo>
                    <a:pt x="175" y="233"/>
                    <a:pt x="204" y="233"/>
                    <a:pt x="234" y="233"/>
                  </a:cubicBezTo>
                  <a:cubicBezTo>
                    <a:pt x="320" y="263"/>
                    <a:pt x="379" y="263"/>
                    <a:pt x="437" y="233"/>
                  </a:cubicBezTo>
                  <a:cubicBezTo>
                    <a:pt x="496" y="233"/>
                    <a:pt x="554" y="233"/>
                    <a:pt x="612" y="204"/>
                  </a:cubicBezTo>
                  <a:cubicBezTo>
                    <a:pt x="670" y="146"/>
                    <a:pt x="728" y="88"/>
                    <a:pt x="786" y="59"/>
                  </a:cubicBezTo>
                  <a:lnTo>
                    <a:pt x="786" y="59"/>
                  </a:lnTo>
                  <a:cubicBezTo>
                    <a:pt x="786" y="30"/>
                    <a:pt x="786" y="0"/>
                    <a:pt x="757" y="0"/>
                  </a:cubicBezTo>
                  <a:cubicBezTo>
                    <a:pt x="757" y="0"/>
                    <a:pt x="728" y="0"/>
                    <a:pt x="700" y="0"/>
                  </a:cubicBezTo>
                  <a:cubicBezTo>
                    <a:pt x="670" y="59"/>
                    <a:pt x="641" y="88"/>
                    <a:pt x="583" y="146"/>
                  </a:cubicBezTo>
                  <a:cubicBezTo>
                    <a:pt x="554" y="175"/>
                    <a:pt x="467" y="175"/>
                    <a:pt x="437" y="204"/>
                  </a:cubicBezTo>
                  <a:cubicBezTo>
                    <a:pt x="350" y="204"/>
                    <a:pt x="320" y="204"/>
                    <a:pt x="234" y="204"/>
                  </a:cubicBezTo>
                  <a:cubicBezTo>
                    <a:pt x="234" y="175"/>
                    <a:pt x="204" y="175"/>
                    <a:pt x="175" y="146"/>
                  </a:cubicBezTo>
                  <a:cubicBezTo>
                    <a:pt x="146" y="146"/>
                    <a:pt x="116" y="146"/>
                    <a:pt x="116" y="88"/>
                  </a:cubicBezTo>
                  <a:cubicBezTo>
                    <a:pt x="87" y="88"/>
                    <a:pt x="87" y="88"/>
                    <a:pt x="58" y="88"/>
                  </a:cubicBezTo>
                  <a:cubicBezTo>
                    <a:pt x="58" y="88"/>
                    <a:pt x="29" y="88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2" name="Freeform 47"/>
            <p:cNvSpPr>
              <a:spLocks noChangeArrowheads="1"/>
            </p:cNvSpPr>
            <p:nvPr/>
          </p:nvSpPr>
          <p:spPr bwMode="auto">
            <a:xfrm>
              <a:off x="4605338" y="4556125"/>
              <a:ext cx="293687" cy="84138"/>
            </a:xfrm>
            <a:custGeom>
              <a:avLst/>
              <a:gdLst>
                <a:gd name="T0" fmla="*/ 785 w 816"/>
                <a:gd name="T1" fmla="*/ 117 h 235"/>
                <a:gd name="T2" fmla="*/ 785 w 816"/>
                <a:gd name="T3" fmla="*/ 117 h 235"/>
                <a:gd name="T4" fmla="*/ 815 w 816"/>
                <a:gd name="T5" fmla="*/ 117 h 235"/>
                <a:gd name="T6" fmla="*/ 815 w 816"/>
                <a:gd name="T7" fmla="*/ 59 h 235"/>
                <a:gd name="T8" fmla="*/ 756 w 816"/>
                <a:gd name="T9" fmla="*/ 59 h 235"/>
                <a:gd name="T10" fmla="*/ 611 w 816"/>
                <a:gd name="T11" fmla="*/ 147 h 235"/>
                <a:gd name="T12" fmla="*/ 407 w 816"/>
                <a:gd name="T13" fmla="*/ 176 h 235"/>
                <a:gd name="T14" fmla="*/ 233 w 816"/>
                <a:gd name="T15" fmla="*/ 117 h 235"/>
                <a:gd name="T16" fmla="*/ 174 w 816"/>
                <a:gd name="T17" fmla="*/ 88 h 235"/>
                <a:gd name="T18" fmla="*/ 116 w 816"/>
                <a:gd name="T19" fmla="*/ 30 h 235"/>
                <a:gd name="T20" fmla="*/ 87 w 816"/>
                <a:gd name="T21" fmla="*/ 0 h 235"/>
                <a:gd name="T22" fmla="*/ 29 w 816"/>
                <a:gd name="T23" fmla="*/ 30 h 235"/>
                <a:gd name="T24" fmla="*/ 29 w 816"/>
                <a:gd name="T25" fmla="*/ 88 h 235"/>
                <a:gd name="T26" fmla="*/ 116 w 816"/>
                <a:gd name="T27" fmla="*/ 117 h 235"/>
                <a:gd name="T28" fmla="*/ 203 w 816"/>
                <a:gd name="T29" fmla="*/ 176 h 235"/>
                <a:gd name="T30" fmla="*/ 407 w 816"/>
                <a:gd name="T31" fmla="*/ 205 h 235"/>
                <a:gd name="T32" fmla="*/ 611 w 816"/>
                <a:gd name="T33" fmla="*/ 205 h 235"/>
                <a:gd name="T34" fmla="*/ 785 w 816"/>
                <a:gd name="T35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35">
                  <a:moveTo>
                    <a:pt x="785" y="117"/>
                  </a:moveTo>
                  <a:lnTo>
                    <a:pt x="785" y="117"/>
                  </a:lnTo>
                  <a:cubicBezTo>
                    <a:pt x="785" y="117"/>
                    <a:pt x="785" y="117"/>
                    <a:pt x="815" y="117"/>
                  </a:cubicBezTo>
                  <a:cubicBezTo>
                    <a:pt x="815" y="88"/>
                    <a:pt x="815" y="88"/>
                    <a:pt x="815" y="59"/>
                  </a:cubicBezTo>
                  <a:cubicBezTo>
                    <a:pt x="785" y="59"/>
                    <a:pt x="756" y="59"/>
                    <a:pt x="756" y="59"/>
                  </a:cubicBezTo>
                  <a:cubicBezTo>
                    <a:pt x="699" y="117"/>
                    <a:pt x="669" y="117"/>
                    <a:pt x="611" y="147"/>
                  </a:cubicBezTo>
                  <a:cubicBezTo>
                    <a:pt x="523" y="176"/>
                    <a:pt x="494" y="176"/>
                    <a:pt x="407" y="176"/>
                  </a:cubicBezTo>
                  <a:cubicBezTo>
                    <a:pt x="349" y="176"/>
                    <a:pt x="290" y="147"/>
                    <a:pt x="233" y="117"/>
                  </a:cubicBezTo>
                  <a:cubicBezTo>
                    <a:pt x="203" y="117"/>
                    <a:pt x="174" y="88"/>
                    <a:pt x="174" y="88"/>
                  </a:cubicBezTo>
                  <a:cubicBezTo>
                    <a:pt x="145" y="59"/>
                    <a:pt x="116" y="59"/>
                    <a:pt x="116" y="3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8" y="0"/>
                    <a:pt x="29" y="0"/>
                    <a:pt x="29" y="30"/>
                  </a:cubicBezTo>
                  <a:cubicBezTo>
                    <a:pt x="0" y="30"/>
                    <a:pt x="0" y="59"/>
                    <a:pt x="29" y="88"/>
                  </a:cubicBezTo>
                  <a:cubicBezTo>
                    <a:pt x="58" y="88"/>
                    <a:pt x="87" y="117"/>
                    <a:pt x="116" y="117"/>
                  </a:cubicBezTo>
                  <a:cubicBezTo>
                    <a:pt x="145" y="147"/>
                    <a:pt x="174" y="176"/>
                    <a:pt x="203" y="176"/>
                  </a:cubicBezTo>
                  <a:cubicBezTo>
                    <a:pt x="261" y="205"/>
                    <a:pt x="349" y="205"/>
                    <a:pt x="407" y="205"/>
                  </a:cubicBezTo>
                  <a:cubicBezTo>
                    <a:pt x="494" y="234"/>
                    <a:pt x="552" y="234"/>
                    <a:pt x="611" y="205"/>
                  </a:cubicBezTo>
                  <a:cubicBezTo>
                    <a:pt x="669" y="205"/>
                    <a:pt x="756" y="176"/>
                    <a:pt x="78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3" name="Freeform 48"/>
            <p:cNvSpPr>
              <a:spLocks noChangeArrowheads="1"/>
            </p:cNvSpPr>
            <p:nvPr/>
          </p:nvSpPr>
          <p:spPr bwMode="auto">
            <a:xfrm>
              <a:off x="4719638" y="2876550"/>
              <a:ext cx="252412" cy="168275"/>
            </a:xfrm>
            <a:custGeom>
              <a:avLst/>
              <a:gdLst>
                <a:gd name="T0" fmla="*/ 671 w 701"/>
                <a:gd name="T1" fmla="*/ 88 h 467"/>
                <a:gd name="T2" fmla="*/ 671 w 701"/>
                <a:gd name="T3" fmla="*/ 88 h 467"/>
                <a:gd name="T4" fmla="*/ 700 w 701"/>
                <a:gd name="T5" fmla="*/ 30 h 467"/>
                <a:gd name="T6" fmla="*/ 642 w 701"/>
                <a:gd name="T7" fmla="*/ 0 h 467"/>
                <a:gd name="T8" fmla="*/ 525 w 701"/>
                <a:gd name="T9" fmla="*/ 0 h 467"/>
                <a:gd name="T10" fmla="*/ 437 w 701"/>
                <a:gd name="T11" fmla="*/ 0 h 467"/>
                <a:gd name="T12" fmla="*/ 263 w 701"/>
                <a:gd name="T13" fmla="*/ 88 h 467"/>
                <a:gd name="T14" fmla="*/ 88 w 701"/>
                <a:gd name="T15" fmla="*/ 233 h 467"/>
                <a:gd name="T16" fmla="*/ 0 w 701"/>
                <a:gd name="T17" fmla="*/ 409 h 467"/>
                <a:gd name="T18" fmla="*/ 0 w 701"/>
                <a:gd name="T19" fmla="*/ 409 h 467"/>
                <a:gd name="T20" fmla="*/ 30 w 701"/>
                <a:gd name="T21" fmla="*/ 466 h 467"/>
                <a:gd name="T22" fmla="*/ 88 w 701"/>
                <a:gd name="T23" fmla="*/ 409 h 467"/>
                <a:gd name="T24" fmla="*/ 146 w 701"/>
                <a:gd name="T25" fmla="*/ 263 h 467"/>
                <a:gd name="T26" fmla="*/ 292 w 701"/>
                <a:gd name="T27" fmla="*/ 146 h 467"/>
                <a:gd name="T28" fmla="*/ 437 w 701"/>
                <a:gd name="T29" fmla="*/ 88 h 467"/>
                <a:gd name="T30" fmla="*/ 525 w 701"/>
                <a:gd name="T31" fmla="*/ 59 h 467"/>
                <a:gd name="T32" fmla="*/ 612 w 701"/>
                <a:gd name="T33" fmla="*/ 88 h 467"/>
                <a:gd name="T34" fmla="*/ 671 w 701"/>
                <a:gd name="T35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7">
                  <a:moveTo>
                    <a:pt x="671" y="88"/>
                  </a:moveTo>
                  <a:lnTo>
                    <a:pt x="671" y="88"/>
                  </a:lnTo>
                  <a:cubicBezTo>
                    <a:pt x="671" y="88"/>
                    <a:pt x="700" y="59"/>
                    <a:pt x="700" y="30"/>
                  </a:cubicBezTo>
                  <a:cubicBezTo>
                    <a:pt x="700" y="0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0"/>
                  </a:cubicBezTo>
                  <a:cubicBezTo>
                    <a:pt x="350" y="30"/>
                    <a:pt x="321" y="59"/>
                    <a:pt x="263" y="88"/>
                  </a:cubicBezTo>
                  <a:cubicBezTo>
                    <a:pt x="204" y="117"/>
                    <a:pt x="146" y="175"/>
                    <a:pt x="88" y="233"/>
                  </a:cubicBezTo>
                  <a:cubicBezTo>
                    <a:pt x="59" y="292"/>
                    <a:pt x="30" y="321"/>
                    <a:pt x="0" y="409"/>
                  </a:cubicBezTo>
                  <a:lnTo>
                    <a:pt x="0" y="409"/>
                  </a:ln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38"/>
                    <a:pt x="88" y="409"/>
                  </a:cubicBezTo>
                  <a:cubicBezTo>
                    <a:pt x="88" y="380"/>
                    <a:pt x="116" y="292"/>
                    <a:pt x="146" y="263"/>
                  </a:cubicBezTo>
                  <a:cubicBezTo>
                    <a:pt x="175" y="204"/>
                    <a:pt x="233" y="175"/>
                    <a:pt x="292" y="146"/>
                  </a:cubicBezTo>
                  <a:cubicBezTo>
                    <a:pt x="350" y="117"/>
                    <a:pt x="408" y="88"/>
                    <a:pt x="437" y="88"/>
                  </a:cubicBezTo>
                  <a:cubicBezTo>
                    <a:pt x="496" y="59"/>
                    <a:pt x="496" y="59"/>
                    <a:pt x="525" y="59"/>
                  </a:cubicBezTo>
                  <a:cubicBezTo>
                    <a:pt x="583" y="59"/>
                    <a:pt x="583" y="59"/>
                    <a:pt x="612" y="88"/>
                  </a:cubicBezTo>
                  <a:cubicBezTo>
                    <a:pt x="612" y="88"/>
                    <a:pt x="642" y="88"/>
                    <a:pt x="671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4" name="Freeform 49"/>
            <p:cNvSpPr>
              <a:spLocks noChangeArrowheads="1"/>
            </p:cNvSpPr>
            <p:nvPr/>
          </p:nvSpPr>
          <p:spPr bwMode="auto">
            <a:xfrm>
              <a:off x="4929188" y="3024188"/>
              <a:ext cx="209550" cy="115887"/>
            </a:xfrm>
            <a:custGeom>
              <a:avLst/>
              <a:gdLst>
                <a:gd name="T0" fmla="*/ 233 w 584"/>
                <a:gd name="T1" fmla="*/ 0 h 322"/>
                <a:gd name="T2" fmla="*/ 233 w 584"/>
                <a:gd name="T3" fmla="*/ 0 h 322"/>
                <a:gd name="T4" fmla="*/ 59 w 584"/>
                <a:gd name="T5" fmla="*/ 0 h 322"/>
                <a:gd name="T6" fmla="*/ 29 w 584"/>
                <a:gd name="T7" fmla="*/ 0 h 322"/>
                <a:gd name="T8" fmla="*/ 0 w 584"/>
                <a:gd name="T9" fmla="*/ 57 h 322"/>
                <a:gd name="T10" fmla="*/ 59 w 584"/>
                <a:gd name="T11" fmla="*/ 87 h 322"/>
                <a:gd name="T12" fmla="*/ 233 w 584"/>
                <a:gd name="T13" fmla="*/ 87 h 322"/>
                <a:gd name="T14" fmla="*/ 380 w 584"/>
                <a:gd name="T15" fmla="*/ 145 h 322"/>
                <a:gd name="T16" fmla="*/ 525 w 584"/>
                <a:gd name="T17" fmla="*/ 262 h 322"/>
                <a:gd name="T18" fmla="*/ 583 w 584"/>
                <a:gd name="T19" fmla="*/ 321 h 322"/>
                <a:gd name="T20" fmla="*/ 583 w 584"/>
                <a:gd name="T21" fmla="*/ 204 h 322"/>
                <a:gd name="T22" fmla="*/ 438 w 584"/>
                <a:gd name="T23" fmla="*/ 87 h 322"/>
                <a:gd name="T24" fmla="*/ 233 w 584"/>
                <a:gd name="T2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22">
                  <a:moveTo>
                    <a:pt x="233" y="0"/>
                  </a:moveTo>
                  <a:lnTo>
                    <a:pt x="233" y="0"/>
                  </a:lnTo>
                  <a:cubicBezTo>
                    <a:pt x="175" y="0"/>
                    <a:pt x="88" y="0"/>
                    <a:pt x="5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9"/>
                    <a:pt x="0" y="29"/>
                    <a:pt x="0" y="57"/>
                  </a:cubicBezTo>
                  <a:cubicBezTo>
                    <a:pt x="0" y="87"/>
                    <a:pt x="29" y="87"/>
                    <a:pt x="59" y="87"/>
                  </a:cubicBezTo>
                  <a:cubicBezTo>
                    <a:pt x="117" y="57"/>
                    <a:pt x="175" y="57"/>
                    <a:pt x="233" y="87"/>
                  </a:cubicBezTo>
                  <a:cubicBezTo>
                    <a:pt x="292" y="87"/>
                    <a:pt x="350" y="116"/>
                    <a:pt x="380" y="145"/>
                  </a:cubicBezTo>
                  <a:cubicBezTo>
                    <a:pt x="438" y="174"/>
                    <a:pt x="496" y="204"/>
                    <a:pt x="525" y="262"/>
                  </a:cubicBezTo>
                  <a:cubicBezTo>
                    <a:pt x="554" y="262"/>
                    <a:pt x="554" y="291"/>
                    <a:pt x="583" y="321"/>
                  </a:cubicBezTo>
                  <a:cubicBezTo>
                    <a:pt x="583" y="204"/>
                    <a:pt x="583" y="204"/>
                    <a:pt x="583" y="204"/>
                  </a:cubicBezTo>
                  <a:cubicBezTo>
                    <a:pt x="525" y="174"/>
                    <a:pt x="466" y="116"/>
                    <a:pt x="438" y="87"/>
                  </a:cubicBezTo>
                  <a:cubicBezTo>
                    <a:pt x="380" y="57"/>
                    <a:pt x="292" y="29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5" name="Freeform 50"/>
            <p:cNvSpPr>
              <a:spLocks noChangeArrowheads="1"/>
            </p:cNvSpPr>
            <p:nvPr/>
          </p:nvSpPr>
          <p:spPr bwMode="auto">
            <a:xfrm>
              <a:off x="4803775" y="3149600"/>
              <a:ext cx="95250" cy="293688"/>
            </a:xfrm>
            <a:custGeom>
              <a:avLst/>
              <a:gdLst>
                <a:gd name="T0" fmla="*/ 175 w 264"/>
                <a:gd name="T1" fmla="*/ 29 h 817"/>
                <a:gd name="T2" fmla="*/ 175 w 264"/>
                <a:gd name="T3" fmla="*/ 29 h 817"/>
                <a:gd name="T4" fmla="*/ 175 w 264"/>
                <a:gd name="T5" fmla="*/ 57 h 817"/>
                <a:gd name="T6" fmla="*/ 88 w 264"/>
                <a:gd name="T7" fmla="*/ 145 h 817"/>
                <a:gd name="T8" fmla="*/ 59 w 264"/>
                <a:gd name="T9" fmla="*/ 233 h 817"/>
                <a:gd name="T10" fmla="*/ 0 w 264"/>
                <a:gd name="T11" fmla="*/ 407 h 817"/>
                <a:gd name="T12" fmla="*/ 30 w 264"/>
                <a:gd name="T13" fmla="*/ 641 h 817"/>
                <a:gd name="T14" fmla="*/ 117 w 264"/>
                <a:gd name="T15" fmla="*/ 816 h 817"/>
                <a:gd name="T16" fmla="*/ 117 w 264"/>
                <a:gd name="T17" fmla="*/ 816 h 817"/>
                <a:gd name="T18" fmla="*/ 204 w 264"/>
                <a:gd name="T19" fmla="*/ 816 h 817"/>
                <a:gd name="T20" fmla="*/ 175 w 264"/>
                <a:gd name="T21" fmla="*/ 757 h 817"/>
                <a:gd name="T22" fmla="*/ 88 w 264"/>
                <a:gd name="T23" fmla="*/ 612 h 817"/>
                <a:gd name="T24" fmla="*/ 59 w 264"/>
                <a:gd name="T25" fmla="*/ 437 h 817"/>
                <a:gd name="T26" fmla="*/ 117 w 264"/>
                <a:gd name="T27" fmla="*/ 233 h 817"/>
                <a:gd name="T28" fmla="*/ 175 w 264"/>
                <a:gd name="T29" fmla="*/ 174 h 817"/>
                <a:gd name="T30" fmla="*/ 233 w 264"/>
                <a:gd name="T31" fmla="*/ 116 h 817"/>
                <a:gd name="T32" fmla="*/ 263 w 264"/>
                <a:gd name="T33" fmla="*/ 87 h 817"/>
                <a:gd name="T34" fmla="*/ 233 w 264"/>
                <a:gd name="T35" fmla="*/ 29 h 817"/>
                <a:gd name="T36" fmla="*/ 175 w 264"/>
                <a:gd name="T37" fmla="*/ 2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817">
                  <a:moveTo>
                    <a:pt x="175" y="29"/>
                  </a:moveTo>
                  <a:lnTo>
                    <a:pt x="175" y="29"/>
                  </a:lnTo>
                  <a:cubicBezTo>
                    <a:pt x="175" y="57"/>
                    <a:pt x="175" y="57"/>
                    <a:pt x="175" y="57"/>
                  </a:cubicBezTo>
                  <a:cubicBezTo>
                    <a:pt x="147" y="57"/>
                    <a:pt x="117" y="87"/>
                    <a:pt x="88" y="145"/>
                  </a:cubicBezTo>
                  <a:cubicBezTo>
                    <a:pt x="59" y="145"/>
                    <a:pt x="59" y="174"/>
                    <a:pt x="59" y="233"/>
                  </a:cubicBezTo>
                  <a:cubicBezTo>
                    <a:pt x="0" y="291"/>
                    <a:pt x="0" y="350"/>
                    <a:pt x="0" y="407"/>
                  </a:cubicBezTo>
                  <a:cubicBezTo>
                    <a:pt x="0" y="495"/>
                    <a:pt x="0" y="554"/>
                    <a:pt x="30" y="641"/>
                  </a:cubicBezTo>
                  <a:cubicBezTo>
                    <a:pt x="59" y="700"/>
                    <a:pt x="88" y="757"/>
                    <a:pt x="117" y="816"/>
                  </a:cubicBezTo>
                  <a:lnTo>
                    <a:pt x="117" y="816"/>
                  </a:lnTo>
                  <a:cubicBezTo>
                    <a:pt x="147" y="816"/>
                    <a:pt x="175" y="816"/>
                    <a:pt x="204" y="816"/>
                  </a:cubicBezTo>
                  <a:cubicBezTo>
                    <a:pt x="204" y="816"/>
                    <a:pt x="204" y="757"/>
                    <a:pt x="175" y="757"/>
                  </a:cubicBezTo>
                  <a:cubicBezTo>
                    <a:pt x="147" y="729"/>
                    <a:pt x="117" y="671"/>
                    <a:pt x="88" y="612"/>
                  </a:cubicBezTo>
                  <a:cubicBezTo>
                    <a:pt x="59" y="554"/>
                    <a:pt x="59" y="495"/>
                    <a:pt x="59" y="437"/>
                  </a:cubicBezTo>
                  <a:cubicBezTo>
                    <a:pt x="59" y="350"/>
                    <a:pt x="88" y="321"/>
                    <a:pt x="117" y="233"/>
                  </a:cubicBezTo>
                  <a:cubicBezTo>
                    <a:pt x="117" y="233"/>
                    <a:pt x="147" y="174"/>
                    <a:pt x="175" y="174"/>
                  </a:cubicBezTo>
                  <a:cubicBezTo>
                    <a:pt x="175" y="145"/>
                    <a:pt x="204" y="116"/>
                    <a:pt x="233" y="116"/>
                  </a:cubicBezTo>
                  <a:cubicBezTo>
                    <a:pt x="233" y="87"/>
                    <a:pt x="233" y="87"/>
                    <a:pt x="263" y="87"/>
                  </a:cubicBezTo>
                  <a:cubicBezTo>
                    <a:pt x="263" y="57"/>
                    <a:pt x="263" y="57"/>
                    <a:pt x="233" y="29"/>
                  </a:cubicBezTo>
                  <a:cubicBezTo>
                    <a:pt x="233" y="0"/>
                    <a:pt x="175" y="0"/>
                    <a:pt x="175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6" name="Freeform 51"/>
            <p:cNvSpPr>
              <a:spLocks noChangeArrowheads="1"/>
            </p:cNvSpPr>
            <p:nvPr/>
          </p:nvSpPr>
          <p:spPr bwMode="auto">
            <a:xfrm>
              <a:off x="4908550" y="3422650"/>
              <a:ext cx="188913" cy="252413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497 h 701"/>
                <a:gd name="T6" fmla="*/ 175 w 525"/>
                <a:gd name="T7" fmla="*/ 555 h 701"/>
                <a:gd name="T8" fmla="*/ 87 w 525"/>
                <a:gd name="T9" fmla="*/ 584 h 701"/>
                <a:gd name="T10" fmla="*/ 58 w 525"/>
                <a:gd name="T11" fmla="*/ 584 h 701"/>
                <a:gd name="T12" fmla="*/ 29 w 525"/>
                <a:gd name="T13" fmla="*/ 643 h 701"/>
                <a:gd name="T14" fmla="*/ 117 w 525"/>
                <a:gd name="T15" fmla="*/ 671 h 701"/>
                <a:gd name="T16" fmla="*/ 233 w 525"/>
                <a:gd name="T17" fmla="*/ 614 h 701"/>
                <a:gd name="T18" fmla="*/ 291 w 525"/>
                <a:gd name="T19" fmla="*/ 555 h 701"/>
                <a:gd name="T20" fmla="*/ 438 w 525"/>
                <a:gd name="T21" fmla="*/ 409 h 701"/>
                <a:gd name="T22" fmla="*/ 524 w 525"/>
                <a:gd name="T23" fmla="*/ 234 h 701"/>
                <a:gd name="T24" fmla="*/ 524 w 525"/>
                <a:gd name="T25" fmla="*/ 30 h 701"/>
                <a:gd name="T26" fmla="*/ 524 w 525"/>
                <a:gd name="T27" fmla="*/ 0 h 701"/>
                <a:gd name="T28" fmla="*/ 467 w 525"/>
                <a:gd name="T29" fmla="*/ 0 h 701"/>
                <a:gd name="T30" fmla="*/ 438 w 525"/>
                <a:gd name="T31" fmla="*/ 30 h 701"/>
                <a:gd name="T32" fmla="*/ 438 w 525"/>
                <a:gd name="T33" fmla="*/ 205 h 701"/>
                <a:gd name="T34" fmla="*/ 379 w 525"/>
                <a:gd name="T35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09"/>
                    <a:pt x="291" y="467"/>
                    <a:pt x="262" y="497"/>
                  </a:cubicBezTo>
                  <a:cubicBezTo>
                    <a:pt x="233" y="526"/>
                    <a:pt x="204" y="555"/>
                    <a:pt x="175" y="555"/>
                  </a:cubicBezTo>
                  <a:cubicBezTo>
                    <a:pt x="146" y="584"/>
                    <a:pt x="117" y="584"/>
                    <a:pt x="87" y="584"/>
                  </a:cubicBezTo>
                  <a:cubicBezTo>
                    <a:pt x="58" y="584"/>
                    <a:pt x="58" y="584"/>
                    <a:pt x="58" y="584"/>
                  </a:cubicBezTo>
                  <a:cubicBezTo>
                    <a:pt x="29" y="614"/>
                    <a:pt x="0" y="614"/>
                    <a:pt x="29" y="643"/>
                  </a:cubicBezTo>
                  <a:cubicBezTo>
                    <a:pt x="58" y="671"/>
                    <a:pt x="87" y="700"/>
                    <a:pt x="117" y="671"/>
                  </a:cubicBezTo>
                  <a:cubicBezTo>
                    <a:pt x="146" y="643"/>
                    <a:pt x="175" y="643"/>
                    <a:pt x="233" y="614"/>
                  </a:cubicBezTo>
                  <a:cubicBezTo>
                    <a:pt x="233" y="614"/>
                    <a:pt x="262" y="584"/>
                    <a:pt x="291" y="555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50"/>
                    <a:pt x="496" y="293"/>
                    <a:pt x="524" y="234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524" y="30"/>
                    <a:pt x="524" y="30"/>
                    <a:pt x="524" y="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88"/>
                    <a:pt x="467" y="176"/>
                    <a:pt x="438" y="205"/>
                  </a:cubicBezTo>
                  <a:cubicBezTo>
                    <a:pt x="438" y="264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7" name="Freeform 52"/>
            <p:cNvSpPr>
              <a:spLocks noChangeArrowheads="1"/>
            </p:cNvSpPr>
            <p:nvPr/>
          </p:nvSpPr>
          <p:spPr bwMode="auto">
            <a:xfrm>
              <a:off x="4699000" y="3570288"/>
              <a:ext cx="147638" cy="284162"/>
            </a:xfrm>
            <a:custGeom>
              <a:avLst/>
              <a:gdLst>
                <a:gd name="T0" fmla="*/ 146 w 409"/>
                <a:gd name="T1" fmla="*/ 88 h 788"/>
                <a:gd name="T2" fmla="*/ 146 w 409"/>
                <a:gd name="T3" fmla="*/ 88 h 788"/>
                <a:gd name="T4" fmla="*/ 174 w 409"/>
                <a:gd name="T5" fmla="*/ 88 h 788"/>
                <a:gd name="T6" fmla="*/ 117 w 409"/>
                <a:gd name="T7" fmla="*/ 0 h 788"/>
                <a:gd name="T8" fmla="*/ 58 w 409"/>
                <a:gd name="T9" fmla="*/ 58 h 788"/>
                <a:gd name="T10" fmla="*/ 29 w 409"/>
                <a:gd name="T11" fmla="*/ 175 h 788"/>
                <a:gd name="T12" fmla="*/ 29 w 409"/>
                <a:gd name="T13" fmla="*/ 262 h 788"/>
                <a:gd name="T14" fmla="*/ 58 w 409"/>
                <a:gd name="T15" fmla="*/ 467 h 788"/>
                <a:gd name="T16" fmla="*/ 174 w 409"/>
                <a:gd name="T17" fmla="*/ 640 h 788"/>
                <a:gd name="T18" fmla="*/ 321 w 409"/>
                <a:gd name="T19" fmla="*/ 787 h 788"/>
                <a:gd name="T20" fmla="*/ 350 w 409"/>
                <a:gd name="T21" fmla="*/ 787 h 788"/>
                <a:gd name="T22" fmla="*/ 408 w 409"/>
                <a:gd name="T23" fmla="*/ 757 h 788"/>
                <a:gd name="T24" fmla="*/ 379 w 409"/>
                <a:gd name="T25" fmla="*/ 728 h 788"/>
                <a:gd name="T26" fmla="*/ 204 w 409"/>
                <a:gd name="T27" fmla="*/ 611 h 788"/>
                <a:gd name="T28" fmla="*/ 117 w 409"/>
                <a:gd name="T29" fmla="*/ 438 h 788"/>
                <a:gd name="T30" fmla="*/ 88 w 409"/>
                <a:gd name="T31" fmla="*/ 262 h 788"/>
                <a:gd name="T32" fmla="*/ 117 w 409"/>
                <a:gd name="T33" fmla="*/ 175 h 788"/>
                <a:gd name="T34" fmla="*/ 146 w 409"/>
                <a:gd name="T35" fmla="*/ 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8">
                  <a:moveTo>
                    <a:pt x="146" y="88"/>
                  </a:moveTo>
                  <a:lnTo>
                    <a:pt x="146" y="88"/>
                  </a:lnTo>
                  <a:cubicBezTo>
                    <a:pt x="174" y="88"/>
                    <a:pt x="174" y="88"/>
                    <a:pt x="174" y="88"/>
                  </a:cubicBezTo>
                  <a:cubicBezTo>
                    <a:pt x="174" y="58"/>
                    <a:pt x="146" y="29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46"/>
                    <a:pt x="29" y="175"/>
                  </a:cubicBezTo>
                  <a:cubicBezTo>
                    <a:pt x="29" y="205"/>
                    <a:pt x="0" y="234"/>
                    <a:pt x="29" y="262"/>
                  </a:cubicBezTo>
                  <a:cubicBezTo>
                    <a:pt x="29" y="350"/>
                    <a:pt x="58" y="408"/>
                    <a:pt x="58" y="467"/>
                  </a:cubicBezTo>
                  <a:cubicBezTo>
                    <a:pt x="88" y="525"/>
                    <a:pt x="117" y="584"/>
                    <a:pt x="174" y="640"/>
                  </a:cubicBezTo>
                  <a:cubicBezTo>
                    <a:pt x="204" y="699"/>
                    <a:pt x="262" y="757"/>
                    <a:pt x="321" y="787"/>
                  </a:cubicBezTo>
                  <a:cubicBezTo>
                    <a:pt x="350" y="787"/>
                    <a:pt x="350" y="787"/>
                    <a:pt x="350" y="787"/>
                  </a:cubicBezTo>
                  <a:cubicBezTo>
                    <a:pt x="379" y="787"/>
                    <a:pt x="379" y="787"/>
                    <a:pt x="408" y="757"/>
                  </a:cubicBezTo>
                  <a:cubicBezTo>
                    <a:pt x="408" y="728"/>
                    <a:pt x="408" y="728"/>
                    <a:pt x="379" y="728"/>
                  </a:cubicBezTo>
                  <a:cubicBezTo>
                    <a:pt x="321" y="699"/>
                    <a:pt x="262" y="640"/>
                    <a:pt x="204" y="611"/>
                  </a:cubicBezTo>
                  <a:cubicBezTo>
                    <a:pt x="174" y="555"/>
                    <a:pt x="146" y="496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4"/>
                    <a:pt x="88" y="205"/>
                    <a:pt x="117" y="175"/>
                  </a:cubicBezTo>
                  <a:cubicBezTo>
                    <a:pt x="117" y="146"/>
                    <a:pt x="117" y="117"/>
                    <a:pt x="146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8" name="Freeform 53"/>
            <p:cNvSpPr>
              <a:spLocks noChangeArrowheads="1"/>
            </p:cNvSpPr>
            <p:nvPr/>
          </p:nvSpPr>
          <p:spPr bwMode="auto">
            <a:xfrm>
              <a:off x="4929188" y="3841750"/>
              <a:ext cx="136525" cy="263525"/>
            </a:xfrm>
            <a:custGeom>
              <a:avLst/>
              <a:gdLst>
                <a:gd name="T0" fmla="*/ 263 w 381"/>
                <a:gd name="T1" fmla="*/ 642 h 731"/>
                <a:gd name="T2" fmla="*/ 263 w 381"/>
                <a:gd name="T3" fmla="*/ 642 h 731"/>
                <a:gd name="T4" fmla="*/ 263 w 381"/>
                <a:gd name="T5" fmla="*/ 671 h 731"/>
                <a:gd name="T6" fmla="*/ 321 w 381"/>
                <a:gd name="T7" fmla="*/ 730 h 731"/>
                <a:gd name="T8" fmla="*/ 380 w 381"/>
                <a:gd name="T9" fmla="*/ 671 h 731"/>
                <a:gd name="T10" fmla="*/ 380 w 381"/>
                <a:gd name="T11" fmla="*/ 583 h 731"/>
                <a:gd name="T12" fmla="*/ 380 w 381"/>
                <a:gd name="T13" fmla="*/ 467 h 731"/>
                <a:gd name="T14" fmla="*/ 321 w 381"/>
                <a:gd name="T15" fmla="*/ 292 h 731"/>
                <a:gd name="T16" fmla="*/ 204 w 381"/>
                <a:gd name="T17" fmla="*/ 117 h 731"/>
                <a:gd name="T18" fmla="*/ 59 w 381"/>
                <a:gd name="T19" fmla="*/ 0 h 731"/>
                <a:gd name="T20" fmla="*/ 0 w 381"/>
                <a:gd name="T21" fmla="*/ 30 h 731"/>
                <a:gd name="T22" fmla="*/ 0 w 381"/>
                <a:gd name="T23" fmla="*/ 59 h 731"/>
                <a:gd name="T24" fmla="*/ 175 w 381"/>
                <a:gd name="T25" fmla="*/ 176 h 731"/>
                <a:gd name="T26" fmla="*/ 263 w 381"/>
                <a:gd name="T27" fmla="*/ 321 h 731"/>
                <a:gd name="T28" fmla="*/ 321 w 381"/>
                <a:gd name="T29" fmla="*/ 497 h 731"/>
                <a:gd name="T30" fmla="*/ 321 w 381"/>
                <a:gd name="T31" fmla="*/ 583 h 731"/>
                <a:gd name="T32" fmla="*/ 263 w 381"/>
                <a:gd name="T33" fmla="*/ 642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31">
                  <a:moveTo>
                    <a:pt x="263" y="642"/>
                  </a:moveTo>
                  <a:lnTo>
                    <a:pt x="263" y="642"/>
                  </a:lnTo>
                  <a:cubicBezTo>
                    <a:pt x="263" y="671"/>
                    <a:pt x="263" y="671"/>
                    <a:pt x="263" y="671"/>
                  </a:cubicBezTo>
                  <a:cubicBezTo>
                    <a:pt x="263" y="700"/>
                    <a:pt x="263" y="730"/>
                    <a:pt x="321" y="730"/>
                  </a:cubicBezTo>
                  <a:cubicBezTo>
                    <a:pt x="321" y="730"/>
                    <a:pt x="380" y="700"/>
                    <a:pt x="380" y="671"/>
                  </a:cubicBezTo>
                  <a:cubicBezTo>
                    <a:pt x="380" y="642"/>
                    <a:pt x="380" y="613"/>
                    <a:pt x="380" y="583"/>
                  </a:cubicBezTo>
                  <a:cubicBezTo>
                    <a:pt x="380" y="526"/>
                    <a:pt x="380" y="497"/>
                    <a:pt x="380" y="467"/>
                  </a:cubicBezTo>
                  <a:cubicBezTo>
                    <a:pt x="380" y="409"/>
                    <a:pt x="350" y="350"/>
                    <a:pt x="321" y="292"/>
                  </a:cubicBezTo>
                  <a:cubicBezTo>
                    <a:pt x="292" y="233"/>
                    <a:pt x="263" y="176"/>
                    <a:pt x="204" y="117"/>
                  </a:cubicBezTo>
                  <a:cubicBezTo>
                    <a:pt x="175" y="88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59"/>
                  </a:lnTo>
                  <a:cubicBezTo>
                    <a:pt x="88" y="88"/>
                    <a:pt x="146" y="117"/>
                    <a:pt x="175" y="176"/>
                  </a:cubicBezTo>
                  <a:cubicBezTo>
                    <a:pt x="204" y="204"/>
                    <a:pt x="233" y="263"/>
                    <a:pt x="263" y="321"/>
                  </a:cubicBezTo>
                  <a:cubicBezTo>
                    <a:pt x="292" y="380"/>
                    <a:pt x="321" y="409"/>
                    <a:pt x="321" y="497"/>
                  </a:cubicBezTo>
                  <a:cubicBezTo>
                    <a:pt x="321" y="497"/>
                    <a:pt x="321" y="526"/>
                    <a:pt x="321" y="583"/>
                  </a:cubicBezTo>
                  <a:cubicBezTo>
                    <a:pt x="321" y="583"/>
                    <a:pt x="292" y="613"/>
                    <a:pt x="263" y="64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9" name="Freeform 54"/>
            <p:cNvSpPr>
              <a:spLocks noChangeArrowheads="1"/>
            </p:cNvSpPr>
            <p:nvPr/>
          </p:nvSpPr>
          <p:spPr bwMode="auto">
            <a:xfrm>
              <a:off x="4762500" y="4189413"/>
              <a:ext cx="252413" cy="179387"/>
            </a:xfrm>
            <a:custGeom>
              <a:avLst/>
              <a:gdLst>
                <a:gd name="T0" fmla="*/ 264 w 701"/>
                <a:gd name="T1" fmla="*/ 117 h 497"/>
                <a:gd name="T2" fmla="*/ 264 w 701"/>
                <a:gd name="T3" fmla="*/ 117 h 497"/>
                <a:gd name="T4" fmla="*/ 88 w 701"/>
                <a:gd name="T5" fmla="*/ 262 h 497"/>
                <a:gd name="T6" fmla="*/ 0 w 701"/>
                <a:gd name="T7" fmla="*/ 437 h 497"/>
                <a:gd name="T8" fmla="*/ 30 w 701"/>
                <a:gd name="T9" fmla="*/ 496 h 497"/>
                <a:gd name="T10" fmla="*/ 88 w 701"/>
                <a:gd name="T11" fmla="*/ 467 h 497"/>
                <a:gd name="T12" fmla="*/ 147 w 701"/>
                <a:gd name="T13" fmla="*/ 291 h 497"/>
                <a:gd name="T14" fmla="*/ 264 w 701"/>
                <a:gd name="T15" fmla="*/ 175 h 497"/>
                <a:gd name="T16" fmla="*/ 438 w 701"/>
                <a:gd name="T17" fmla="*/ 87 h 497"/>
                <a:gd name="T18" fmla="*/ 526 w 701"/>
                <a:gd name="T19" fmla="*/ 87 h 497"/>
                <a:gd name="T20" fmla="*/ 613 w 701"/>
                <a:gd name="T21" fmla="*/ 87 h 497"/>
                <a:gd name="T22" fmla="*/ 642 w 701"/>
                <a:gd name="T23" fmla="*/ 117 h 497"/>
                <a:gd name="T24" fmla="*/ 700 w 701"/>
                <a:gd name="T25" fmla="*/ 58 h 497"/>
                <a:gd name="T26" fmla="*/ 642 w 701"/>
                <a:gd name="T27" fmla="*/ 0 h 497"/>
                <a:gd name="T28" fmla="*/ 526 w 701"/>
                <a:gd name="T29" fmla="*/ 0 h 497"/>
                <a:gd name="T30" fmla="*/ 438 w 701"/>
                <a:gd name="T31" fmla="*/ 29 h 497"/>
                <a:gd name="T32" fmla="*/ 264 w 701"/>
                <a:gd name="T33" fmla="*/ 11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97">
                  <a:moveTo>
                    <a:pt x="264" y="117"/>
                  </a:moveTo>
                  <a:lnTo>
                    <a:pt x="264" y="117"/>
                  </a:lnTo>
                  <a:cubicBezTo>
                    <a:pt x="176" y="146"/>
                    <a:pt x="147" y="204"/>
                    <a:pt x="88" y="262"/>
                  </a:cubicBezTo>
                  <a:cubicBezTo>
                    <a:pt x="59" y="320"/>
                    <a:pt x="30" y="379"/>
                    <a:pt x="0" y="437"/>
                  </a:cubicBezTo>
                  <a:cubicBezTo>
                    <a:pt x="0" y="496"/>
                    <a:pt x="0" y="496"/>
                    <a:pt x="30" y="496"/>
                  </a:cubicBezTo>
                  <a:cubicBezTo>
                    <a:pt x="59" y="496"/>
                    <a:pt x="88" y="496"/>
                    <a:pt x="88" y="467"/>
                  </a:cubicBezTo>
                  <a:cubicBezTo>
                    <a:pt x="88" y="408"/>
                    <a:pt x="88" y="350"/>
                    <a:pt x="147" y="291"/>
                  </a:cubicBezTo>
                  <a:cubicBezTo>
                    <a:pt x="176" y="234"/>
                    <a:pt x="234" y="204"/>
                    <a:pt x="264" y="175"/>
                  </a:cubicBezTo>
                  <a:cubicBezTo>
                    <a:pt x="321" y="117"/>
                    <a:pt x="409" y="117"/>
                    <a:pt x="438" y="87"/>
                  </a:cubicBezTo>
                  <a:cubicBezTo>
                    <a:pt x="496" y="87"/>
                    <a:pt x="496" y="87"/>
                    <a:pt x="526" y="87"/>
                  </a:cubicBezTo>
                  <a:cubicBezTo>
                    <a:pt x="584" y="87"/>
                    <a:pt x="584" y="87"/>
                    <a:pt x="613" y="87"/>
                  </a:cubicBezTo>
                  <a:cubicBezTo>
                    <a:pt x="613" y="117"/>
                    <a:pt x="642" y="117"/>
                    <a:pt x="642" y="117"/>
                  </a:cubicBezTo>
                  <a:cubicBezTo>
                    <a:pt x="671" y="117"/>
                    <a:pt x="700" y="87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29"/>
                    <a:pt x="438" y="29"/>
                  </a:cubicBezTo>
                  <a:cubicBezTo>
                    <a:pt x="350" y="29"/>
                    <a:pt x="321" y="87"/>
                    <a:pt x="264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0" name="Freeform 55"/>
            <p:cNvSpPr>
              <a:spLocks noChangeArrowheads="1"/>
            </p:cNvSpPr>
            <p:nvPr/>
          </p:nvSpPr>
          <p:spPr bwMode="auto">
            <a:xfrm>
              <a:off x="4824413" y="4765675"/>
              <a:ext cx="252412" cy="188913"/>
            </a:xfrm>
            <a:custGeom>
              <a:avLst/>
              <a:gdLst>
                <a:gd name="T0" fmla="*/ 612 w 701"/>
                <a:gd name="T1" fmla="*/ 496 h 526"/>
                <a:gd name="T2" fmla="*/ 612 w 701"/>
                <a:gd name="T3" fmla="*/ 496 h 526"/>
                <a:gd name="T4" fmla="*/ 671 w 701"/>
                <a:gd name="T5" fmla="*/ 525 h 526"/>
                <a:gd name="T6" fmla="*/ 700 w 701"/>
                <a:gd name="T7" fmla="*/ 437 h 526"/>
                <a:gd name="T8" fmla="*/ 671 w 701"/>
                <a:gd name="T9" fmla="*/ 350 h 526"/>
                <a:gd name="T10" fmla="*/ 612 w 701"/>
                <a:gd name="T11" fmla="*/ 263 h 526"/>
                <a:gd name="T12" fmla="*/ 466 w 701"/>
                <a:gd name="T13" fmla="*/ 116 h 526"/>
                <a:gd name="T14" fmla="*/ 262 w 701"/>
                <a:gd name="T15" fmla="*/ 29 h 526"/>
                <a:gd name="T16" fmla="*/ 58 w 701"/>
                <a:gd name="T17" fmla="*/ 0 h 526"/>
                <a:gd name="T18" fmla="*/ 0 w 701"/>
                <a:gd name="T19" fmla="*/ 29 h 526"/>
                <a:gd name="T20" fmla="*/ 58 w 701"/>
                <a:gd name="T21" fmla="*/ 87 h 526"/>
                <a:gd name="T22" fmla="*/ 262 w 701"/>
                <a:gd name="T23" fmla="*/ 87 h 526"/>
                <a:gd name="T24" fmla="*/ 408 w 701"/>
                <a:gd name="T25" fmla="*/ 175 h 526"/>
                <a:gd name="T26" fmla="*/ 554 w 701"/>
                <a:gd name="T27" fmla="*/ 292 h 526"/>
                <a:gd name="T28" fmla="*/ 612 w 701"/>
                <a:gd name="T29" fmla="*/ 379 h 526"/>
                <a:gd name="T30" fmla="*/ 612 w 701"/>
                <a:gd name="T31" fmla="*/ 466 h 526"/>
                <a:gd name="T32" fmla="*/ 612 w 701"/>
                <a:gd name="T33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526">
                  <a:moveTo>
                    <a:pt x="612" y="496"/>
                  </a:moveTo>
                  <a:lnTo>
                    <a:pt x="612" y="496"/>
                  </a:lnTo>
                  <a:cubicBezTo>
                    <a:pt x="612" y="525"/>
                    <a:pt x="671" y="525"/>
                    <a:pt x="671" y="525"/>
                  </a:cubicBezTo>
                  <a:cubicBezTo>
                    <a:pt x="700" y="496"/>
                    <a:pt x="700" y="496"/>
                    <a:pt x="700" y="437"/>
                  </a:cubicBezTo>
                  <a:cubicBezTo>
                    <a:pt x="700" y="408"/>
                    <a:pt x="671" y="379"/>
                    <a:pt x="671" y="350"/>
                  </a:cubicBezTo>
                  <a:cubicBezTo>
                    <a:pt x="641" y="321"/>
                    <a:pt x="612" y="292"/>
                    <a:pt x="612" y="263"/>
                  </a:cubicBezTo>
                  <a:cubicBezTo>
                    <a:pt x="554" y="204"/>
                    <a:pt x="524" y="146"/>
                    <a:pt x="466" y="116"/>
                  </a:cubicBezTo>
                  <a:cubicBezTo>
                    <a:pt x="408" y="87"/>
                    <a:pt x="350" y="29"/>
                    <a:pt x="262" y="29"/>
                  </a:cubicBezTo>
                  <a:cubicBezTo>
                    <a:pt x="204" y="0"/>
                    <a:pt x="116" y="0"/>
                    <a:pt x="58" y="0"/>
                  </a:cubicBezTo>
                  <a:cubicBezTo>
                    <a:pt x="29" y="0"/>
                    <a:pt x="0" y="29"/>
                    <a:pt x="0" y="29"/>
                  </a:cubicBezTo>
                  <a:cubicBezTo>
                    <a:pt x="29" y="58"/>
                    <a:pt x="58" y="87"/>
                    <a:pt x="58" y="87"/>
                  </a:cubicBezTo>
                  <a:cubicBezTo>
                    <a:pt x="116" y="58"/>
                    <a:pt x="204" y="58"/>
                    <a:pt x="262" y="87"/>
                  </a:cubicBezTo>
                  <a:cubicBezTo>
                    <a:pt x="320" y="87"/>
                    <a:pt x="350" y="116"/>
                    <a:pt x="408" y="175"/>
                  </a:cubicBezTo>
                  <a:cubicBezTo>
                    <a:pt x="466" y="204"/>
                    <a:pt x="524" y="263"/>
                    <a:pt x="554" y="292"/>
                  </a:cubicBezTo>
                  <a:cubicBezTo>
                    <a:pt x="554" y="321"/>
                    <a:pt x="583" y="350"/>
                    <a:pt x="612" y="379"/>
                  </a:cubicBezTo>
                  <a:cubicBezTo>
                    <a:pt x="612" y="408"/>
                    <a:pt x="612" y="437"/>
                    <a:pt x="612" y="466"/>
                  </a:cubicBezTo>
                  <a:lnTo>
                    <a:pt x="612" y="4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1" name="Freeform 56"/>
            <p:cNvSpPr>
              <a:spLocks noChangeArrowheads="1"/>
            </p:cNvSpPr>
            <p:nvPr/>
          </p:nvSpPr>
          <p:spPr bwMode="auto">
            <a:xfrm>
              <a:off x="4510088" y="2100263"/>
              <a:ext cx="188912" cy="241300"/>
            </a:xfrm>
            <a:custGeom>
              <a:avLst/>
              <a:gdLst>
                <a:gd name="T0" fmla="*/ 87 w 525"/>
                <a:gd name="T1" fmla="*/ 58 h 672"/>
                <a:gd name="T2" fmla="*/ 87 w 525"/>
                <a:gd name="T3" fmla="*/ 58 h 672"/>
                <a:gd name="T4" fmla="*/ 58 w 525"/>
                <a:gd name="T5" fmla="*/ 29 h 672"/>
                <a:gd name="T6" fmla="*/ 0 w 525"/>
                <a:gd name="T7" fmla="*/ 87 h 672"/>
                <a:gd name="T8" fmla="*/ 30 w 525"/>
                <a:gd name="T9" fmla="*/ 175 h 672"/>
                <a:gd name="T10" fmla="*/ 58 w 525"/>
                <a:gd name="T11" fmla="*/ 291 h 672"/>
                <a:gd name="T12" fmla="*/ 87 w 525"/>
                <a:gd name="T13" fmla="*/ 379 h 672"/>
                <a:gd name="T14" fmla="*/ 146 w 525"/>
                <a:gd name="T15" fmla="*/ 467 h 672"/>
                <a:gd name="T16" fmla="*/ 292 w 525"/>
                <a:gd name="T17" fmla="*/ 612 h 672"/>
                <a:gd name="T18" fmla="*/ 496 w 525"/>
                <a:gd name="T19" fmla="*/ 671 h 672"/>
                <a:gd name="T20" fmla="*/ 496 w 525"/>
                <a:gd name="T21" fmla="*/ 671 h 672"/>
                <a:gd name="T22" fmla="*/ 524 w 525"/>
                <a:gd name="T23" fmla="*/ 641 h 672"/>
                <a:gd name="T24" fmla="*/ 496 w 525"/>
                <a:gd name="T25" fmla="*/ 612 h 672"/>
                <a:gd name="T26" fmla="*/ 321 w 525"/>
                <a:gd name="T27" fmla="*/ 554 h 672"/>
                <a:gd name="T28" fmla="*/ 204 w 525"/>
                <a:gd name="T29" fmla="*/ 408 h 672"/>
                <a:gd name="T30" fmla="*/ 175 w 525"/>
                <a:gd name="T31" fmla="*/ 379 h 672"/>
                <a:gd name="T32" fmla="*/ 116 w 525"/>
                <a:gd name="T33" fmla="*/ 262 h 672"/>
                <a:gd name="T34" fmla="*/ 87 w 525"/>
                <a:gd name="T35" fmla="*/ 175 h 672"/>
                <a:gd name="T36" fmla="*/ 87 w 525"/>
                <a:gd name="T37" fmla="*/ 87 h 672"/>
                <a:gd name="T38" fmla="*/ 87 w 525"/>
                <a:gd name="T39" fmla="*/ 5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5" h="672">
                  <a:moveTo>
                    <a:pt x="87" y="58"/>
                  </a:moveTo>
                  <a:lnTo>
                    <a:pt x="87" y="58"/>
                  </a:lnTo>
                  <a:cubicBezTo>
                    <a:pt x="87" y="29"/>
                    <a:pt x="58" y="0"/>
                    <a:pt x="58" y="29"/>
                  </a:cubicBezTo>
                  <a:cubicBezTo>
                    <a:pt x="0" y="29"/>
                    <a:pt x="0" y="58"/>
                    <a:pt x="0" y="87"/>
                  </a:cubicBezTo>
                  <a:cubicBezTo>
                    <a:pt x="0" y="117"/>
                    <a:pt x="0" y="146"/>
                    <a:pt x="30" y="175"/>
                  </a:cubicBezTo>
                  <a:cubicBezTo>
                    <a:pt x="30" y="233"/>
                    <a:pt x="30" y="262"/>
                    <a:pt x="58" y="291"/>
                  </a:cubicBezTo>
                  <a:cubicBezTo>
                    <a:pt x="58" y="321"/>
                    <a:pt x="87" y="350"/>
                    <a:pt x="87" y="379"/>
                  </a:cubicBezTo>
                  <a:cubicBezTo>
                    <a:pt x="116" y="408"/>
                    <a:pt x="116" y="438"/>
                    <a:pt x="146" y="467"/>
                  </a:cubicBezTo>
                  <a:cubicBezTo>
                    <a:pt x="204" y="496"/>
                    <a:pt x="263" y="554"/>
                    <a:pt x="292" y="612"/>
                  </a:cubicBezTo>
                  <a:cubicBezTo>
                    <a:pt x="350" y="641"/>
                    <a:pt x="408" y="641"/>
                    <a:pt x="496" y="671"/>
                  </a:cubicBezTo>
                  <a:lnTo>
                    <a:pt x="496" y="671"/>
                  </a:lnTo>
                  <a:cubicBezTo>
                    <a:pt x="524" y="671"/>
                    <a:pt x="524" y="641"/>
                    <a:pt x="524" y="641"/>
                  </a:cubicBezTo>
                  <a:cubicBezTo>
                    <a:pt x="524" y="612"/>
                    <a:pt x="524" y="612"/>
                    <a:pt x="496" y="612"/>
                  </a:cubicBezTo>
                  <a:cubicBezTo>
                    <a:pt x="437" y="612"/>
                    <a:pt x="379" y="583"/>
                    <a:pt x="321" y="554"/>
                  </a:cubicBezTo>
                  <a:cubicBezTo>
                    <a:pt x="292" y="496"/>
                    <a:pt x="233" y="467"/>
                    <a:pt x="204" y="408"/>
                  </a:cubicBezTo>
                  <a:cubicBezTo>
                    <a:pt x="175" y="408"/>
                    <a:pt x="175" y="379"/>
                    <a:pt x="175" y="379"/>
                  </a:cubicBezTo>
                  <a:cubicBezTo>
                    <a:pt x="146" y="321"/>
                    <a:pt x="116" y="291"/>
                    <a:pt x="116" y="262"/>
                  </a:cubicBezTo>
                  <a:cubicBezTo>
                    <a:pt x="87" y="233"/>
                    <a:pt x="87" y="204"/>
                    <a:pt x="87" y="175"/>
                  </a:cubicBezTo>
                  <a:cubicBezTo>
                    <a:pt x="87" y="146"/>
                    <a:pt x="87" y="117"/>
                    <a:pt x="87" y="87"/>
                  </a:cubicBezTo>
                  <a:cubicBezTo>
                    <a:pt x="87" y="87"/>
                    <a:pt x="87" y="87"/>
                    <a:pt x="87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2" name="Freeform 57"/>
            <p:cNvSpPr>
              <a:spLocks noChangeArrowheads="1"/>
            </p:cNvSpPr>
            <p:nvPr/>
          </p:nvSpPr>
          <p:spPr bwMode="auto">
            <a:xfrm>
              <a:off x="4983163" y="4440238"/>
              <a:ext cx="157162" cy="42862"/>
            </a:xfrm>
            <a:custGeom>
              <a:avLst/>
              <a:gdLst>
                <a:gd name="T0" fmla="*/ 437 w 438"/>
                <a:gd name="T1" fmla="*/ 117 h 118"/>
                <a:gd name="T2" fmla="*/ 437 w 438"/>
                <a:gd name="T3" fmla="*/ 117 h 118"/>
                <a:gd name="T4" fmla="*/ 437 w 438"/>
                <a:gd name="T5" fmla="*/ 58 h 118"/>
                <a:gd name="T6" fmla="*/ 234 w 438"/>
                <a:gd name="T7" fmla="*/ 29 h 118"/>
                <a:gd name="T8" fmla="*/ 29 w 438"/>
                <a:gd name="T9" fmla="*/ 29 h 118"/>
                <a:gd name="T10" fmla="*/ 29 w 438"/>
                <a:gd name="T11" fmla="*/ 29 h 118"/>
                <a:gd name="T12" fmla="*/ 0 w 438"/>
                <a:gd name="T13" fmla="*/ 87 h 118"/>
                <a:gd name="T14" fmla="*/ 58 w 438"/>
                <a:gd name="T15" fmla="*/ 87 h 118"/>
                <a:gd name="T16" fmla="*/ 234 w 438"/>
                <a:gd name="T17" fmla="*/ 58 h 118"/>
                <a:gd name="T18" fmla="*/ 408 w 438"/>
                <a:gd name="T19" fmla="*/ 117 h 118"/>
                <a:gd name="T20" fmla="*/ 437 w 438"/>
                <a:gd name="T2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18">
                  <a:moveTo>
                    <a:pt x="437" y="117"/>
                  </a:moveTo>
                  <a:lnTo>
                    <a:pt x="437" y="117"/>
                  </a:lnTo>
                  <a:cubicBezTo>
                    <a:pt x="437" y="58"/>
                    <a:pt x="437" y="58"/>
                    <a:pt x="437" y="58"/>
                  </a:cubicBezTo>
                  <a:cubicBezTo>
                    <a:pt x="379" y="29"/>
                    <a:pt x="320" y="29"/>
                    <a:pt x="234" y="29"/>
                  </a:cubicBezTo>
                  <a:cubicBezTo>
                    <a:pt x="175" y="0"/>
                    <a:pt x="87" y="29"/>
                    <a:pt x="29" y="29"/>
                  </a:cubicBezTo>
                  <a:lnTo>
                    <a:pt x="29" y="29"/>
                  </a:lnTo>
                  <a:cubicBezTo>
                    <a:pt x="0" y="58"/>
                    <a:pt x="0" y="58"/>
                    <a:pt x="0" y="87"/>
                  </a:cubicBezTo>
                  <a:cubicBezTo>
                    <a:pt x="29" y="87"/>
                    <a:pt x="29" y="117"/>
                    <a:pt x="58" y="87"/>
                  </a:cubicBezTo>
                  <a:cubicBezTo>
                    <a:pt x="117" y="87"/>
                    <a:pt x="175" y="58"/>
                    <a:pt x="234" y="58"/>
                  </a:cubicBezTo>
                  <a:cubicBezTo>
                    <a:pt x="320" y="58"/>
                    <a:pt x="350" y="87"/>
                    <a:pt x="408" y="117"/>
                  </a:cubicBezTo>
                  <a:lnTo>
                    <a:pt x="437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3" name="Freeform 58"/>
            <p:cNvSpPr>
              <a:spLocks noChangeArrowheads="1"/>
            </p:cNvSpPr>
            <p:nvPr/>
          </p:nvSpPr>
          <p:spPr bwMode="auto">
            <a:xfrm>
              <a:off x="4248150" y="4849813"/>
              <a:ext cx="63500" cy="147637"/>
            </a:xfrm>
            <a:custGeom>
              <a:avLst/>
              <a:gdLst>
                <a:gd name="T0" fmla="*/ 88 w 176"/>
                <a:gd name="T1" fmla="*/ 146 h 410"/>
                <a:gd name="T2" fmla="*/ 88 w 176"/>
                <a:gd name="T3" fmla="*/ 146 h 410"/>
                <a:gd name="T4" fmla="*/ 146 w 176"/>
                <a:gd name="T5" fmla="*/ 88 h 410"/>
                <a:gd name="T6" fmla="*/ 146 w 176"/>
                <a:gd name="T7" fmla="*/ 59 h 410"/>
                <a:gd name="T8" fmla="*/ 146 w 176"/>
                <a:gd name="T9" fmla="*/ 0 h 410"/>
                <a:gd name="T10" fmla="*/ 58 w 176"/>
                <a:gd name="T11" fmla="*/ 30 h 410"/>
                <a:gd name="T12" fmla="*/ 0 w 176"/>
                <a:gd name="T13" fmla="*/ 117 h 410"/>
                <a:gd name="T14" fmla="*/ 0 w 176"/>
                <a:gd name="T15" fmla="*/ 409 h 410"/>
                <a:gd name="T16" fmla="*/ 29 w 176"/>
                <a:gd name="T17" fmla="*/ 233 h 410"/>
                <a:gd name="T18" fmla="*/ 88 w 176"/>
                <a:gd name="T19" fmla="*/ 14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410">
                  <a:moveTo>
                    <a:pt x="88" y="146"/>
                  </a:moveTo>
                  <a:lnTo>
                    <a:pt x="88" y="146"/>
                  </a:lnTo>
                  <a:cubicBezTo>
                    <a:pt x="88" y="146"/>
                    <a:pt x="117" y="88"/>
                    <a:pt x="146" y="88"/>
                  </a:cubicBezTo>
                  <a:cubicBezTo>
                    <a:pt x="146" y="88"/>
                    <a:pt x="146" y="88"/>
                    <a:pt x="146" y="59"/>
                  </a:cubicBezTo>
                  <a:cubicBezTo>
                    <a:pt x="175" y="59"/>
                    <a:pt x="175" y="0"/>
                    <a:pt x="146" y="0"/>
                  </a:cubicBezTo>
                  <a:cubicBezTo>
                    <a:pt x="117" y="0"/>
                    <a:pt x="88" y="0"/>
                    <a:pt x="58" y="30"/>
                  </a:cubicBezTo>
                  <a:cubicBezTo>
                    <a:pt x="29" y="59"/>
                    <a:pt x="29" y="88"/>
                    <a:pt x="0" y="117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350"/>
                    <a:pt x="29" y="292"/>
                    <a:pt x="29" y="233"/>
                  </a:cubicBezTo>
                  <a:cubicBezTo>
                    <a:pt x="29" y="204"/>
                    <a:pt x="58" y="175"/>
                    <a:pt x="88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4" name="Freeform 59"/>
            <p:cNvSpPr>
              <a:spLocks noChangeArrowheads="1"/>
            </p:cNvSpPr>
            <p:nvPr/>
          </p:nvSpPr>
          <p:spPr bwMode="auto">
            <a:xfrm>
              <a:off x="4248150" y="6383338"/>
              <a:ext cx="95250" cy="127000"/>
            </a:xfrm>
            <a:custGeom>
              <a:avLst/>
              <a:gdLst>
                <a:gd name="T0" fmla="*/ 233 w 263"/>
                <a:gd name="T1" fmla="*/ 87 h 351"/>
                <a:gd name="T2" fmla="*/ 233 w 263"/>
                <a:gd name="T3" fmla="*/ 87 h 351"/>
                <a:gd name="T4" fmla="*/ 233 w 263"/>
                <a:gd name="T5" fmla="*/ 57 h 351"/>
                <a:gd name="T6" fmla="*/ 233 w 263"/>
                <a:gd name="T7" fmla="*/ 28 h 351"/>
                <a:gd name="T8" fmla="*/ 175 w 263"/>
                <a:gd name="T9" fmla="*/ 57 h 351"/>
                <a:gd name="T10" fmla="*/ 88 w 263"/>
                <a:gd name="T11" fmla="*/ 204 h 351"/>
                <a:gd name="T12" fmla="*/ 0 w 263"/>
                <a:gd name="T13" fmla="*/ 262 h 351"/>
                <a:gd name="T14" fmla="*/ 0 w 263"/>
                <a:gd name="T15" fmla="*/ 350 h 351"/>
                <a:gd name="T16" fmla="*/ 117 w 263"/>
                <a:gd name="T17" fmla="*/ 233 h 351"/>
                <a:gd name="T18" fmla="*/ 233 w 263"/>
                <a:gd name="T19" fmla="*/ 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51">
                  <a:moveTo>
                    <a:pt x="233" y="87"/>
                  </a:moveTo>
                  <a:lnTo>
                    <a:pt x="233" y="87"/>
                  </a:lnTo>
                  <a:cubicBezTo>
                    <a:pt x="233" y="57"/>
                    <a:pt x="233" y="57"/>
                    <a:pt x="233" y="57"/>
                  </a:cubicBezTo>
                  <a:cubicBezTo>
                    <a:pt x="262" y="57"/>
                    <a:pt x="233" y="28"/>
                    <a:pt x="233" y="28"/>
                  </a:cubicBezTo>
                  <a:cubicBezTo>
                    <a:pt x="204" y="0"/>
                    <a:pt x="175" y="28"/>
                    <a:pt x="175" y="57"/>
                  </a:cubicBezTo>
                  <a:cubicBezTo>
                    <a:pt x="146" y="116"/>
                    <a:pt x="117" y="174"/>
                    <a:pt x="88" y="204"/>
                  </a:cubicBezTo>
                  <a:cubicBezTo>
                    <a:pt x="58" y="233"/>
                    <a:pt x="29" y="262"/>
                    <a:pt x="0" y="2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8" y="321"/>
                    <a:pt x="88" y="291"/>
                    <a:pt x="117" y="233"/>
                  </a:cubicBezTo>
                  <a:cubicBezTo>
                    <a:pt x="175" y="204"/>
                    <a:pt x="233" y="145"/>
                    <a:pt x="233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5" name="Freeform 60"/>
            <p:cNvSpPr>
              <a:spLocks noChangeArrowheads="1"/>
            </p:cNvSpPr>
            <p:nvPr/>
          </p:nvSpPr>
          <p:spPr bwMode="auto">
            <a:xfrm>
              <a:off x="4300538" y="6246813"/>
              <a:ext cx="273050" cy="157162"/>
            </a:xfrm>
            <a:custGeom>
              <a:avLst/>
              <a:gdLst>
                <a:gd name="T0" fmla="*/ 29 w 759"/>
                <a:gd name="T1" fmla="*/ 30 h 438"/>
                <a:gd name="T2" fmla="*/ 29 w 759"/>
                <a:gd name="T3" fmla="*/ 30 h 438"/>
                <a:gd name="T4" fmla="*/ 0 w 759"/>
                <a:gd name="T5" fmla="*/ 87 h 438"/>
                <a:gd name="T6" fmla="*/ 58 w 759"/>
                <a:gd name="T7" fmla="*/ 117 h 438"/>
                <a:gd name="T8" fmla="*/ 233 w 759"/>
                <a:gd name="T9" fmla="*/ 58 h 438"/>
                <a:gd name="T10" fmla="*/ 408 w 759"/>
                <a:gd name="T11" fmla="*/ 117 h 438"/>
                <a:gd name="T12" fmla="*/ 583 w 759"/>
                <a:gd name="T13" fmla="*/ 204 h 438"/>
                <a:gd name="T14" fmla="*/ 613 w 759"/>
                <a:gd name="T15" fmla="*/ 292 h 438"/>
                <a:gd name="T16" fmla="*/ 670 w 759"/>
                <a:gd name="T17" fmla="*/ 380 h 438"/>
                <a:gd name="T18" fmla="*/ 670 w 759"/>
                <a:gd name="T19" fmla="*/ 380 h 438"/>
                <a:gd name="T20" fmla="*/ 729 w 759"/>
                <a:gd name="T21" fmla="*/ 408 h 438"/>
                <a:gd name="T22" fmla="*/ 758 w 759"/>
                <a:gd name="T23" fmla="*/ 351 h 438"/>
                <a:gd name="T24" fmla="*/ 699 w 759"/>
                <a:gd name="T25" fmla="*/ 263 h 438"/>
                <a:gd name="T26" fmla="*/ 613 w 759"/>
                <a:gd name="T27" fmla="*/ 175 h 438"/>
                <a:gd name="T28" fmla="*/ 437 w 759"/>
                <a:gd name="T29" fmla="*/ 58 h 438"/>
                <a:gd name="T30" fmla="*/ 233 w 759"/>
                <a:gd name="T31" fmla="*/ 0 h 438"/>
                <a:gd name="T32" fmla="*/ 29 w 759"/>
                <a:gd name="T33" fmla="*/ 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9" h="438">
                  <a:moveTo>
                    <a:pt x="29" y="30"/>
                  </a:moveTo>
                  <a:lnTo>
                    <a:pt x="29" y="30"/>
                  </a:lnTo>
                  <a:cubicBezTo>
                    <a:pt x="0" y="30"/>
                    <a:pt x="0" y="58"/>
                    <a:pt x="0" y="87"/>
                  </a:cubicBezTo>
                  <a:cubicBezTo>
                    <a:pt x="0" y="117"/>
                    <a:pt x="29" y="117"/>
                    <a:pt x="58" y="117"/>
                  </a:cubicBezTo>
                  <a:cubicBezTo>
                    <a:pt x="116" y="58"/>
                    <a:pt x="175" y="58"/>
                    <a:pt x="233" y="58"/>
                  </a:cubicBezTo>
                  <a:cubicBezTo>
                    <a:pt x="292" y="58"/>
                    <a:pt x="349" y="87"/>
                    <a:pt x="408" y="117"/>
                  </a:cubicBezTo>
                  <a:cubicBezTo>
                    <a:pt x="466" y="146"/>
                    <a:pt x="525" y="175"/>
                    <a:pt x="583" y="204"/>
                  </a:cubicBezTo>
                  <a:cubicBezTo>
                    <a:pt x="583" y="263"/>
                    <a:pt x="613" y="263"/>
                    <a:pt x="613" y="292"/>
                  </a:cubicBezTo>
                  <a:cubicBezTo>
                    <a:pt x="641" y="321"/>
                    <a:pt x="670" y="351"/>
                    <a:pt x="670" y="380"/>
                  </a:cubicBezTo>
                  <a:lnTo>
                    <a:pt x="670" y="380"/>
                  </a:lnTo>
                  <a:cubicBezTo>
                    <a:pt x="670" y="437"/>
                    <a:pt x="729" y="437"/>
                    <a:pt x="729" y="408"/>
                  </a:cubicBezTo>
                  <a:cubicBezTo>
                    <a:pt x="758" y="380"/>
                    <a:pt x="758" y="351"/>
                    <a:pt x="758" y="351"/>
                  </a:cubicBezTo>
                  <a:cubicBezTo>
                    <a:pt x="729" y="292"/>
                    <a:pt x="729" y="292"/>
                    <a:pt x="699" y="263"/>
                  </a:cubicBezTo>
                  <a:cubicBezTo>
                    <a:pt x="670" y="204"/>
                    <a:pt x="641" y="204"/>
                    <a:pt x="613" y="175"/>
                  </a:cubicBezTo>
                  <a:cubicBezTo>
                    <a:pt x="583" y="117"/>
                    <a:pt x="495" y="87"/>
                    <a:pt x="437" y="58"/>
                  </a:cubicBezTo>
                  <a:cubicBezTo>
                    <a:pt x="379" y="30"/>
                    <a:pt x="321" y="30"/>
                    <a:pt x="233" y="0"/>
                  </a:cubicBezTo>
                  <a:cubicBezTo>
                    <a:pt x="175" y="0"/>
                    <a:pt x="116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6" name="Freeform 61"/>
            <p:cNvSpPr>
              <a:spLocks noChangeArrowheads="1"/>
            </p:cNvSpPr>
            <p:nvPr/>
          </p:nvSpPr>
          <p:spPr bwMode="auto">
            <a:xfrm>
              <a:off x="4248150" y="5459413"/>
              <a:ext cx="136525" cy="42862"/>
            </a:xfrm>
            <a:custGeom>
              <a:avLst/>
              <a:gdLst>
                <a:gd name="T0" fmla="*/ 350 w 380"/>
                <a:gd name="T1" fmla="*/ 88 h 118"/>
                <a:gd name="T2" fmla="*/ 350 w 380"/>
                <a:gd name="T3" fmla="*/ 88 h 118"/>
                <a:gd name="T4" fmla="*/ 350 w 380"/>
                <a:gd name="T5" fmla="*/ 88 h 118"/>
                <a:gd name="T6" fmla="*/ 379 w 380"/>
                <a:gd name="T7" fmla="*/ 29 h 118"/>
                <a:gd name="T8" fmla="*/ 321 w 380"/>
                <a:gd name="T9" fmla="*/ 29 h 118"/>
                <a:gd name="T10" fmla="*/ 146 w 380"/>
                <a:gd name="T11" fmla="*/ 58 h 118"/>
                <a:gd name="T12" fmla="*/ 0 w 380"/>
                <a:gd name="T13" fmla="*/ 29 h 118"/>
                <a:gd name="T14" fmla="*/ 0 w 380"/>
                <a:gd name="T15" fmla="*/ 88 h 118"/>
                <a:gd name="T16" fmla="*/ 117 w 380"/>
                <a:gd name="T17" fmla="*/ 117 h 118"/>
                <a:gd name="T18" fmla="*/ 350 w 380"/>
                <a:gd name="T1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118">
                  <a:moveTo>
                    <a:pt x="350" y="88"/>
                  </a:moveTo>
                  <a:lnTo>
                    <a:pt x="350" y="88"/>
                  </a:lnTo>
                  <a:lnTo>
                    <a:pt x="350" y="88"/>
                  </a:lnTo>
                  <a:cubicBezTo>
                    <a:pt x="379" y="58"/>
                    <a:pt x="379" y="58"/>
                    <a:pt x="379" y="29"/>
                  </a:cubicBezTo>
                  <a:cubicBezTo>
                    <a:pt x="350" y="29"/>
                    <a:pt x="350" y="0"/>
                    <a:pt x="321" y="29"/>
                  </a:cubicBezTo>
                  <a:cubicBezTo>
                    <a:pt x="262" y="29"/>
                    <a:pt x="204" y="58"/>
                    <a:pt x="146" y="58"/>
                  </a:cubicBezTo>
                  <a:cubicBezTo>
                    <a:pt x="88" y="58"/>
                    <a:pt x="29" y="58"/>
                    <a:pt x="0" y="2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8" y="88"/>
                    <a:pt x="88" y="117"/>
                    <a:pt x="117" y="117"/>
                  </a:cubicBezTo>
                  <a:cubicBezTo>
                    <a:pt x="204" y="117"/>
                    <a:pt x="262" y="117"/>
                    <a:pt x="35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7" name="Freeform 62"/>
            <p:cNvSpPr>
              <a:spLocks noChangeArrowheads="1"/>
            </p:cNvSpPr>
            <p:nvPr/>
          </p:nvSpPr>
          <p:spPr bwMode="auto">
            <a:xfrm>
              <a:off x="4248150" y="5616575"/>
              <a:ext cx="136525" cy="42863"/>
            </a:xfrm>
            <a:custGeom>
              <a:avLst/>
              <a:gdLst>
                <a:gd name="T0" fmla="*/ 204 w 380"/>
                <a:gd name="T1" fmla="*/ 58 h 117"/>
                <a:gd name="T2" fmla="*/ 204 w 380"/>
                <a:gd name="T3" fmla="*/ 58 h 117"/>
                <a:gd name="T4" fmla="*/ 292 w 380"/>
                <a:gd name="T5" fmla="*/ 116 h 117"/>
                <a:gd name="T6" fmla="*/ 321 w 380"/>
                <a:gd name="T7" fmla="*/ 116 h 117"/>
                <a:gd name="T8" fmla="*/ 379 w 380"/>
                <a:gd name="T9" fmla="*/ 58 h 117"/>
                <a:gd name="T10" fmla="*/ 321 w 380"/>
                <a:gd name="T11" fmla="*/ 0 h 117"/>
                <a:gd name="T12" fmla="*/ 204 w 380"/>
                <a:gd name="T13" fmla="*/ 0 h 117"/>
                <a:gd name="T14" fmla="*/ 88 w 380"/>
                <a:gd name="T15" fmla="*/ 29 h 117"/>
                <a:gd name="T16" fmla="*/ 0 w 380"/>
                <a:gd name="T17" fmla="*/ 58 h 117"/>
                <a:gd name="T18" fmla="*/ 0 w 380"/>
                <a:gd name="T19" fmla="*/ 116 h 117"/>
                <a:gd name="T20" fmla="*/ 117 w 380"/>
                <a:gd name="T21" fmla="*/ 87 h 117"/>
                <a:gd name="T22" fmla="*/ 204 w 380"/>
                <a:gd name="T2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17">
                  <a:moveTo>
                    <a:pt x="204" y="58"/>
                  </a:moveTo>
                  <a:lnTo>
                    <a:pt x="204" y="58"/>
                  </a:lnTo>
                  <a:cubicBezTo>
                    <a:pt x="233" y="58"/>
                    <a:pt x="262" y="87"/>
                    <a:pt x="292" y="116"/>
                  </a:cubicBezTo>
                  <a:cubicBezTo>
                    <a:pt x="321" y="116"/>
                    <a:pt x="321" y="116"/>
                    <a:pt x="321" y="116"/>
                  </a:cubicBezTo>
                  <a:cubicBezTo>
                    <a:pt x="350" y="116"/>
                    <a:pt x="379" y="87"/>
                    <a:pt x="379" y="58"/>
                  </a:cubicBezTo>
                  <a:cubicBezTo>
                    <a:pt x="379" y="29"/>
                    <a:pt x="350" y="0"/>
                    <a:pt x="321" y="0"/>
                  </a:cubicBezTo>
                  <a:cubicBezTo>
                    <a:pt x="292" y="0"/>
                    <a:pt x="233" y="0"/>
                    <a:pt x="204" y="0"/>
                  </a:cubicBezTo>
                  <a:cubicBezTo>
                    <a:pt x="175" y="29"/>
                    <a:pt x="146" y="29"/>
                    <a:pt x="88" y="29"/>
                  </a:cubicBezTo>
                  <a:cubicBezTo>
                    <a:pt x="58" y="29"/>
                    <a:pt x="29" y="29"/>
                    <a:pt x="0" y="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88" y="87"/>
                    <a:pt x="117" y="87"/>
                  </a:cubicBezTo>
                  <a:cubicBezTo>
                    <a:pt x="146" y="87"/>
                    <a:pt x="175" y="58"/>
                    <a:pt x="20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8" name="Freeform 63"/>
            <p:cNvSpPr>
              <a:spLocks noChangeArrowheads="1"/>
            </p:cNvSpPr>
            <p:nvPr/>
          </p:nvSpPr>
          <p:spPr bwMode="auto">
            <a:xfrm>
              <a:off x="4268788" y="5154613"/>
              <a:ext cx="220662" cy="211137"/>
            </a:xfrm>
            <a:custGeom>
              <a:avLst/>
              <a:gdLst>
                <a:gd name="T0" fmla="*/ 321 w 614"/>
                <a:gd name="T1" fmla="*/ 58 h 585"/>
                <a:gd name="T2" fmla="*/ 321 w 614"/>
                <a:gd name="T3" fmla="*/ 58 h 585"/>
                <a:gd name="T4" fmla="*/ 175 w 614"/>
                <a:gd name="T5" fmla="*/ 175 h 585"/>
                <a:gd name="T6" fmla="*/ 59 w 614"/>
                <a:gd name="T7" fmla="*/ 349 h 585"/>
                <a:gd name="T8" fmla="*/ 0 w 614"/>
                <a:gd name="T9" fmla="*/ 525 h 585"/>
                <a:gd name="T10" fmla="*/ 0 w 614"/>
                <a:gd name="T11" fmla="*/ 554 h 585"/>
                <a:gd name="T12" fmla="*/ 30 w 614"/>
                <a:gd name="T13" fmla="*/ 584 h 585"/>
                <a:gd name="T14" fmla="*/ 88 w 614"/>
                <a:gd name="T15" fmla="*/ 525 h 585"/>
                <a:gd name="T16" fmla="*/ 117 w 614"/>
                <a:gd name="T17" fmla="*/ 379 h 585"/>
                <a:gd name="T18" fmla="*/ 234 w 614"/>
                <a:gd name="T19" fmla="*/ 234 h 585"/>
                <a:gd name="T20" fmla="*/ 380 w 614"/>
                <a:gd name="T21" fmla="*/ 117 h 585"/>
                <a:gd name="T22" fmla="*/ 467 w 614"/>
                <a:gd name="T23" fmla="*/ 87 h 585"/>
                <a:gd name="T24" fmla="*/ 554 w 614"/>
                <a:gd name="T25" fmla="*/ 87 h 585"/>
                <a:gd name="T26" fmla="*/ 583 w 614"/>
                <a:gd name="T27" fmla="*/ 87 h 585"/>
                <a:gd name="T28" fmla="*/ 613 w 614"/>
                <a:gd name="T29" fmla="*/ 29 h 585"/>
                <a:gd name="T30" fmla="*/ 554 w 614"/>
                <a:gd name="T31" fmla="*/ 0 h 585"/>
                <a:gd name="T32" fmla="*/ 437 w 614"/>
                <a:gd name="T33" fmla="*/ 29 h 585"/>
                <a:gd name="T34" fmla="*/ 321 w 614"/>
                <a:gd name="T35" fmla="*/ 5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4" h="585">
                  <a:moveTo>
                    <a:pt x="321" y="58"/>
                  </a:moveTo>
                  <a:lnTo>
                    <a:pt x="321" y="58"/>
                  </a:lnTo>
                  <a:cubicBezTo>
                    <a:pt x="292" y="87"/>
                    <a:pt x="234" y="146"/>
                    <a:pt x="175" y="175"/>
                  </a:cubicBezTo>
                  <a:cubicBezTo>
                    <a:pt x="146" y="234"/>
                    <a:pt x="88" y="292"/>
                    <a:pt x="59" y="349"/>
                  </a:cubicBezTo>
                  <a:cubicBezTo>
                    <a:pt x="30" y="408"/>
                    <a:pt x="0" y="466"/>
                    <a:pt x="0" y="525"/>
                  </a:cubicBezTo>
                  <a:cubicBezTo>
                    <a:pt x="0" y="554"/>
                    <a:pt x="0" y="554"/>
                    <a:pt x="0" y="554"/>
                  </a:cubicBezTo>
                  <a:lnTo>
                    <a:pt x="30" y="584"/>
                  </a:lnTo>
                  <a:cubicBezTo>
                    <a:pt x="88" y="554"/>
                    <a:pt x="88" y="554"/>
                    <a:pt x="88" y="525"/>
                  </a:cubicBezTo>
                  <a:cubicBezTo>
                    <a:pt x="88" y="496"/>
                    <a:pt x="88" y="408"/>
                    <a:pt x="117" y="379"/>
                  </a:cubicBezTo>
                  <a:cubicBezTo>
                    <a:pt x="146" y="321"/>
                    <a:pt x="175" y="263"/>
                    <a:pt x="234" y="234"/>
                  </a:cubicBezTo>
                  <a:cubicBezTo>
                    <a:pt x="263" y="175"/>
                    <a:pt x="321" y="146"/>
                    <a:pt x="380" y="117"/>
                  </a:cubicBezTo>
                  <a:cubicBezTo>
                    <a:pt x="409" y="117"/>
                    <a:pt x="437" y="87"/>
                    <a:pt x="467" y="87"/>
                  </a:cubicBezTo>
                  <a:cubicBezTo>
                    <a:pt x="467" y="87"/>
                    <a:pt x="525" y="87"/>
                    <a:pt x="554" y="87"/>
                  </a:cubicBezTo>
                  <a:cubicBezTo>
                    <a:pt x="583" y="87"/>
                    <a:pt x="583" y="87"/>
                    <a:pt x="583" y="87"/>
                  </a:cubicBezTo>
                  <a:cubicBezTo>
                    <a:pt x="613" y="87"/>
                    <a:pt x="613" y="58"/>
                    <a:pt x="613" y="29"/>
                  </a:cubicBezTo>
                  <a:cubicBezTo>
                    <a:pt x="613" y="29"/>
                    <a:pt x="583" y="0"/>
                    <a:pt x="554" y="0"/>
                  </a:cubicBezTo>
                  <a:cubicBezTo>
                    <a:pt x="525" y="29"/>
                    <a:pt x="467" y="29"/>
                    <a:pt x="437" y="29"/>
                  </a:cubicBezTo>
                  <a:cubicBezTo>
                    <a:pt x="409" y="29"/>
                    <a:pt x="380" y="58"/>
                    <a:pt x="321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9" name="Freeform 64"/>
            <p:cNvSpPr>
              <a:spLocks noChangeArrowheads="1"/>
            </p:cNvSpPr>
            <p:nvPr/>
          </p:nvSpPr>
          <p:spPr bwMode="auto">
            <a:xfrm>
              <a:off x="4248150" y="6886575"/>
              <a:ext cx="104775" cy="273050"/>
            </a:xfrm>
            <a:custGeom>
              <a:avLst/>
              <a:gdLst>
                <a:gd name="T0" fmla="*/ 175 w 293"/>
                <a:gd name="T1" fmla="*/ 292 h 759"/>
                <a:gd name="T2" fmla="*/ 175 w 293"/>
                <a:gd name="T3" fmla="*/ 292 h 759"/>
                <a:gd name="T4" fmla="*/ 233 w 293"/>
                <a:gd name="T5" fmla="*/ 496 h 759"/>
                <a:gd name="T6" fmla="*/ 233 w 293"/>
                <a:gd name="T7" fmla="*/ 584 h 759"/>
                <a:gd name="T8" fmla="*/ 175 w 293"/>
                <a:gd name="T9" fmla="*/ 672 h 759"/>
                <a:gd name="T10" fmla="*/ 175 w 293"/>
                <a:gd name="T11" fmla="*/ 700 h 759"/>
                <a:gd name="T12" fmla="*/ 233 w 293"/>
                <a:gd name="T13" fmla="*/ 758 h 759"/>
                <a:gd name="T14" fmla="*/ 292 w 293"/>
                <a:gd name="T15" fmla="*/ 700 h 759"/>
                <a:gd name="T16" fmla="*/ 292 w 293"/>
                <a:gd name="T17" fmla="*/ 584 h 759"/>
                <a:gd name="T18" fmla="*/ 292 w 293"/>
                <a:gd name="T19" fmla="*/ 467 h 759"/>
                <a:gd name="T20" fmla="*/ 233 w 293"/>
                <a:gd name="T21" fmla="*/ 292 h 759"/>
                <a:gd name="T22" fmla="*/ 146 w 293"/>
                <a:gd name="T23" fmla="*/ 88 h 759"/>
                <a:gd name="T24" fmla="*/ 0 w 293"/>
                <a:gd name="T25" fmla="*/ 0 h 759"/>
                <a:gd name="T26" fmla="*/ 0 w 293"/>
                <a:gd name="T27" fmla="*/ 58 h 759"/>
                <a:gd name="T28" fmla="*/ 88 w 293"/>
                <a:gd name="T29" fmla="*/ 146 h 759"/>
                <a:gd name="T30" fmla="*/ 175 w 293"/>
                <a:gd name="T31" fmla="*/ 29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759">
                  <a:moveTo>
                    <a:pt x="175" y="292"/>
                  </a:moveTo>
                  <a:lnTo>
                    <a:pt x="175" y="292"/>
                  </a:lnTo>
                  <a:cubicBezTo>
                    <a:pt x="204" y="379"/>
                    <a:pt x="233" y="408"/>
                    <a:pt x="233" y="496"/>
                  </a:cubicBezTo>
                  <a:cubicBezTo>
                    <a:pt x="233" y="525"/>
                    <a:pt x="233" y="555"/>
                    <a:pt x="233" y="584"/>
                  </a:cubicBezTo>
                  <a:cubicBezTo>
                    <a:pt x="233" y="613"/>
                    <a:pt x="204" y="642"/>
                    <a:pt x="175" y="672"/>
                  </a:cubicBezTo>
                  <a:cubicBezTo>
                    <a:pt x="175" y="672"/>
                    <a:pt x="175" y="672"/>
                    <a:pt x="175" y="700"/>
                  </a:cubicBezTo>
                  <a:cubicBezTo>
                    <a:pt x="175" y="700"/>
                    <a:pt x="175" y="758"/>
                    <a:pt x="233" y="758"/>
                  </a:cubicBezTo>
                  <a:cubicBezTo>
                    <a:pt x="233" y="758"/>
                    <a:pt x="292" y="729"/>
                    <a:pt x="292" y="700"/>
                  </a:cubicBezTo>
                  <a:cubicBezTo>
                    <a:pt x="292" y="672"/>
                    <a:pt x="292" y="613"/>
                    <a:pt x="292" y="584"/>
                  </a:cubicBezTo>
                  <a:cubicBezTo>
                    <a:pt x="292" y="555"/>
                    <a:pt x="292" y="525"/>
                    <a:pt x="292" y="467"/>
                  </a:cubicBezTo>
                  <a:cubicBezTo>
                    <a:pt x="292" y="408"/>
                    <a:pt x="292" y="350"/>
                    <a:pt x="233" y="292"/>
                  </a:cubicBezTo>
                  <a:cubicBezTo>
                    <a:pt x="233" y="234"/>
                    <a:pt x="175" y="146"/>
                    <a:pt x="146" y="88"/>
                  </a:cubicBezTo>
                  <a:cubicBezTo>
                    <a:pt x="88" y="58"/>
                    <a:pt x="58" y="29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8" y="117"/>
                    <a:pt x="88" y="146"/>
                  </a:cubicBezTo>
                  <a:cubicBezTo>
                    <a:pt x="146" y="175"/>
                    <a:pt x="175" y="234"/>
                    <a:pt x="175" y="2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0" name="Freeform 65"/>
            <p:cNvSpPr>
              <a:spLocks noChangeArrowheads="1"/>
            </p:cNvSpPr>
            <p:nvPr/>
          </p:nvSpPr>
          <p:spPr bwMode="auto">
            <a:xfrm>
              <a:off x="4248150" y="6005513"/>
              <a:ext cx="200025" cy="104775"/>
            </a:xfrm>
            <a:custGeom>
              <a:avLst/>
              <a:gdLst>
                <a:gd name="T0" fmla="*/ 175 w 555"/>
                <a:gd name="T1" fmla="*/ 174 h 292"/>
                <a:gd name="T2" fmla="*/ 175 w 555"/>
                <a:gd name="T3" fmla="*/ 174 h 292"/>
                <a:gd name="T4" fmla="*/ 321 w 555"/>
                <a:gd name="T5" fmla="*/ 87 h 292"/>
                <a:gd name="T6" fmla="*/ 409 w 555"/>
                <a:gd name="T7" fmla="*/ 87 h 292"/>
                <a:gd name="T8" fmla="*/ 495 w 555"/>
                <a:gd name="T9" fmla="*/ 87 h 292"/>
                <a:gd name="T10" fmla="*/ 525 w 555"/>
                <a:gd name="T11" fmla="*/ 116 h 292"/>
                <a:gd name="T12" fmla="*/ 554 w 555"/>
                <a:gd name="T13" fmla="*/ 57 h 292"/>
                <a:gd name="T14" fmla="*/ 525 w 555"/>
                <a:gd name="T15" fmla="*/ 0 h 292"/>
                <a:gd name="T16" fmla="*/ 409 w 555"/>
                <a:gd name="T17" fmla="*/ 0 h 292"/>
                <a:gd name="T18" fmla="*/ 292 w 555"/>
                <a:gd name="T19" fmla="*/ 29 h 292"/>
                <a:gd name="T20" fmla="*/ 117 w 555"/>
                <a:gd name="T21" fmla="*/ 116 h 292"/>
                <a:gd name="T22" fmla="*/ 0 w 555"/>
                <a:gd name="T23" fmla="*/ 204 h 292"/>
                <a:gd name="T24" fmla="*/ 0 w 555"/>
                <a:gd name="T25" fmla="*/ 291 h 292"/>
                <a:gd name="T26" fmla="*/ 29 w 555"/>
                <a:gd name="T27" fmla="*/ 262 h 292"/>
                <a:gd name="T28" fmla="*/ 175 w 555"/>
                <a:gd name="T29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5" h="292">
                  <a:moveTo>
                    <a:pt x="175" y="174"/>
                  </a:moveTo>
                  <a:lnTo>
                    <a:pt x="175" y="174"/>
                  </a:lnTo>
                  <a:cubicBezTo>
                    <a:pt x="204" y="116"/>
                    <a:pt x="262" y="116"/>
                    <a:pt x="321" y="87"/>
                  </a:cubicBezTo>
                  <a:cubicBezTo>
                    <a:pt x="350" y="87"/>
                    <a:pt x="379" y="87"/>
                    <a:pt x="409" y="87"/>
                  </a:cubicBezTo>
                  <a:cubicBezTo>
                    <a:pt x="438" y="87"/>
                    <a:pt x="467" y="87"/>
                    <a:pt x="495" y="87"/>
                  </a:cubicBezTo>
                  <a:lnTo>
                    <a:pt x="525" y="116"/>
                  </a:lnTo>
                  <a:cubicBezTo>
                    <a:pt x="554" y="116"/>
                    <a:pt x="554" y="87"/>
                    <a:pt x="554" y="57"/>
                  </a:cubicBezTo>
                  <a:cubicBezTo>
                    <a:pt x="554" y="29"/>
                    <a:pt x="554" y="0"/>
                    <a:pt x="525" y="0"/>
                  </a:cubicBezTo>
                  <a:cubicBezTo>
                    <a:pt x="467" y="0"/>
                    <a:pt x="438" y="0"/>
                    <a:pt x="409" y="0"/>
                  </a:cubicBezTo>
                  <a:cubicBezTo>
                    <a:pt x="379" y="0"/>
                    <a:pt x="350" y="0"/>
                    <a:pt x="292" y="29"/>
                  </a:cubicBezTo>
                  <a:cubicBezTo>
                    <a:pt x="233" y="57"/>
                    <a:pt x="175" y="87"/>
                    <a:pt x="117" y="116"/>
                  </a:cubicBezTo>
                  <a:cubicBezTo>
                    <a:pt x="88" y="145"/>
                    <a:pt x="58" y="174"/>
                    <a:pt x="0" y="20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1"/>
                    <a:pt x="29" y="291"/>
                    <a:pt x="29" y="262"/>
                  </a:cubicBezTo>
                  <a:cubicBezTo>
                    <a:pt x="58" y="233"/>
                    <a:pt x="117" y="174"/>
                    <a:pt x="175" y="1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1" name="Freeform 66"/>
            <p:cNvSpPr>
              <a:spLocks noChangeArrowheads="1"/>
            </p:cNvSpPr>
            <p:nvPr/>
          </p:nvSpPr>
          <p:spPr bwMode="auto">
            <a:xfrm>
              <a:off x="4279900" y="5732463"/>
              <a:ext cx="284163" cy="127000"/>
            </a:xfrm>
            <a:custGeom>
              <a:avLst/>
              <a:gdLst>
                <a:gd name="T0" fmla="*/ 174 w 788"/>
                <a:gd name="T1" fmla="*/ 263 h 351"/>
                <a:gd name="T2" fmla="*/ 174 w 788"/>
                <a:gd name="T3" fmla="*/ 263 h 351"/>
                <a:gd name="T4" fmla="*/ 87 w 788"/>
                <a:gd name="T5" fmla="*/ 204 h 351"/>
                <a:gd name="T6" fmla="*/ 87 w 788"/>
                <a:gd name="T7" fmla="*/ 204 h 351"/>
                <a:gd name="T8" fmla="*/ 0 w 788"/>
                <a:gd name="T9" fmla="*/ 233 h 351"/>
                <a:gd name="T10" fmla="*/ 58 w 788"/>
                <a:gd name="T11" fmla="*/ 292 h 351"/>
                <a:gd name="T12" fmla="*/ 58 w 788"/>
                <a:gd name="T13" fmla="*/ 292 h 351"/>
                <a:gd name="T14" fmla="*/ 145 w 788"/>
                <a:gd name="T15" fmla="*/ 321 h 351"/>
                <a:gd name="T16" fmla="*/ 262 w 788"/>
                <a:gd name="T17" fmla="*/ 350 h 351"/>
                <a:gd name="T18" fmla="*/ 466 w 788"/>
                <a:gd name="T19" fmla="*/ 292 h 351"/>
                <a:gd name="T20" fmla="*/ 641 w 788"/>
                <a:gd name="T21" fmla="*/ 204 h 351"/>
                <a:gd name="T22" fmla="*/ 787 w 788"/>
                <a:gd name="T23" fmla="*/ 59 h 351"/>
                <a:gd name="T24" fmla="*/ 787 w 788"/>
                <a:gd name="T25" fmla="*/ 59 h 351"/>
                <a:gd name="T26" fmla="*/ 787 w 788"/>
                <a:gd name="T27" fmla="*/ 0 h 351"/>
                <a:gd name="T28" fmla="*/ 728 w 788"/>
                <a:gd name="T29" fmla="*/ 29 h 351"/>
                <a:gd name="T30" fmla="*/ 612 w 788"/>
                <a:gd name="T31" fmla="*/ 175 h 351"/>
                <a:gd name="T32" fmla="*/ 437 w 788"/>
                <a:gd name="T33" fmla="*/ 263 h 351"/>
                <a:gd name="T34" fmla="*/ 262 w 788"/>
                <a:gd name="T35" fmla="*/ 263 h 351"/>
                <a:gd name="T36" fmla="*/ 174 w 788"/>
                <a:gd name="T37" fmla="*/ 26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8" h="351">
                  <a:moveTo>
                    <a:pt x="174" y="263"/>
                  </a:moveTo>
                  <a:lnTo>
                    <a:pt x="174" y="263"/>
                  </a:lnTo>
                  <a:cubicBezTo>
                    <a:pt x="145" y="263"/>
                    <a:pt x="116" y="233"/>
                    <a:pt x="87" y="204"/>
                  </a:cubicBezTo>
                  <a:lnTo>
                    <a:pt x="87" y="204"/>
                  </a:lnTo>
                  <a:cubicBezTo>
                    <a:pt x="58" y="175"/>
                    <a:pt x="29" y="204"/>
                    <a:pt x="0" y="233"/>
                  </a:cubicBezTo>
                  <a:cubicBezTo>
                    <a:pt x="0" y="263"/>
                    <a:pt x="29" y="292"/>
                    <a:pt x="58" y="292"/>
                  </a:cubicBezTo>
                  <a:lnTo>
                    <a:pt x="58" y="292"/>
                  </a:lnTo>
                  <a:cubicBezTo>
                    <a:pt x="87" y="292"/>
                    <a:pt x="145" y="321"/>
                    <a:pt x="145" y="321"/>
                  </a:cubicBezTo>
                  <a:cubicBezTo>
                    <a:pt x="174" y="321"/>
                    <a:pt x="233" y="350"/>
                    <a:pt x="262" y="350"/>
                  </a:cubicBezTo>
                  <a:cubicBezTo>
                    <a:pt x="321" y="350"/>
                    <a:pt x="407" y="321"/>
                    <a:pt x="466" y="292"/>
                  </a:cubicBezTo>
                  <a:cubicBezTo>
                    <a:pt x="524" y="292"/>
                    <a:pt x="583" y="263"/>
                    <a:pt x="641" y="204"/>
                  </a:cubicBezTo>
                  <a:cubicBezTo>
                    <a:pt x="699" y="175"/>
                    <a:pt x="728" y="116"/>
                    <a:pt x="787" y="59"/>
                  </a:cubicBezTo>
                  <a:lnTo>
                    <a:pt x="787" y="59"/>
                  </a:lnTo>
                  <a:lnTo>
                    <a:pt x="787" y="0"/>
                  </a:lnTo>
                  <a:cubicBezTo>
                    <a:pt x="728" y="0"/>
                    <a:pt x="728" y="0"/>
                    <a:pt x="728" y="29"/>
                  </a:cubicBezTo>
                  <a:cubicBezTo>
                    <a:pt x="699" y="88"/>
                    <a:pt x="641" y="145"/>
                    <a:pt x="612" y="175"/>
                  </a:cubicBezTo>
                  <a:cubicBezTo>
                    <a:pt x="553" y="204"/>
                    <a:pt x="495" y="233"/>
                    <a:pt x="437" y="263"/>
                  </a:cubicBezTo>
                  <a:cubicBezTo>
                    <a:pt x="379" y="263"/>
                    <a:pt x="321" y="263"/>
                    <a:pt x="262" y="263"/>
                  </a:cubicBezTo>
                  <a:cubicBezTo>
                    <a:pt x="233" y="263"/>
                    <a:pt x="204" y="263"/>
                    <a:pt x="174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2" name="Freeform 67"/>
            <p:cNvSpPr>
              <a:spLocks noChangeArrowheads="1"/>
            </p:cNvSpPr>
            <p:nvPr/>
          </p:nvSpPr>
          <p:spPr bwMode="auto">
            <a:xfrm>
              <a:off x="4248150" y="6697663"/>
              <a:ext cx="115888" cy="84137"/>
            </a:xfrm>
            <a:custGeom>
              <a:avLst/>
              <a:gdLst>
                <a:gd name="T0" fmla="*/ 175 w 322"/>
                <a:gd name="T1" fmla="*/ 117 h 234"/>
                <a:gd name="T2" fmla="*/ 175 w 322"/>
                <a:gd name="T3" fmla="*/ 117 h 234"/>
                <a:gd name="T4" fmla="*/ 233 w 322"/>
                <a:gd name="T5" fmla="*/ 175 h 234"/>
                <a:gd name="T6" fmla="*/ 262 w 322"/>
                <a:gd name="T7" fmla="*/ 204 h 234"/>
                <a:gd name="T8" fmla="*/ 321 w 322"/>
                <a:gd name="T9" fmla="*/ 175 h 234"/>
                <a:gd name="T10" fmla="*/ 292 w 322"/>
                <a:gd name="T11" fmla="*/ 117 h 234"/>
                <a:gd name="T12" fmla="*/ 175 w 322"/>
                <a:gd name="T13" fmla="*/ 59 h 234"/>
                <a:gd name="T14" fmla="*/ 88 w 322"/>
                <a:gd name="T15" fmla="*/ 0 h 234"/>
                <a:gd name="T16" fmla="*/ 0 w 322"/>
                <a:gd name="T17" fmla="*/ 0 h 234"/>
                <a:gd name="T18" fmla="*/ 0 w 322"/>
                <a:gd name="T19" fmla="*/ 59 h 234"/>
                <a:gd name="T20" fmla="*/ 88 w 322"/>
                <a:gd name="T21" fmla="*/ 88 h 234"/>
                <a:gd name="T22" fmla="*/ 175 w 322"/>
                <a:gd name="T23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" h="234">
                  <a:moveTo>
                    <a:pt x="175" y="117"/>
                  </a:moveTo>
                  <a:lnTo>
                    <a:pt x="175" y="117"/>
                  </a:lnTo>
                  <a:cubicBezTo>
                    <a:pt x="175" y="117"/>
                    <a:pt x="204" y="147"/>
                    <a:pt x="233" y="175"/>
                  </a:cubicBezTo>
                  <a:cubicBezTo>
                    <a:pt x="233" y="175"/>
                    <a:pt x="233" y="204"/>
                    <a:pt x="262" y="204"/>
                  </a:cubicBezTo>
                  <a:cubicBezTo>
                    <a:pt x="292" y="233"/>
                    <a:pt x="321" y="204"/>
                    <a:pt x="321" y="175"/>
                  </a:cubicBezTo>
                  <a:cubicBezTo>
                    <a:pt x="321" y="147"/>
                    <a:pt x="321" y="117"/>
                    <a:pt x="292" y="117"/>
                  </a:cubicBezTo>
                  <a:cubicBezTo>
                    <a:pt x="262" y="88"/>
                    <a:pt x="233" y="59"/>
                    <a:pt x="175" y="59"/>
                  </a:cubicBezTo>
                  <a:cubicBezTo>
                    <a:pt x="146" y="29"/>
                    <a:pt x="14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88"/>
                    <a:pt x="58" y="88"/>
                    <a:pt x="88" y="88"/>
                  </a:cubicBezTo>
                  <a:cubicBezTo>
                    <a:pt x="117" y="88"/>
                    <a:pt x="146" y="117"/>
                    <a:pt x="17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3" name="Freeform 68"/>
            <p:cNvSpPr>
              <a:spLocks noChangeArrowheads="1"/>
            </p:cNvSpPr>
            <p:nvPr/>
          </p:nvSpPr>
          <p:spPr bwMode="auto">
            <a:xfrm>
              <a:off x="4248150" y="7286625"/>
              <a:ext cx="220663" cy="53975"/>
            </a:xfrm>
            <a:custGeom>
              <a:avLst/>
              <a:gdLst>
                <a:gd name="T0" fmla="*/ 583 w 613"/>
                <a:gd name="T1" fmla="*/ 59 h 148"/>
                <a:gd name="T2" fmla="*/ 583 w 613"/>
                <a:gd name="T3" fmla="*/ 59 h 148"/>
                <a:gd name="T4" fmla="*/ 583 w 613"/>
                <a:gd name="T5" fmla="*/ 0 h 148"/>
                <a:gd name="T6" fmla="*/ 525 w 613"/>
                <a:gd name="T7" fmla="*/ 0 h 148"/>
                <a:gd name="T8" fmla="*/ 379 w 613"/>
                <a:gd name="T9" fmla="*/ 88 h 148"/>
                <a:gd name="T10" fmla="*/ 204 w 613"/>
                <a:gd name="T11" fmla="*/ 88 h 148"/>
                <a:gd name="T12" fmla="*/ 29 w 613"/>
                <a:gd name="T13" fmla="*/ 30 h 148"/>
                <a:gd name="T14" fmla="*/ 0 w 613"/>
                <a:gd name="T15" fmla="*/ 30 h 148"/>
                <a:gd name="T16" fmla="*/ 0 w 613"/>
                <a:gd name="T17" fmla="*/ 88 h 148"/>
                <a:gd name="T18" fmla="*/ 175 w 613"/>
                <a:gd name="T19" fmla="*/ 117 h 148"/>
                <a:gd name="T20" fmla="*/ 379 w 613"/>
                <a:gd name="T21" fmla="*/ 117 h 148"/>
                <a:gd name="T22" fmla="*/ 583 w 613"/>
                <a:gd name="T23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148">
                  <a:moveTo>
                    <a:pt x="583" y="59"/>
                  </a:moveTo>
                  <a:lnTo>
                    <a:pt x="583" y="59"/>
                  </a:lnTo>
                  <a:cubicBezTo>
                    <a:pt x="612" y="59"/>
                    <a:pt x="612" y="0"/>
                    <a:pt x="583" y="0"/>
                  </a:cubicBezTo>
                  <a:cubicBezTo>
                    <a:pt x="583" y="0"/>
                    <a:pt x="554" y="0"/>
                    <a:pt x="525" y="0"/>
                  </a:cubicBezTo>
                  <a:cubicBezTo>
                    <a:pt x="495" y="59"/>
                    <a:pt x="438" y="59"/>
                    <a:pt x="379" y="88"/>
                  </a:cubicBezTo>
                  <a:cubicBezTo>
                    <a:pt x="292" y="88"/>
                    <a:pt x="262" y="88"/>
                    <a:pt x="204" y="88"/>
                  </a:cubicBezTo>
                  <a:cubicBezTo>
                    <a:pt x="117" y="59"/>
                    <a:pt x="88" y="59"/>
                    <a:pt x="29" y="30"/>
                  </a:cubicBezTo>
                  <a:lnTo>
                    <a:pt x="0" y="30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58" y="117"/>
                    <a:pt x="117" y="117"/>
                    <a:pt x="175" y="117"/>
                  </a:cubicBezTo>
                  <a:cubicBezTo>
                    <a:pt x="262" y="147"/>
                    <a:pt x="321" y="147"/>
                    <a:pt x="379" y="117"/>
                  </a:cubicBezTo>
                  <a:cubicBezTo>
                    <a:pt x="438" y="117"/>
                    <a:pt x="525" y="88"/>
                    <a:pt x="583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4" name="Freeform 69"/>
            <p:cNvSpPr>
              <a:spLocks noChangeArrowheads="1"/>
            </p:cNvSpPr>
            <p:nvPr/>
          </p:nvSpPr>
          <p:spPr bwMode="auto">
            <a:xfrm>
              <a:off x="4437063" y="6499225"/>
              <a:ext cx="168275" cy="252413"/>
            </a:xfrm>
            <a:custGeom>
              <a:avLst/>
              <a:gdLst>
                <a:gd name="T0" fmla="*/ 29 w 468"/>
                <a:gd name="T1" fmla="*/ 57 h 701"/>
                <a:gd name="T2" fmla="*/ 29 w 468"/>
                <a:gd name="T3" fmla="*/ 57 h 701"/>
                <a:gd name="T4" fmla="*/ 204 w 468"/>
                <a:gd name="T5" fmla="*/ 145 h 701"/>
                <a:gd name="T6" fmla="*/ 320 w 468"/>
                <a:gd name="T7" fmla="*/ 291 h 701"/>
                <a:gd name="T8" fmla="*/ 379 w 468"/>
                <a:gd name="T9" fmla="*/ 466 h 701"/>
                <a:gd name="T10" fmla="*/ 408 w 468"/>
                <a:gd name="T11" fmla="*/ 553 h 701"/>
                <a:gd name="T12" fmla="*/ 379 w 468"/>
                <a:gd name="T13" fmla="*/ 641 h 701"/>
                <a:gd name="T14" fmla="*/ 350 w 468"/>
                <a:gd name="T15" fmla="*/ 641 h 701"/>
                <a:gd name="T16" fmla="*/ 408 w 468"/>
                <a:gd name="T17" fmla="*/ 700 h 701"/>
                <a:gd name="T18" fmla="*/ 467 w 468"/>
                <a:gd name="T19" fmla="*/ 641 h 701"/>
                <a:gd name="T20" fmla="*/ 467 w 468"/>
                <a:gd name="T21" fmla="*/ 553 h 701"/>
                <a:gd name="T22" fmla="*/ 437 w 468"/>
                <a:gd name="T23" fmla="*/ 436 h 701"/>
                <a:gd name="T24" fmla="*/ 350 w 468"/>
                <a:gd name="T25" fmla="*/ 262 h 701"/>
                <a:gd name="T26" fmla="*/ 234 w 468"/>
                <a:gd name="T27" fmla="*/ 116 h 701"/>
                <a:gd name="T28" fmla="*/ 58 w 468"/>
                <a:gd name="T29" fmla="*/ 0 h 701"/>
                <a:gd name="T30" fmla="*/ 29 w 468"/>
                <a:gd name="T31" fmla="*/ 0 h 701"/>
                <a:gd name="T32" fmla="*/ 0 w 468"/>
                <a:gd name="T33" fmla="*/ 29 h 701"/>
                <a:gd name="T34" fmla="*/ 29 w 468"/>
                <a:gd name="T35" fmla="*/ 5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01">
                  <a:moveTo>
                    <a:pt x="29" y="57"/>
                  </a:moveTo>
                  <a:lnTo>
                    <a:pt x="29" y="57"/>
                  </a:lnTo>
                  <a:cubicBezTo>
                    <a:pt x="87" y="86"/>
                    <a:pt x="146" y="116"/>
                    <a:pt x="204" y="145"/>
                  </a:cubicBezTo>
                  <a:cubicBezTo>
                    <a:pt x="262" y="203"/>
                    <a:pt x="291" y="233"/>
                    <a:pt x="320" y="291"/>
                  </a:cubicBezTo>
                  <a:cubicBezTo>
                    <a:pt x="350" y="320"/>
                    <a:pt x="350" y="407"/>
                    <a:pt x="379" y="466"/>
                  </a:cubicBezTo>
                  <a:cubicBezTo>
                    <a:pt x="408" y="495"/>
                    <a:pt x="408" y="495"/>
                    <a:pt x="408" y="553"/>
                  </a:cubicBezTo>
                  <a:cubicBezTo>
                    <a:pt x="408" y="582"/>
                    <a:pt x="408" y="582"/>
                    <a:pt x="379" y="641"/>
                  </a:cubicBezTo>
                  <a:cubicBezTo>
                    <a:pt x="350" y="641"/>
                    <a:pt x="350" y="641"/>
                    <a:pt x="350" y="641"/>
                  </a:cubicBezTo>
                  <a:cubicBezTo>
                    <a:pt x="350" y="670"/>
                    <a:pt x="379" y="700"/>
                    <a:pt x="408" y="700"/>
                  </a:cubicBezTo>
                  <a:cubicBezTo>
                    <a:pt x="437" y="700"/>
                    <a:pt x="467" y="670"/>
                    <a:pt x="467" y="641"/>
                  </a:cubicBezTo>
                  <a:cubicBezTo>
                    <a:pt x="467" y="612"/>
                    <a:pt x="467" y="582"/>
                    <a:pt x="467" y="553"/>
                  </a:cubicBezTo>
                  <a:cubicBezTo>
                    <a:pt x="467" y="495"/>
                    <a:pt x="437" y="466"/>
                    <a:pt x="437" y="436"/>
                  </a:cubicBezTo>
                  <a:cubicBezTo>
                    <a:pt x="437" y="379"/>
                    <a:pt x="408" y="320"/>
                    <a:pt x="350" y="262"/>
                  </a:cubicBezTo>
                  <a:cubicBezTo>
                    <a:pt x="320" y="203"/>
                    <a:pt x="291" y="145"/>
                    <a:pt x="234" y="116"/>
                  </a:cubicBezTo>
                  <a:cubicBezTo>
                    <a:pt x="175" y="57"/>
                    <a:pt x="116" y="29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9"/>
                  </a:lnTo>
                  <a:cubicBezTo>
                    <a:pt x="0" y="57"/>
                    <a:pt x="0" y="57"/>
                    <a:pt x="29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5" name="Freeform 70"/>
            <p:cNvSpPr>
              <a:spLocks noChangeArrowheads="1"/>
            </p:cNvSpPr>
            <p:nvPr/>
          </p:nvSpPr>
          <p:spPr bwMode="auto">
            <a:xfrm>
              <a:off x="4530725" y="5910263"/>
              <a:ext cx="127000" cy="293687"/>
            </a:xfrm>
            <a:custGeom>
              <a:avLst/>
              <a:gdLst>
                <a:gd name="T0" fmla="*/ 29 w 351"/>
                <a:gd name="T1" fmla="*/ 700 h 818"/>
                <a:gd name="T2" fmla="*/ 29 w 351"/>
                <a:gd name="T3" fmla="*/ 700 h 818"/>
                <a:gd name="T4" fmla="*/ 29 w 351"/>
                <a:gd name="T5" fmla="*/ 787 h 818"/>
                <a:gd name="T6" fmla="*/ 117 w 351"/>
                <a:gd name="T7" fmla="*/ 787 h 818"/>
                <a:gd name="T8" fmla="*/ 175 w 351"/>
                <a:gd name="T9" fmla="*/ 700 h 818"/>
                <a:gd name="T10" fmla="*/ 263 w 351"/>
                <a:gd name="T11" fmla="*/ 613 h 818"/>
                <a:gd name="T12" fmla="*/ 321 w 351"/>
                <a:gd name="T13" fmla="*/ 437 h 818"/>
                <a:gd name="T14" fmla="*/ 350 w 351"/>
                <a:gd name="T15" fmla="*/ 234 h 818"/>
                <a:gd name="T16" fmla="*/ 321 w 351"/>
                <a:gd name="T17" fmla="*/ 29 h 818"/>
                <a:gd name="T18" fmla="*/ 234 w 351"/>
                <a:gd name="T19" fmla="*/ 29 h 818"/>
                <a:gd name="T20" fmla="*/ 234 w 351"/>
                <a:gd name="T21" fmla="*/ 58 h 818"/>
                <a:gd name="T22" fmla="*/ 292 w 351"/>
                <a:gd name="T23" fmla="*/ 263 h 818"/>
                <a:gd name="T24" fmla="*/ 263 w 351"/>
                <a:gd name="T25" fmla="*/ 437 h 818"/>
                <a:gd name="T26" fmla="*/ 205 w 351"/>
                <a:gd name="T27" fmla="*/ 584 h 818"/>
                <a:gd name="T28" fmla="*/ 146 w 351"/>
                <a:gd name="T29" fmla="*/ 670 h 818"/>
                <a:gd name="T30" fmla="*/ 58 w 351"/>
                <a:gd name="T31" fmla="*/ 700 h 818"/>
                <a:gd name="T32" fmla="*/ 29 w 351"/>
                <a:gd name="T33" fmla="*/ 70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818">
                  <a:moveTo>
                    <a:pt x="29" y="700"/>
                  </a:moveTo>
                  <a:lnTo>
                    <a:pt x="29" y="700"/>
                  </a:lnTo>
                  <a:cubicBezTo>
                    <a:pt x="0" y="758"/>
                    <a:pt x="0" y="758"/>
                    <a:pt x="29" y="787"/>
                  </a:cubicBezTo>
                  <a:cubicBezTo>
                    <a:pt x="58" y="817"/>
                    <a:pt x="88" y="817"/>
                    <a:pt x="117" y="787"/>
                  </a:cubicBezTo>
                  <a:cubicBezTo>
                    <a:pt x="117" y="758"/>
                    <a:pt x="146" y="758"/>
                    <a:pt x="175" y="700"/>
                  </a:cubicBezTo>
                  <a:cubicBezTo>
                    <a:pt x="205" y="700"/>
                    <a:pt x="234" y="670"/>
                    <a:pt x="263" y="613"/>
                  </a:cubicBezTo>
                  <a:cubicBezTo>
                    <a:pt x="292" y="554"/>
                    <a:pt x="321" y="525"/>
                    <a:pt x="321" y="437"/>
                  </a:cubicBezTo>
                  <a:cubicBezTo>
                    <a:pt x="350" y="379"/>
                    <a:pt x="350" y="292"/>
                    <a:pt x="350" y="234"/>
                  </a:cubicBezTo>
                  <a:cubicBezTo>
                    <a:pt x="350" y="175"/>
                    <a:pt x="321" y="117"/>
                    <a:pt x="321" y="29"/>
                  </a:cubicBezTo>
                  <a:cubicBezTo>
                    <a:pt x="292" y="29"/>
                    <a:pt x="263" y="0"/>
                    <a:pt x="234" y="29"/>
                  </a:cubicBezTo>
                  <a:cubicBezTo>
                    <a:pt x="205" y="29"/>
                    <a:pt x="205" y="58"/>
                    <a:pt x="234" y="58"/>
                  </a:cubicBezTo>
                  <a:cubicBezTo>
                    <a:pt x="263" y="117"/>
                    <a:pt x="292" y="175"/>
                    <a:pt x="292" y="263"/>
                  </a:cubicBezTo>
                  <a:cubicBezTo>
                    <a:pt x="321" y="292"/>
                    <a:pt x="292" y="379"/>
                    <a:pt x="263" y="437"/>
                  </a:cubicBezTo>
                  <a:cubicBezTo>
                    <a:pt x="263" y="467"/>
                    <a:pt x="234" y="554"/>
                    <a:pt x="205" y="584"/>
                  </a:cubicBezTo>
                  <a:cubicBezTo>
                    <a:pt x="175" y="613"/>
                    <a:pt x="146" y="642"/>
                    <a:pt x="146" y="670"/>
                  </a:cubicBezTo>
                  <a:cubicBezTo>
                    <a:pt x="117" y="700"/>
                    <a:pt x="88" y="700"/>
                    <a:pt x="58" y="700"/>
                  </a:cubicBezTo>
                  <a:lnTo>
                    <a:pt x="29" y="70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6" name="Freeform 71"/>
            <p:cNvSpPr>
              <a:spLocks noChangeArrowheads="1"/>
            </p:cNvSpPr>
            <p:nvPr/>
          </p:nvSpPr>
          <p:spPr bwMode="auto">
            <a:xfrm>
              <a:off x="4468813" y="5334000"/>
              <a:ext cx="168275" cy="252413"/>
            </a:xfrm>
            <a:custGeom>
              <a:avLst/>
              <a:gdLst>
                <a:gd name="T0" fmla="*/ 0 w 468"/>
                <a:gd name="T1" fmla="*/ 58 h 701"/>
                <a:gd name="T2" fmla="*/ 0 w 468"/>
                <a:gd name="T3" fmla="*/ 58 h 701"/>
                <a:gd name="T4" fmla="*/ 29 w 468"/>
                <a:gd name="T5" fmla="*/ 88 h 701"/>
                <a:gd name="T6" fmla="*/ 204 w 468"/>
                <a:gd name="T7" fmla="*/ 175 h 701"/>
                <a:gd name="T8" fmla="*/ 292 w 468"/>
                <a:gd name="T9" fmla="*/ 321 h 701"/>
                <a:gd name="T10" fmla="*/ 380 w 468"/>
                <a:gd name="T11" fmla="*/ 467 h 701"/>
                <a:gd name="T12" fmla="*/ 380 w 468"/>
                <a:gd name="T13" fmla="*/ 554 h 701"/>
                <a:gd name="T14" fmla="*/ 380 w 468"/>
                <a:gd name="T15" fmla="*/ 641 h 701"/>
                <a:gd name="T16" fmla="*/ 350 w 468"/>
                <a:gd name="T17" fmla="*/ 671 h 701"/>
                <a:gd name="T18" fmla="*/ 409 w 468"/>
                <a:gd name="T19" fmla="*/ 700 h 701"/>
                <a:gd name="T20" fmla="*/ 467 w 468"/>
                <a:gd name="T21" fmla="*/ 671 h 701"/>
                <a:gd name="T22" fmla="*/ 467 w 468"/>
                <a:gd name="T23" fmla="*/ 641 h 701"/>
                <a:gd name="T24" fmla="*/ 467 w 468"/>
                <a:gd name="T25" fmla="*/ 554 h 701"/>
                <a:gd name="T26" fmla="*/ 438 w 468"/>
                <a:gd name="T27" fmla="*/ 438 h 701"/>
                <a:gd name="T28" fmla="*/ 350 w 468"/>
                <a:gd name="T29" fmla="*/ 262 h 701"/>
                <a:gd name="T30" fmla="*/ 233 w 468"/>
                <a:gd name="T31" fmla="*/ 117 h 701"/>
                <a:gd name="T32" fmla="*/ 59 w 468"/>
                <a:gd name="T33" fmla="*/ 29 h 701"/>
                <a:gd name="T34" fmla="*/ 59 w 468"/>
                <a:gd name="T35" fmla="*/ 0 h 701"/>
                <a:gd name="T36" fmla="*/ 0 w 468"/>
                <a:gd name="T37" fmla="*/ 5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8" h="701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88"/>
                    <a:pt x="29" y="88"/>
                  </a:cubicBezTo>
                  <a:cubicBezTo>
                    <a:pt x="88" y="88"/>
                    <a:pt x="147" y="146"/>
                    <a:pt x="204" y="175"/>
                  </a:cubicBezTo>
                  <a:cubicBezTo>
                    <a:pt x="233" y="204"/>
                    <a:pt x="292" y="262"/>
                    <a:pt x="292" y="321"/>
                  </a:cubicBezTo>
                  <a:cubicBezTo>
                    <a:pt x="350" y="350"/>
                    <a:pt x="350" y="408"/>
                    <a:pt x="380" y="467"/>
                  </a:cubicBezTo>
                  <a:cubicBezTo>
                    <a:pt x="380" y="496"/>
                    <a:pt x="380" y="525"/>
                    <a:pt x="380" y="554"/>
                  </a:cubicBezTo>
                  <a:cubicBezTo>
                    <a:pt x="380" y="583"/>
                    <a:pt x="380" y="612"/>
                    <a:pt x="380" y="641"/>
                  </a:cubicBezTo>
                  <a:cubicBezTo>
                    <a:pt x="350" y="641"/>
                    <a:pt x="350" y="641"/>
                    <a:pt x="350" y="671"/>
                  </a:cubicBezTo>
                  <a:cubicBezTo>
                    <a:pt x="350" y="700"/>
                    <a:pt x="380" y="700"/>
                    <a:pt x="409" y="700"/>
                  </a:cubicBezTo>
                  <a:cubicBezTo>
                    <a:pt x="438" y="700"/>
                    <a:pt x="467" y="700"/>
                    <a:pt x="467" y="671"/>
                  </a:cubicBezTo>
                  <a:cubicBezTo>
                    <a:pt x="467" y="641"/>
                    <a:pt x="467" y="641"/>
                    <a:pt x="467" y="641"/>
                  </a:cubicBezTo>
                  <a:cubicBezTo>
                    <a:pt x="467" y="612"/>
                    <a:pt x="467" y="583"/>
                    <a:pt x="467" y="554"/>
                  </a:cubicBezTo>
                  <a:cubicBezTo>
                    <a:pt x="467" y="525"/>
                    <a:pt x="438" y="496"/>
                    <a:pt x="438" y="438"/>
                  </a:cubicBezTo>
                  <a:cubicBezTo>
                    <a:pt x="438" y="408"/>
                    <a:pt x="380" y="321"/>
                    <a:pt x="350" y="262"/>
                  </a:cubicBezTo>
                  <a:cubicBezTo>
                    <a:pt x="321" y="233"/>
                    <a:pt x="292" y="175"/>
                    <a:pt x="233" y="117"/>
                  </a:cubicBezTo>
                  <a:cubicBezTo>
                    <a:pt x="175" y="88"/>
                    <a:pt x="117" y="58"/>
                    <a:pt x="59" y="2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7" name="Freeform 72"/>
            <p:cNvSpPr>
              <a:spLocks noChangeArrowheads="1"/>
            </p:cNvSpPr>
            <p:nvPr/>
          </p:nvSpPr>
          <p:spPr bwMode="auto">
            <a:xfrm>
              <a:off x="4521200" y="5154613"/>
              <a:ext cx="293688" cy="115887"/>
            </a:xfrm>
            <a:custGeom>
              <a:avLst/>
              <a:gdLst>
                <a:gd name="T0" fmla="*/ 668 w 816"/>
                <a:gd name="T1" fmla="*/ 204 h 322"/>
                <a:gd name="T2" fmla="*/ 668 w 816"/>
                <a:gd name="T3" fmla="*/ 204 h 322"/>
                <a:gd name="T4" fmla="*/ 785 w 816"/>
                <a:gd name="T5" fmla="*/ 58 h 322"/>
                <a:gd name="T6" fmla="*/ 785 w 816"/>
                <a:gd name="T7" fmla="*/ 29 h 322"/>
                <a:gd name="T8" fmla="*/ 727 w 816"/>
                <a:gd name="T9" fmla="*/ 29 h 322"/>
                <a:gd name="T10" fmla="*/ 611 w 816"/>
                <a:gd name="T11" fmla="*/ 146 h 322"/>
                <a:gd name="T12" fmla="*/ 436 w 816"/>
                <a:gd name="T13" fmla="*/ 234 h 322"/>
                <a:gd name="T14" fmla="*/ 262 w 816"/>
                <a:gd name="T15" fmla="*/ 234 h 322"/>
                <a:gd name="T16" fmla="*/ 174 w 816"/>
                <a:gd name="T17" fmla="*/ 234 h 322"/>
                <a:gd name="T18" fmla="*/ 116 w 816"/>
                <a:gd name="T19" fmla="*/ 204 h 322"/>
                <a:gd name="T20" fmla="*/ 86 w 816"/>
                <a:gd name="T21" fmla="*/ 175 h 322"/>
                <a:gd name="T22" fmla="*/ 28 w 816"/>
                <a:gd name="T23" fmla="*/ 204 h 322"/>
                <a:gd name="T24" fmla="*/ 57 w 816"/>
                <a:gd name="T25" fmla="*/ 263 h 322"/>
                <a:gd name="T26" fmla="*/ 174 w 816"/>
                <a:gd name="T27" fmla="*/ 292 h 322"/>
                <a:gd name="T28" fmla="*/ 262 w 816"/>
                <a:gd name="T29" fmla="*/ 321 h 322"/>
                <a:gd name="T30" fmla="*/ 466 w 816"/>
                <a:gd name="T31" fmla="*/ 292 h 322"/>
                <a:gd name="T32" fmla="*/ 668 w 816"/>
                <a:gd name="T33" fmla="*/ 20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6" h="322">
                  <a:moveTo>
                    <a:pt x="668" y="204"/>
                  </a:moveTo>
                  <a:lnTo>
                    <a:pt x="668" y="204"/>
                  </a:lnTo>
                  <a:cubicBezTo>
                    <a:pt x="698" y="175"/>
                    <a:pt x="756" y="117"/>
                    <a:pt x="785" y="58"/>
                  </a:cubicBezTo>
                  <a:cubicBezTo>
                    <a:pt x="815" y="29"/>
                    <a:pt x="785" y="29"/>
                    <a:pt x="785" y="29"/>
                  </a:cubicBezTo>
                  <a:cubicBezTo>
                    <a:pt x="756" y="0"/>
                    <a:pt x="756" y="29"/>
                    <a:pt x="727" y="29"/>
                  </a:cubicBezTo>
                  <a:cubicBezTo>
                    <a:pt x="698" y="87"/>
                    <a:pt x="668" y="117"/>
                    <a:pt x="611" y="146"/>
                  </a:cubicBezTo>
                  <a:cubicBezTo>
                    <a:pt x="582" y="204"/>
                    <a:pt x="523" y="204"/>
                    <a:pt x="436" y="234"/>
                  </a:cubicBezTo>
                  <a:cubicBezTo>
                    <a:pt x="407" y="234"/>
                    <a:pt x="320" y="234"/>
                    <a:pt x="262" y="234"/>
                  </a:cubicBezTo>
                  <a:cubicBezTo>
                    <a:pt x="233" y="234"/>
                    <a:pt x="203" y="234"/>
                    <a:pt x="174" y="234"/>
                  </a:cubicBezTo>
                  <a:cubicBezTo>
                    <a:pt x="145" y="234"/>
                    <a:pt x="116" y="204"/>
                    <a:pt x="116" y="204"/>
                  </a:cubicBezTo>
                  <a:cubicBezTo>
                    <a:pt x="86" y="175"/>
                    <a:pt x="86" y="175"/>
                    <a:pt x="86" y="175"/>
                  </a:cubicBezTo>
                  <a:cubicBezTo>
                    <a:pt x="57" y="146"/>
                    <a:pt x="28" y="175"/>
                    <a:pt x="28" y="204"/>
                  </a:cubicBezTo>
                  <a:cubicBezTo>
                    <a:pt x="0" y="234"/>
                    <a:pt x="28" y="263"/>
                    <a:pt x="57" y="263"/>
                  </a:cubicBezTo>
                  <a:cubicBezTo>
                    <a:pt x="86" y="263"/>
                    <a:pt x="116" y="263"/>
                    <a:pt x="174" y="292"/>
                  </a:cubicBezTo>
                  <a:cubicBezTo>
                    <a:pt x="203" y="292"/>
                    <a:pt x="233" y="321"/>
                    <a:pt x="262" y="321"/>
                  </a:cubicBezTo>
                  <a:cubicBezTo>
                    <a:pt x="320" y="321"/>
                    <a:pt x="407" y="292"/>
                    <a:pt x="466" y="292"/>
                  </a:cubicBezTo>
                  <a:cubicBezTo>
                    <a:pt x="523" y="263"/>
                    <a:pt x="582" y="234"/>
                    <a:pt x="668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8" name="Freeform 73"/>
            <p:cNvSpPr>
              <a:spLocks noChangeArrowheads="1"/>
            </p:cNvSpPr>
            <p:nvPr/>
          </p:nvSpPr>
          <p:spPr bwMode="auto">
            <a:xfrm>
              <a:off x="4741863" y="5395913"/>
              <a:ext cx="284162" cy="136525"/>
            </a:xfrm>
            <a:custGeom>
              <a:avLst/>
              <a:gdLst>
                <a:gd name="T0" fmla="*/ 757 w 788"/>
                <a:gd name="T1" fmla="*/ 350 h 380"/>
                <a:gd name="T2" fmla="*/ 757 w 788"/>
                <a:gd name="T3" fmla="*/ 350 h 380"/>
                <a:gd name="T4" fmla="*/ 787 w 788"/>
                <a:gd name="T5" fmla="*/ 292 h 380"/>
                <a:gd name="T6" fmla="*/ 728 w 788"/>
                <a:gd name="T7" fmla="*/ 263 h 380"/>
                <a:gd name="T8" fmla="*/ 553 w 788"/>
                <a:gd name="T9" fmla="*/ 321 h 380"/>
                <a:gd name="T10" fmla="*/ 378 w 788"/>
                <a:gd name="T11" fmla="*/ 263 h 380"/>
                <a:gd name="T12" fmla="*/ 204 w 788"/>
                <a:gd name="T13" fmla="*/ 175 h 380"/>
                <a:gd name="T14" fmla="*/ 145 w 788"/>
                <a:gd name="T15" fmla="*/ 116 h 380"/>
                <a:gd name="T16" fmla="*/ 116 w 788"/>
                <a:gd name="T17" fmla="*/ 29 h 380"/>
                <a:gd name="T18" fmla="*/ 116 w 788"/>
                <a:gd name="T19" fmla="*/ 0 h 380"/>
                <a:gd name="T20" fmla="*/ 57 w 788"/>
                <a:gd name="T21" fmla="*/ 0 h 380"/>
                <a:gd name="T22" fmla="*/ 29 w 788"/>
                <a:gd name="T23" fmla="*/ 58 h 380"/>
                <a:gd name="T24" fmla="*/ 29 w 788"/>
                <a:gd name="T25" fmla="*/ 87 h 380"/>
                <a:gd name="T26" fmla="*/ 116 w 788"/>
                <a:gd name="T27" fmla="*/ 146 h 380"/>
                <a:gd name="T28" fmla="*/ 174 w 788"/>
                <a:gd name="T29" fmla="*/ 233 h 380"/>
                <a:gd name="T30" fmla="*/ 349 w 788"/>
                <a:gd name="T31" fmla="*/ 321 h 380"/>
                <a:gd name="T32" fmla="*/ 553 w 788"/>
                <a:gd name="T33" fmla="*/ 350 h 380"/>
                <a:gd name="T34" fmla="*/ 757 w 788"/>
                <a:gd name="T35" fmla="*/ 35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8" h="380">
                  <a:moveTo>
                    <a:pt x="757" y="350"/>
                  </a:moveTo>
                  <a:lnTo>
                    <a:pt x="757" y="350"/>
                  </a:lnTo>
                  <a:cubicBezTo>
                    <a:pt x="787" y="321"/>
                    <a:pt x="787" y="321"/>
                    <a:pt x="787" y="292"/>
                  </a:cubicBezTo>
                  <a:cubicBezTo>
                    <a:pt x="757" y="263"/>
                    <a:pt x="757" y="263"/>
                    <a:pt x="728" y="263"/>
                  </a:cubicBezTo>
                  <a:cubicBezTo>
                    <a:pt x="670" y="321"/>
                    <a:pt x="612" y="321"/>
                    <a:pt x="553" y="321"/>
                  </a:cubicBezTo>
                  <a:cubicBezTo>
                    <a:pt x="495" y="321"/>
                    <a:pt x="437" y="292"/>
                    <a:pt x="378" y="263"/>
                  </a:cubicBezTo>
                  <a:cubicBezTo>
                    <a:pt x="321" y="233"/>
                    <a:pt x="262" y="204"/>
                    <a:pt x="204" y="175"/>
                  </a:cubicBezTo>
                  <a:cubicBezTo>
                    <a:pt x="204" y="146"/>
                    <a:pt x="174" y="146"/>
                    <a:pt x="145" y="116"/>
                  </a:cubicBezTo>
                  <a:cubicBezTo>
                    <a:pt x="145" y="87"/>
                    <a:pt x="116" y="58"/>
                    <a:pt x="116" y="29"/>
                  </a:cubicBezTo>
                  <a:cubicBezTo>
                    <a:pt x="116" y="29"/>
                    <a:pt x="116" y="29"/>
                    <a:pt x="116" y="0"/>
                  </a:cubicBezTo>
                  <a:lnTo>
                    <a:pt x="57" y="0"/>
                  </a:lnTo>
                  <a:cubicBezTo>
                    <a:pt x="0" y="0"/>
                    <a:pt x="0" y="29"/>
                    <a:pt x="29" y="58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57" y="87"/>
                    <a:pt x="57" y="116"/>
                    <a:pt x="116" y="146"/>
                  </a:cubicBezTo>
                  <a:cubicBezTo>
                    <a:pt x="116" y="175"/>
                    <a:pt x="145" y="204"/>
                    <a:pt x="174" y="233"/>
                  </a:cubicBezTo>
                  <a:cubicBezTo>
                    <a:pt x="233" y="263"/>
                    <a:pt x="291" y="292"/>
                    <a:pt x="349" y="321"/>
                  </a:cubicBezTo>
                  <a:cubicBezTo>
                    <a:pt x="407" y="350"/>
                    <a:pt x="495" y="350"/>
                    <a:pt x="553" y="350"/>
                  </a:cubicBezTo>
                  <a:cubicBezTo>
                    <a:pt x="641" y="379"/>
                    <a:pt x="699" y="350"/>
                    <a:pt x="757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9" name="Freeform 74"/>
            <p:cNvSpPr>
              <a:spLocks noChangeArrowheads="1"/>
            </p:cNvSpPr>
            <p:nvPr/>
          </p:nvSpPr>
          <p:spPr bwMode="auto">
            <a:xfrm>
              <a:off x="4908550" y="5081588"/>
              <a:ext cx="127000" cy="284162"/>
            </a:xfrm>
            <a:custGeom>
              <a:avLst/>
              <a:gdLst>
                <a:gd name="T0" fmla="*/ 350 w 351"/>
                <a:gd name="T1" fmla="*/ 553 h 789"/>
                <a:gd name="T2" fmla="*/ 350 w 351"/>
                <a:gd name="T3" fmla="*/ 553 h 789"/>
                <a:gd name="T4" fmla="*/ 321 w 351"/>
                <a:gd name="T5" fmla="*/ 350 h 789"/>
                <a:gd name="T6" fmla="*/ 233 w 351"/>
                <a:gd name="T7" fmla="*/ 175 h 789"/>
                <a:gd name="T8" fmla="*/ 87 w 351"/>
                <a:gd name="T9" fmla="*/ 29 h 789"/>
                <a:gd name="T10" fmla="*/ 58 w 351"/>
                <a:gd name="T11" fmla="*/ 29 h 789"/>
                <a:gd name="T12" fmla="*/ 0 w 351"/>
                <a:gd name="T13" fmla="*/ 58 h 789"/>
                <a:gd name="T14" fmla="*/ 29 w 351"/>
                <a:gd name="T15" fmla="*/ 88 h 789"/>
                <a:gd name="T16" fmla="*/ 175 w 351"/>
                <a:gd name="T17" fmla="*/ 204 h 789"/>
                <a:gd name="T18" fmla="*/ 262 w 351"/>
                <a:gd name="T19" fmla="*/ 379 h 789"/>
                <a:gd name="T20" fmla="*/ 262 w 351"/>
                <a:gd name="T21" fmla="*/ 553 h 789"/>
                <a:gd name="T22" fmla="*/ 262 w 351"/>
                <a:gd name="T23" fmla="*/ 641 h 789"/>
                <a:gd name="T24" fmla="*/ 204 w 351"/>
                <a:gd name="T25" fmla="*/ 700 h 789"/>
                <a:gd name="T26" fmla="*/ 204 w 351"/>
                <a:gd name="T27" fmla="*/ 729 h 789"/>
                <a:gd name="T28" fmla="*/ 233 w 351"/>
                <a:gd name="T29" fmla="*/ 788 h 789"/>
                <a:gd name="T30" fmla="*/ 321 w 351"/>
                <a:gd name="T31" fmla="*/ 758 h 789"/>
                <a:gd name="T32" fmla="*/ 321 w 351"/>
                <a:gd name="T33" fmla="*/ 641 h 789"/>
                <a:gd name="T34" fmla="*/ 350 w 351"/>
                <a:gd name="T35" fmla="*/ 55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789">
                  <a:moveTo>
                    <a:pt x="350" y="553"/>
                  </a:moveTo>
                  <a:lnTo>
                    <a:pt x="350" y="553"/>
                  </a:lnTo>
                  <a:cubicBezTo>
                    <a:pt x="350" y="467"/>
                    <a:pt x="350" y="408"/>
                    <a:pt x="321" y="350"/>
                  </a:cubicBezTo>
                  <a:cubicBezTo>
                    <a:pt x="321" y="291"/>
                    <a:pt x="262" y="204"/>
                    <a:pt x="233" y="175"/>
                  </a:cubicBezTo>
                  <a:cubicBezTo>
                    <a:pt x="204" y="117"/>
                    <a:pt x="146" y="58"/>
                    <a:pt x="87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0"/>
                    <a:pt x="29" y="29"/>
                    <a:pt x="0" y="58"/>
                  </a:cubicBezTo>
                  <a:cubicBezTo>
                    <a:pt x="0" y="58"/>
                    <a:pt x="0" y="88"/>
                    <a:pt x="29" y="88"/>
                  </a:cubicBezTo>
                  <a:cubicBezTo>
                    <a:pt x="87" y="117"/>
                    <a:pt x="146" y="146"/>
                    <a:pt x="175" y="204"/>
                  </a:cubicBezTo>
                  <a:cubicBezTo>
                    <a:pt x="204" y="262"/>
                    <a:pt x="262" y="291"/>
                    <a:pt x="262" y="379"/>
                  </a:cubicBezTo>
                  <a:cubicBezTo>
                    <a:pt x="262" y="438"/>
                    <a:pt x="262" y="496"/>
                    <a:pt x="262" y="553"/>
                  </a:cubicBezTo>
                  <a:cubicBezTo>
                    <a:pt x="262" y="583"/>
                    <a:pt x="262" y="583"/>
                    <a:pt x="262" y="641"/>
                  </a:cubicBezTo>
                  <a:cubicBezTo>
                    <a:pt x="262" y="670"/>
                    <a:pt x="262" y="670"/>
                    <a:pt x="204" y="700"/>
                  </a:cubicBezTo>
                  <a:cubicBezTo>
                    <a:pt x="204" y="729"/>
                    <a:pt x="204" y="729"/>
                    <a:pt x="204" y="729"/>
                  </a:cubicBezTo>
                  <a:cubicBezTo>
                    <a:pt x="204" y="758"/>
                    <a:pt x="204" y="788"/>
                    <a:pt x="233" y="788"/>
                  </a:cubicBezTo>
                  <a:cubicBezTo>
                    <a:pt x="262" y="788"/>
                    <a:pt x="291" y="788"/>
                    <a:pt x="321" y="758"/>
                  </a:cubicBezTo>
                  <a:cubicBezTo>
                    <a:pt x="321" y="729"/>
                    <a:pt x="321" y="670"/>
                    <a:pt x="321" y="641"/>
                  </a:cubicBezTo>
                  <a:cubicBezTo>
                    <a:pt x="350" y="612"/>
                    <a:pt x="350" y="583"/>
                    <a:pt x="350" y="5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0" name="Freeform 75"/>
            <p:cNvSpPr>
              <a:spLocks noChangeArrowheads="1"/>
            </p:cNvSpPr>
            <p:nvPr/>
          </p:nvSpPr>
          <p:spPr bwMode="auto">
            <a:xfrm>
              <a:off x="4478338" y="7013575"/>
              <a:ext cx="200025" cy="242888"/>
            </a:xfrm>
            <a:custGeom>
              <a:avLst/>
              <a:gdLst>
                <a:gd name="T0" fmla="*/ 467 w 555"/>
                <a:gd name="T1" fmla="*/ 496 h 673"/>
                <a:gd name="T2" fmla="*/ 467 w 555"/>
                <a:gd name="T3" fmla="*/ 496 h 673"/>
                <a:gd name="T4" fmla="*/ 438 w 555"/>
                <a:gd name="T5" fmla="*/ 613 h 673"/>
                <a:gd name="T6" fmla="*/ 438 w 555"/>
                <a:gd name="T7" fmla="*/ 642 h 673"/>
                <a:gd name="T8" fmla="*/ 496 w 555"/>
                <a:gd name="T9" fmla="*/ 672 h 673"/>
                <a:gd name="T10" fmla="*/ 525 w 555"/>
                <a:gd name="T11" fmla="*/ 613 h 673"/>
                <a:gd name="T12" fmla="*/ 525 w 555"/>
                <a:gd name="T13" fmla="*/ 613 h 673"/>
                <a:gd name="T14" fmla="*/ 525 w 555"/>
                <a:gd name="T15" fmla="*/ 496 h 673"/>
                <a:gd name="T16" fmla="*/ 496 w 555"/>
                <a:gd name="T17" fmla="*/ 408 h 673"/>
                <a:gd name="T18" fmla="*/ 409 w 555"/>
                <a:gd name="T19" fmla="*/ 234 h 673"/>
                <a:gd name="T20" fmla="*/ 234 w 555"/>
                <a:gd name="T21" fmla="*/ 88 h 673"/>
                <a:gd name="T22" fmla="*/ 59 w 555"/>
                <a:gd name="T23" fmla="*/ 0 h 673"/>
                <a:gd name="T24" fmla="*/ 0 w 555"/>
                <a:gd name="T25" fmla="*/ 58 h 673"/>
                <a:gd name="T26" fmla="*/ 59 w 555"/>
                <a:gd name="T27" fmla="*/ 88 h 673"/>
                <a:gd name="T28" fmla="*/ 204 w 555"/>
                <a:gd name="T29" fmla="*/ 146 h 673"/>
                <a:gd name="T30" fmla="*/ 351 w 555"/>
                <a:gd name="T31" fmla="*/ 263 h 673"/>
                <a:gd name="T32" fmla="*/ 438 w 555"/>
                <a:gd name="T33" fmla="*/ 408 h 673"/>
                <a:gd name="T34" fmla="*/ 467 w 555"/>
                <a:gd name="T35" fmla="*/ 49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673">
                  <a:moveTo>
                    <a:pt x="467" y="496"/>
                  </a:moveTo>
                  <a:lnTo>
                    <a:pt x="467" y="496"/>
                  </a:lnTo>
                  <a:cubicBezTo>
                    <a:pt x="467" y="554"/>
                    <a:pt x="467" y="554"/>
                    <a:pt x="438" y="613"/>
                  </a:cubicBezTo>
                  <a:cubicBezTo>
                    <a:pt x="438" y="613"/>
                    <a:pt x="438" y="613"/>
                    <a:pt x="438" y="642"/>
                  </a:cubicBezTo>
                  <a:cubicBezTo>
                    <a:pt x="438" y="642"/>
                    <a:pt x="467" y="672"/>
                    <a:pt x="496" y="672"/>
                  </a:cubicBezTo>
                  <a:cubicBezTo>
                    <a:pt x="525" y="672"/>
                    <a:pt x="554" y="642"/>
                    <a:pt x="525" y="613"/>
                  </a:cubicBezTo>
                  <a:lnTo>
                    <a:pt x="525" y="613"/>
                  </a:lnTo>
                  <a:cubicBezTo>
                    <a:pt x="525" y="554"/>
                    <a:pt x="525" y="525"/>
                    <a:pt x="525" y="496"/>
                  </a:cubicBezTo>
                  <a:cubicBezTo>
                    <a:pt x="525" y="467"/>
                    <a:pt x="525" y="437"/>
                    <a:pt x="496" y="408"/>
                  </a:cubicBezTo>
                  <a:cubicBezTo>
                    <a:pt x="467" y="322"/>
                    <a:pt x="438" y="292"/>
                    <a:pt x="409" y="234"/>
                  </a:cubicBezTo>
                  <a:cubicBezTo>
                    <a:pt x="351" y="175"/>
                    <a:pt x="292" y="117"/>
                    <a:pt x="234" y="88"/>
                  </a:cubicBezTo>
                  <a:cubicBezTo>
                    <a:pt x="204" y="58"/>
                    <a:pt x="118" y="29"/>
                    <a:pt x="59" y="0"/>
                  </a:cubicBezTo>
                  <a:cubicBezTo>
                    <a:pt x="30" y="0"/>
                    <a:pt x="0" y="29"/>
                    <a:pt x="0" y="58"/>
                  </a:cubicBezTo>
                  <a:cubicBezTo>
                    <a:pt x="0" y="88"/>
                    <a:pt x="30" y="88"/>
                    <a:pt x="59" y="88"/>
                  </a:cubicBezTo>
                  <a:cubicBezTo>
                    <a:pt x="118" y="88"/>
                    <a:pt x="146" y="117"/>
                    <a:pt x="204" y="146"/>
                  </a:cubicBezTo>
                  <a:cubicBezTo>
                    <a:pt x="263" y="175"/>
                    <a:pt x="321" y="205"/>
                    <a:pt x="351" y="263"/>
                  </a:cubicBezTo>
                  <a:cubicBezTo>
                    <a:pt x="380" y="322"/>
                    <a:pt x="409" y="379"/>
                    <a:pt x="438" y="408"/>
                  </a:cubicBezTo>
                  <a:cubicBezTo>
                    <a:pt x="438" y="467"/>
                    <a:pt x="438" y="467"/>
                    <a:pt x="467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1" name="Freeform 76"/>
            <p:cNvSpPr>
              <a:spLocks noChangeArrowheads="1"/>
            </p:cNvSpPr>
            <p:nvPr/>
          </p:nvSpPr>
          <p:spPr bwMode="auto">
            <a:xfrm>
              <a:off x="4530725" y="6781800"/>
              <a:ext cx="273050" cy="168275"/>
            </a:xfrm>
            <a:custGeom>
              <a:avLst/>
              <a:gdLst>
                <a:gd name="T0" fmla="*/ 58 w 758"/>
                <a:gd name="T1" fmla="*/ 467 h 468"/>
                <a:gd name="T2" fmla="*/ 58 w 758"/>
                <a:gd name="T3" fmla="*/ 467 h 468"/>
                <a:gd name="T4" fmla="*/ 175 w 758"/>
                <a:gd name="T5" fmla="*/ 467 h 468"/>
                <a:gd name="T6" fmla="*/ 292 w 758"/>
                <a:gd name="T7" fmla="*/ 467 h 468"/>
                <a:gd name="T8" fmla="*/ 466 w 758"/>
                <a:gd name="T9" fmla="*/ 380 h 468"/>
                <a:gd name="T10" fmla="*/ 640 w 758"/>
                <a:gd name="T11" fmla="*/ 234 h 468"/>
                <a:gd name="T12" fmla="*/ 728 w 758"/>
                <a:gd name="T13" fmla="*/ 59 h 468"/>
                <a:gd name="T14" fmla="*/ 728 w 758"/>
                <a:gd name="T15" fmla="*/ 0 h 468"/>
                <a:gd name="T16" fmla="*/ 670 w 758"/>
                <a:gd name="T17" fmla="*/ 30 h 468"/>
                <a:gd name="T18" fmla="*/ 583 w 758"/>
                <a:gd name="T19" fmla="*/ 205 h 468"/>
                <a:gd name="T20" fmla="*/ 438 w 758"/>
                <a:gd name="T21" fmla="*/ 321 h 468"/>
                <a:gd name="T22" fmla="*/ 263 w 758"/>
                <a:gd name="T23" fmla="*/ 380 h 468"/>
                <a:gd name="T24" fmla="*/ 175 w 758"/>
                <a:gd name="T25" fmla="*/ 380 h 468"/>
                <a:gd name="T26" fmla="*/ 88 w 758"/>
                <a:gd name="T27" fmla="*/ 350 h 468"/>
                <a:gd name="T28" fmla="*/ 58 w 758"/>
                <a:gd name="T29" fmla="*/ 350 h 468"/>
                <a:gd name="T30" fmla="*/ 0 w 758"/>
                <a:gd name="T31" fmla="*/ 409 h 468"/>
                <a:gd name="T32" fmla="*/ 58 w 758"/>
                <a:gd name="T33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" h="468">
                  <a:moveTo>
                    <a:pt x="58" y="467"/>
                  </a:moveTo>
                  <a:lnTo>
                    <a:pt x="58" y="467"/>
                  </a:lnTo>
                  <a:cubicBezTo>
                    <a:pt x="88" y="467"/>
                    <a:pt x="146" y="467"/>
                    <a:pt x="175" y="467"/>
                  </a:cubicBezTo>
                  <a:cubicBezTo>
                    <a:pt x="205" y="467"/>
                    <a:pt x="234" y="467"/>
                    <a:pt x="292" y="467"/>
                  </a:cubicBezTo>
                  <a:cubicBezTo>
                    <a:pt x="350" y="438"/>
                    <a:pt x="408" y="409"/>
                    <a:pt x="466" y="380"/>
                  </a:cubicBezTo>
                  <a:cubicBezTo>
                    <a:pt x="524" y="350"/>
                    <a:pt x="583" y="292"/>
                    <a:pt x="640" y="234"/>
                  </a:cubicBezTo>
                  <a:cubicBezTo>
                    <a:pt x="670" y="205"/>
                    <a:pt x="728" y="117"/>
                    <a:pt x="728" y="59"/>
                  </a:cubicBezTo>
                  <a:cubicBezTo>
                    <a:pt x="757" y="30"/>
                    <a:pt x="728" y="0"/>
                    <a:pt x="728" y="0"/>
                  </a:cubicBezTo>
                  <a:cubicBezTo>
                    <a:pt x="670" y="0"/>
                    <a:pt x="670" y="0"/>
                    <a:pt x="670" y="30"/>
                  </a:cubicBezTo>
                  <a:cubicBezTo>
                    <a:pt x="640" y="117"/>
                    <a:pt x="640" y="147"/>
                    <a:pt x="583" y="205"/>
                  </a:cubicBezTo>
                  <a:cubicBezTo>
                    <a:pt x="554" y="264"/>
                    <a:pt x="495" y="292"/>
                    <a:pt x="438" y="321"/>
                  </a:cubicBezTo>
                  <a:cubicBezTo>
                    <a:pt x="379" y="350"/>
                    <a:pt x="321" y="350"/>
                    <a:pt x="263" y="380"/>
                  </a:cubicBezTo>
                  <a:cubicBezTo>
                    <a:pt x="234" y="380"/>
                    <a:pt x="205" y="409"/>
                    <a:pt x="175" y="380"/>
                  </a:cubicBezTo>
                  <a:cubicBezTo>
                    <a:pt x="146" y="380"/>
                    <a:pt x="117" y="380"/>
                    <a:pt x="88" y="350"/>
                  </a:cubicBezTo>
                  <a:cubicBezTo>
                    <a:pt x="88" y="350"/>
                    <a:pt x="88" y="350"/>
                    <a:pt x="58" y="350"/>
                  </a:cubicBezTo>
                  <a:cubicBezTo>
                    <a:pt x="58" y="350"/>
                    <a:pt x="0" y="380"/>
                    <a:pt x="0" y="409"/>
                  </a:cubicBezTo>
                  <a:cubicBezTo>
                    <a:pt x="0" y="438"/>
                    <a:pt x="29" y="467"/>
                    <a:pt x="58" y="4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2" name="Freeform 77"/>
            <p:cNvSpPr>
              <a:spLocks noChangeArrowheads="1"/>
            </p:cNvSpPr>
            <p:nvPr/>
          </p:nvSpPr>
          <p:spPr bwMode="auto">
            <a:xfrm>
              <a:off x="4248150" y="7475538"/>
              <a:ext cx="104775" cy="42862"/>
            </a:xfrm>
            <a:custGeom>
              <a:avLst/>
              <a:gdLst>
                <a:gd name="T0" fmla="*/ 233 w 293"/>
                <a:gd name="T1" fmla="*/ 0 h 117"/>
                <a:gd name="T2" fmla="*/ 233 w 293"/>
                <a:gd name="T3" fmla="*/ 0 h 117"/>
                <a:gd name="T4" fmla="*/ 146 w 293"/>
                <a:gd name="T5" fmla="*/ 0 h 117"/>
                <a:gd name="T6" fmla="*/ 29 w 293"/>
                <a:gd name="T7" fmla="*/ 29 h 117"/>
                <a:gd name="T8" fmla="*/ 0 w 293"/>
                <a:gd name="T9" fmla="*/ 29 h 117"/>
                <a:gd name="T10" fmla="*/ 0 w 293"/>
                <a:gd name="T11" fmla="*/ 116 h 117"/>
                <a:gd name="T12" fmla="*/ 58 w 293"/>
                <a:gd name="T13" fmla="*/ 87 h 117"/>
                <a:gd name="T14" fmla="*/ 146 w 293"/>
                <a:gd name="T15" fmla="*/ 87 h 117"/>
                <a:gd name="T16" fmla="*/ 233 w 293"/>
                <a:gd name="T17" fmla="*/ 87 h 117"/>
                <a:gd name="T18" fmla="*/ 262 w 293"/>
                <a:gd name="T19" fmla="*/ 87 h 117"/>
                <a:gd name="T20" fmla="*/ 292 w 293"/>
                <a:gd name="T21" fmla="*/ 58 h 117"/>
                <a:gd name="T22" fmla="*/ 233 w 29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17">
                  <a:moveTo>
                    <a:pt x="233" y="0"/>
                  </a:moveTo>
                  <a:lnTo>
                    <a:pt x="233" y="0"/>
                  </a:lnTo>
                  <a:cubicBezTo>
                    <a:pt x="204" y="0"/>
                    <a:pt x="175" y="0"/>
                    <a:pt x="146" y="0"/>
                  </a:cubicBezTo>
                  <a:cubicBezTo>
                    <a:pt x="88" y="0"/>
                    <a:pt x="58" y="0"/>
                    <a:pt x="29" y="29"/>
                  </a:cubicBezTo>
                  <a:lnTo>
                    <a:pt x="0" y="29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16"/>
                    <a:pt x="29" y="87"/>
                    <a:pt x="58" y="87"/>
                  </a:cubicBezTo>
                  <a:cubicBezTo>
                    <a:pt x="88" y="87"/>
                    <a:pt x="117" y="87"/>
                    <a:pt x="146" y="87"/>
                  </a:cubicBezTo>
                  <a:cubicBezTo>
                    <a:pt x="175" y="87"/>
                    <a:pt x="204" y="87"/>
                    <a:pt x="233" y="87"/>
                  </a:cubicBezTo>
                  <a:cubicBezTo>
                    <a:pt x="233" y="87"/>
                    <a:pt x="233" y="87"/>
                    <a:pt x="262" y="87"/>
                  </a:cubicBezTo>
                  <a:cubicBezTo>
                    <a:pt x="292" y="87"/>
                    <a:pt x="292" y="87"/>
                    <a:pt x="292" y="58"/>
                  </a:cubicBezTo>
                  <a:cubicBezTo>
                    <a:pt x="292" y="29"/>
                    <a:pt x="292" y="0"/>
                    <a:pt x="2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3" name="Freeform 78"/>
            <p:cNvSpPr>
              <a:spLocks noChangeArrowheads="1"/>
            </p:cNvSpPr>
            <p:nvPr/>
          </p:nvSpPr>
          <p:spPr bwMode="auto">
            <a:xfrm>
              <a:off x="4437063" y="7527925"/>
              <a:ext cx="63500" cy="31750"/>
            </a:xfrm>
            <a:custGeom>
              <a:avLst/>
              <a:gdLst>
                <a:gd name="T0" fmla="*/ 116 w 176"/>
                <a:gd name="T1" fmla="*/ 29 h 89"/>
                <a:gd name="T2" fmla="*/ 116 w 176"/>
                <a:gd name="T3" fmla="*/ 29 h 89"/>
                <a:gd name="T4" fmla="*/ 58 w 176"/>
                <a:gd name="T5" fmla="*/ 0 h 89"/>
                <a:gd name="T6" fmla="*/ 29 w 176"/>
                <a:gd name="T7" fmla="*/ 29 h 89"/>
                <a:gd name="T8" fmla="*/ 29 w 176"/>
                <a:gd name="T9" fmla="*/ 88 h 89"/>
                <a:gd name="T10" fmla="*/ 175 w 176"/>
                <a:gd name="T11" fmla="*/ 88 h 89"/>
                <a:gd name="T12" fmla="*/ 175 w 176"/>
                <a:gd name="T13" fmla="*/ 59 h 89"/>
                <a:gd name="T14" fmla="*/ 116 w 176"/>
                <a:gd name="T15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89">
                  <a:moveTo>
                    <a:pt x="116" y="29"/>
                  </a:moveTo>
                  <a:lnTo>
                    <a:pt x="116" y="29"/>
                  </a:lnTo>
                  <a:cubicBezTo>
                    <a:pt x="87" y="0"/>
                    <a:pt x="87" y="0"/>
                    <a:pt x="58" y="0"/>
                  </a:cubicBezTo>
                  <a:cubicBezTo>
                    <a:pt x="58" y="0"/>
                    <a:pt x="29" y="0"/>
                    <a:pt x="29" y="29"/>
                  </a:cubicBezTo>
                  <a:cubicBezTo>
                    <a:pt x="0" y="59"/>
                    <a:pt x="29" y="59"/>
                    <a:pt x="2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59"/>
                  </a:cubicBezTo>
                  <a:cubicBezTo>
                    <a:pt x="146" y="59"/>
                    <a:pt x="116" y="29"/>
                    <a:pt x="11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4" name="Freeform 79"/>
            <p:cNvSpPr>
              <a:spLocks noChangeArrowheads="1"/>
            </p:cNvSpPr>
            <p:nvPr/>
          </p:nvSpPr>
          <p:spPr bwMode="auto">
            <a:xfrm>
              <a:off x="4614863" y="7496175"/>
              <a:ext cx="104775" cy="63500"/>
            </a:xfrm>
            <a:custGeom>
              <a:avLst/>
              <a:gdLst>
                <a:gd name="T0" fmla="*/ 261 w 291"/>
                <a:gd name="T1" fmla="*/ 0 h 176"/>
                <a:gd name="T2" fmla="*/ 261 w 291"/>
                <a:gd name="T3" fmla="*/ 0 h 176"/>
                <a:gd name="T4" fmla="*/ 204 w 291"/>
                <a:gd name="T5" fmla="*/ 0 h 176"/>
                <a:gd name="T6" fmla="*/ 87 w 291"/>
                <a:gd name="T7" fmla="*/ 116 h 176"/>
                <a:gd name="T8" fmla="*/ 0 w 291"/>
                <a:gd name="T9" fmla="*/ 175 h 176"/>
                <a:gd name="T10" fmla="*/ 145 w 291"/>
                <a:gd name="T11" fmla="*/ 175 h 176"/>
                <a:gd name="T12" fmla="*/ 290 w 291"/>
                <a:gd name="T13" fmla="*/ 58 h 176"/>
                <a:gd name="T14" fmla="*/ 261 w 291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176">
                  <a:moveTo>
                    <a:pt x="261" y="0"/>
                  </a:moveTo>
                  <a:lnTo>
                    <a:pt x="261" y="0"/>
                  </a:lnTo>
                  <a:cubicBezTo>
                    <a:pt x="261" y="0"/>
                    <a:pt x="232" y="0"/>
                    <a:pt x="204" y="0"/>
                  </a:cubicBezTo>
                  <a:cubicBezTo>
                    <a:pt x="174" y="58"/>
                    <a:pt x="145" y="116"/>
                    <a:pt x="87" y="116"/>
                  </a:cubicBezTo>
                  <a:cubicBezTo>
                    <a:pt x="58" y="146"/>
                    <a:pt x="29" y="146"/>
                    <a:pt x="0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204" y="146"/>
                    <a:pt x="232" y="87"/>
                    <a:pt x="290" y="58"/>
                  </a:cubicBezTo>
                  <a:cubicBezTo>
                    <a:pt x="290" y="29"/>
                    <a:pt x="290" y="0"/>
                    <a:pt x="26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5" name="Freeform 80"/>
            <p:cNvSpPr>
              <a:spLocks noChangeArrowheads="1"/>
            </p:cNvSpPr>
            <p:nvPr/>
          </p:nvSpPr>
          <p:spPr bwMode="auto">
            <a:xfrm>
              <a:off x="4605338" y="7327900"/>
              <a:ext cx="293687" cy="95250"/>
            </a:xfrm>
            <a:custGeom>
              <a:avLst/>
              <a:gdLst>
                <a:gd name="T0" fmla="*/ 815 w 816"/>
                <a:gd name="T1" fmla="*/ 146 h 264"/>
                <a:gd name="T2" fmla="*/ 815 w 816"/>
                <a:gd name="T3" fmla="*/ 146 h 264"/>
                <a:gd name="T4" fmla="*/ 815 w 816"/>
                <a:gd name="T5" fmla="*/ 88 h 264"/>
                <a:gd name="T6" fmla="*/ 756 w 816"/>
                <a:gd name="T7" fmla="*/ 88 h 264"/>
                <a:gd name="T8" fmla="*/ 611 w 816"/>
                <a:gd name="T9" fmla="*/ 175 h 264"/>
                <a:gd name="T10" fmla="*/ 407 w 816"/>
                <a:gd name="T11" fmla="*/ 204 h 264"/>
                <a:gd name="T12" fmla="*/ 233 w 816"/>
                <a:gd name="T13" fmla="*/ 146 h 264"/>
                <a:gd name="T14" fmla="*/ 174 w 816"/>
                <a:gd name="T15" fmla="*/ 117 h 264"/>
                <a:gd name="T16" fmla="*/ 116 w 816"/>
                <a:gd name="T17" fmla="*/ 30 h 264"/>
                <a:gd name="T18" fmla="*/ 87 w 816"/>
                <a:gd name="T19" fmla="*/ 0 h 264"/>
                <a:gd name="T20" fmla="*/ 29 w 816"/>
                <a:gd name="T21" fmla="*/ 0 h 264"/>
                <a:gd name="T22" fmla="*/ 29 w 816"/>
                <a:gd name="T23" fmla="*/ 88 h 264"/>
                <a:gd name="T24" fmla="*/ 116 w 816"/>
                <a:gd name="T25" fmla="*/ 175 h 264"/>
                <a:gd name="T26" fmla="*/ 203 w 816"/>
                <a:gd name="T27" fmla="*/ 233 h 264"/>
                <a:gd name="T28" fmla="*/ 407 w 816"/>
                <a:gd name="T29" fmla="*/ 263 h 264"/>
                <a:gd name="T30" fmla="*/ 611 w 816"/>
                <a:gd name="T31" fmla="*/ 233 h 264"/>
                <a:gd name="T32" fmla="*/ 785 w 816"/>
                <a:gd name="T33" fmla="*/ 146 h 264"/>
                <a:gd name="T34" fmla="*/ 815 w 816"/>
                <a:gd name="T35" fmla="*/ 1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6" h="264">
                  <a:moveTo>
                    <a:pt x="815" y="146"/>
                  </a:moveTo>
                  <a:lnTo>
                    <a:pt x="815" y="146"/>
                  </a:lnTo>
                  <a:cubicBezTo>
                    <a:pt x="815" y="117"/>
                    <a:pt x="815" y="117"/>
                    <a:pt x="815" y="88"/>
                  </a:cubicBezTo>
                  <a:cubicBezTo>
                    <a:pt x="785" y="59"/>
                    <a:pt x="756" y="59"/>
                    <a:pt x="756" y="88"/>
                  </a:cubicBezTo>
                  <a:cubicBezTo>
                    <a:pt x="699" y="117"/>
                    <a:pt x="669" y="175"/>
                    <a:pt x="611" y="175"/>
                  </a:cubicBezTo>
                  <a:cubicBezTo>
                    <a:pt x="523" y="204"/>
                    <a:pt x="494" y="204"/>
                    <a:pt x="407" y="204"/>
                  </a:cubicBezTo>
                  <a:cubicBezTo>
                    <a:pt x="349" y="175"/>
                    <a:pt x="290" y="175"/>
                    <a:pt x="233" y="146"/>
                  </a:cubicBezTo>
                  <a:cubicBezTo>
                    <a:pt x="203" y="117"/>
                    <a:pt x="174" y="117"/>
                    <a:pt x="174" y="117"/>
                  </a:cubicBezTo>
                  <a:cubicBezTo>
                    <a:pt x="145" y="88"/>
                    <a:pt x="116" y="59"/>
                    <a:pt x="116" y="30"/>
                  </a:cubicBezTo>
                  <a:cubicBezTo>
                    <a:pt x="116" y="0"/>
                    <a:pt x="87" y="0"/>
                    <a:pt x="87" y="0"/>
                  </a:cubicBezTo>
                  <a:cubicBezTo>
                    <a:pt x="58" y="0"/>
                    <a:pt x="29" y="0"/>
                    <a:pt x="29" y="0"/>
                  </a:cubicBezTo>
                  <a:cubicBezTo>
                    <a:pt x="0" y="59"/>
                    <a:pt x="0" y="59"/>
                    <a:pt x="29" y="88"/>
                  </a:cubicBezTo>
                  <a:cubicBezTo>
                    <a:pt x="58" y="117"/>
                    <a:pt x="87" y="146"/>
                    <a:pt x="116" y="175"/>
                  </a:cubicBezTo>
                  <a:cubicBezTo>
                    <a:pt x="145" y="175"/>
                    <a:pt x="174" y="204"/>
                    <a:pt x="203" y="233"/>
                  </a:cubicBezTo>
                  <a:cubicBezTo>
                    <a:pt x="261" y="233"/>
                    <a:pt x="349" y="263"/>
                    <a:pt x="407" y="263"/>
                  </a:cubicBezTo>
                  <a:cubicBezTo>
                    <a:pt x="494" y="263"/>
                    <a:pt x="552" y="263"/>
                    <a:pt x="611" y="233"/>
                  </a:cubicBezTo>
                  <a:cubicBezTo>
                    <a:pt x="669" y="233"/>
                    <a:pt x="756" y="175"/>
                    <a:pt x="785" y="146"/>
                  </a:cubicBezTo>
                  <a:cubicBezTo>
                    <a:pt x="785" y="146"/>
                    <a:pt x="785" y="146"/>
                    <a:pt x="815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6" name="Freeform 81"/>
            <p:cNvSpPr>
              <a:spLocks noChangeArrowheads="1"/>
            </p:cNvSpPr>
            <p:nvPr/>
          </p:nvSpPr>
          <p:spPr bwMode="auto">
            <a:xfrm>
              <a:off x="4719638" y="5659438"/>
              <a:ext cx="252412" cy="168275"/>
            </a:xfrm>
            <a:custGeom>
              <a:avLst/>
              <a:gdLst>
                <a:gd name="T0" fmla="*/ 671 w 701"/>
                <a:gd name="T1" fmla="*/ 87 h 468"/>
                <a:gd name="T2" fmla="*/ 671 w 701"/>
                <a:gd name="T3" fmla="*/ 87 h 468"/>
                <a:gd name="T4" fmla="*/ 700 w 701"/>
                <a:gd name="T5" fmla="*/ 29 h 468"/>
                <a:gd name="T6" fmla="*/ 642 w 701"/>
                <a:gd name="T7" fmla="*/ 0 h 468"/>
                <a:gd name="T8" fmla="*/ 525 w 701"/>
                <a:gd name="T9" fmla="*/ 0 h 468"/>
                <a:gd name="T10" fmla="*/ 437 w 701"/>
                <a:gd name="T11" fmla="*/ 29 h 468"/>
                <a:gd name="T12" fmla="*/ 263 w 701"/>
                <a:gd name="T13" fmla="*/ 117 h 468"/>
                <a:gd name="T14" fmla="*/ 88 w 701"/>
                <a:gd name="T15" fmla="*/ 233 h 468"/>
                <a:gd name="T16" fmla="*/ 0 w 701"/>
                <a:gd name="T17" fmla="*/ 408 h 468"/>
                <a:gd name="T18" fmla="*/ 0 w 701"/>
                <a:gd name="T19" fmla="*/ 408 h 468"/>
                <a:gd name="T20" fmla="*/ 30 w 701"/>
                <a:gd name="T21" fmla="*/ 437 h 468"/>
                <a:gd name="T22" fmla="*/ 88 w 701"/>
                <a:gd name="T23" fmla="*/ 437 h 468"/>
                <a:gd name="T24" fmla="*/ 146 w 701"/>
                <a:gd name="T25" fmla="*/ 263 h 468"/>
                <a:gd name="T26" fmla="*/ 292 w 701"/>
                <a:gd name="T27" fmla="*/ 146 h 468"/>
                <a:gd name="T28" fmla="*/ 437 w 701"/>
                <a:gd name="T29" fmla="*/ 58 h 468"/>
                <a:gd name="T30" fmla="*/ 525 w 701"/>
                <a:gd name="T31" fmla="*/ 58 h 468"/>
                <a:gd name="T32" fmla="*/ 612 w 701"/>
                <a:gd name="T33" fmla="*/ 87 h 468"/>
                <a:gd name="T34" fmla="*/ 671 w 701"/>
                <a:gd name="T3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1" h="468">
                  <a:moveTo>
                    <a:pt x="671" y="87"/>
                  </a:moveTo>
                  <a:lnTo>
                    <a:pt x="671" y="87"/>
                  </a:lnTo>
                  <a:cubicBezTo>
                    <a:pt x="671" y="87"/>
                    <a:pt x="700" y="58"/>
                    <a:pt x="700" y="29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2" y="0"/>
                    <a:pt x="583" y="0"/>
                    <a:pt x="525" y="0"/>
                  </a:cubicBezTo>
                  <a:cubicBezTo>
                    <a:pt x="496" y="0"/>
                    <a:pt x="466" y="0"/>
                    <a:pt x="437" y="29"/>
                  </a:cubicBezTo>
                  <a:cubicBezTo>
                    <a:pt x="350" y="29"/>
                    <a:pt x="321" y="58"/>
                    <a:pt x="263" y="117"/>
                  </a:cubicBezTo>
                  <a:cubicBezTo>
                    <a:pt x="204" y="146"/>
                    <a:pt x="146" y="175"/>
                    <a:pt x="88" y="233"/>
                  </a:cubicBezTo>
                  <a:cubicBezTo>
                    <a:pt x="59" y="263"/>
                    <a:pt x="30" y="349"/>
                    <a:pt x="0" y="408"/>
                  </a:cubicBezTo>
                  <a:lnTo>
                    <a:pt x="0" y="408"/>
                  </a:lnTo>
                  <a:cubicBezTo>
                    <a:pt x="0" y="437"/>
                    <a:pt x="0" y="437"/>
                    <a:pt x="30" y="437"/>
                  </a:cubicBezTo>
                  <a:cubicBezTo>
                    <a:pt x="59" y="467"/>
                    <a:pt x="88" y="437"/>
                    <a:pt x="88" y="437"/>
                  </a:cubicBezTo>
                  <a:cubicBezTo>
                    <a:pt x="88" y="349"/>
                    <a:pt x="116" y="320"/>
                    <a:pt x="146" y="263"/>
                  </a:cubicBezTo>
                  <a:cubicBezTo>
                    <a:pt x="175" y="233"/>
                    <a:pt x="233" y="175"/>
                    <a:pt x="292" y="146"/>
                  </a:cubicBezTo>
                  <a:cubicBezTo>
                    <a:pt x="350" y="117"/>
                    <a:pt x="408" y="87"/>
                    <a:pt x="437" y="58"/>
                  </a:cubicBezTo>
                  <a:cubicBezTo>
                    <a:pt x="496" y="58"/>
                    <a:pt x="496" y="58"/>
                    <a:pt x="525" y="58"/>
                  </a:cubicBezTo>
                  <a:cubicBezTo>
                    <a:pt x="583" y="58"/>
                    <a:pt x="583" y="58"/>
                    <a:pt x="612" y="87"/>
                  </a:cubicBezTo>
                  <a:cubicBezTo>
                    <a:pt x="612" y="87"/>
                    <a:pt x="642" y="87"/>
                    <a:pt x="671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7" name="Freeform 82"/>
            <p:cNvSpPr>
              <a:spLocks noChangeArrowheads="1"/>
            </p:cNvSpPr>
            <p:nvPr/>
          </p:nvSpPr>
          <p:spPr bwMode="auto">
            <a:xfrm>
              <a:off x="4929188" y="5795963"/>
              <a:ext cx="209550" cy="127000"/>
            </a:xfrm>
            <a:custGeom>
              <a:avLst/>
              <a:gdLst>
                <a:gd name="T0" fmla="*/ 233 w 584"/>
                <a:gd name="T1" fmla="*/ 29 h 351"/>
                <a:gd name="T2" fmla="*/ 233 w 584"/>
                <a:gd name="T3" fmla="*/ 29 h 351"/>
                <a:gd name="T4" fmla="*/ 59 w 584"/>
                <a:gd name="T5" fmla="*/ 29 h 351"/>
                <a:gd name="T6" fmla="*/ 29 w 584"/>
                <a:gd name="T7" fmla="*/ 29 h 351"/>
                <a:gd name="T8" fmla="*/ 0 w 584"/>
                <a:gd name="T9" fmla="*/ 88 h 351"/>
                <a:gd name="T10" fmla="*/ 59 w 584"/>
                <a:gd name="T11" fmla="*/ 88 h 351"/>
                <a:gd name="T12" fmla="*/ 233 w 584"/>
                <a:gd name="T13" fmla="*/ 88 h 351"/>
                <a:gd name="T14" fmla="*/ 380 w 584"/>
                <a:gd name="T15" fmla="*/ 146 h 351"/>
                <a:gd name="T16" fmla="*/ 525 w 584"/>
                <a:gd name="T17" fmla="*/ 291 h 351"/>
                <a:gd name="T18" fmla="*/ 583 w 584"/>
                <a:gd name="T19" fmla="*/ 350 h 351"/>
                <a:gd name="T20" fmla="*/ 583 w 584"/>
                <a:gd name="T21" fmla="*/ 234 h 351"/>
                <a:gd name="T22" fmla="*/ 438 w 584"/>
                <a:gd name="T23" fmla="*/ 88 h 351"/>
                <a:gd name="T24" fmla="*/ 233 w 584"/>
                <a:gd name="T25" fmla="*/ 2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351">
                  <a:moveTo>
                    <a:pt x="233" y="29"/>
                  </a:moveTo>
                  <a:lnTo>
                    <a:pt x="233" y="29"/>
                  </a:lnTo>
                  <a:cubicBezTo>
                    <a:pt x="175" y="0"/>
                    <a:pt x="88" y="0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58"/>
                    <a:pt x="0" y="88"/>
                  </a:cubicBezTo>
                  <a:cubicBezTo>
                    <a:pt x="0" y="88"/>
                    <a:pt x="29" y="88"/>
                    <a:pt x="59" y="88"/>
                  </a:cubicBezTo>
                  <a:cubicBezTo>
                    <a:pt x="117" y="88"/>
                    <a:pt x="175" y="88"/>
                    <a:pt x="233" y="88"/>
                  </a:cubicBezTo>
                  <a:cubicBezTo>
                    <a:pt x="292" y="88"/>
                    <a:pt x="350" y="117"/>
                    <a:pt x="380" y="146"/>
                  </a:cubicBezTo>
                  <a:cubicBezTo>
                    <a:pt x="438" y="205"/>
                    <a:pt x="496" y="234"/>
                    <a:pt x="525" y="291"/>
                  </a:cubicBezTo>
                  <a:cubicBezTo>
                    <a:pt x="554" y="291"/>
                    <a:pt x="554" y="321"/>
                    <a:pt x="583" y="350"/>
                  </a:cubicBezTo>
                  <a:cubicBezTo>
                    <a:pt x="583" y="234"/>
                    <a:pt x="583" y="234"/>
                    <a:pt x="583" y="234"/>
                  </a:cubicBezTo>
                  <a:cubicBezTo>
                    <a:pt x="525" y="175"/>
                    <a:pt x="466" y="146"/>
                    <a:pt x="438" y="88"/>
                  </a:cubicBezTo>
                  <a:cubicBezTo>
                    <a:pt x="380" y="58"/>
                    <a:pt x="292" y="58"/>
                    <a:pt x="233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8" name="Freeform 83"/>
            <p:cNvSpPr>
              <a:spLocks noChangeArrowheads="1"/>
            </p:cNvSpPr>
            <p:nvPr/>
          </p:nvSpPr>
          <p:spPr bwMode="auto">
            <a:xfrm>
              <a:off x="4803775" y="5921375"/>
              <a:ext cx="95250" cy="293688"/>
            </a:xfrm>
            <a:custGeom>
              <a:avLst/>
              <a:gdLst>
                <a:gd name="T0" fmla="*/ 175 w 264"/>
                <a:gd name="T1" fmla="*/ 175 h 818"/>
                <a:gd name="T2" fmla="*/ 175 w 264"/>
                <a:gd name="T3" fmla="*/ 175 h 818"/>
                <a:gd name="T4" fmla="*/ 233 w 264"/>
                <a:gd name="T5" fmla="*/ 117 h 818"/>
                <a:gd name="T6" fmla="*/ 263 w 264"/>
                <a:gd name="T7" fmla="*/ 88 h 818"/>
                <a:gd name="T8" fmla="*/ 233 w 264"/>
                <a:gd name="T9" fmla="*/ 29 h 818"/>
                <a:gd name="T10" fmla="*/ 175 w 264"/>
                <a:gd name="T11" fmla="*/ 58 h 818"/>
                <a:gd name="T12" fmla="*/ 88 w 264"/>
                <a:gd name="T13" fmla="*/ 146 h 818"/>
                <a:gd name="T14" fmla="*/ 59 w 264"/>
                <a:gd name="T15" fmla="*/ 234 h 818"/>
                <a:gd name="T16" fmla="*/ 0 w 264"/>
                <a:gd name="T17" fmla="*/ 438 h 818"/>
                <a:gd name="T18" fmla="*/ 30 w 264"/>
                <a:gd name="T19" fmla="*/ 613 h 818"/>
                <a:gd name="T20" fmla="*/ 117 w 264"/>
                <a:gd name="T21" fmla="*/ 817 h 818"/>
                <a:gd name="T22" fmla="*/ 204 w 264"/>
                <a:gd name="T23" fmla="*/ 817 h 818"/>
                <a:gd name="T24" fmla="*/ 175 w 264"/>
                <a:gd name="T25" fmla="*/ 758 h 818"/>
                <a:gd name="T26" fmla="*/ 88 w 264"/>
                <a:gd name="T27" fmla="*/ 613 h 818"/>
                <a:gd name="T28" fmla="*/ 59 w 264"/>
                <a:gd name="T29" fmla="*/ 438 h 818"/>
                <a:gd name="T30" fmla="*/ 117 w 264"/>
                <a:gd name="T31" fmla="*/ 263 h 818"/>
                <a:gd name="T32" fmla="*/ 175 w 264"/>
                <a:gd name="T33" fmla="*/ 17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818">
                  <a:moveTo>
                    <a:pt x="175" y="175"/>
                  </a:moveTo>
                  <a:lnTo>
                    <a:pt x="175" y="175"/>
                  </a:lnTo>
                  <a:cubicBezTo>
                    <a:pt x="175" y="146"/>
                    <a:pt x="204" y="146"/>
                    <a:pt x="233" y="117"/>
                  </a:cubicBezTo>
                  <a:cubicBezTo>
                    <a:pt x="233" y="117"/>
                    <a:pt x="233" y="117"/>
                    <a:pt x="263" y="88"/>
                  </a:cubicBezTo>
                  <a:cubicBezTo>
                    <a:pt x="263" y="88"/>
                    <a:pt x="263" y="58"/>
                    <a:pt x="233" y="29"/>
                  </a:cubicBezTo>
                  <a:cubicBezTo>
                    <a:pt x="233" y="0"/>
                    <a:pt x="175" y="29"/>
                    <a:pt x="175" y="58"/>
                  </a:cubicBezTo>
                  <a:cubicBezTo>
                    <a:pt x="147" y="88"/>
                    <a:pt x="117" y="117"/>
                    <a:pt x="88" y="146"/>
                  </a:cubicBezTo>
                  <a:cubicBezTo>
                    <a:pt x="59" y="175"/>
                    <a:pt x="59" y="205"/>
                    <a:pt x="59" y="234"/>
                  </a:cubicBezTo>
                  <a:cubicBezTo>
                    <a:pt x="0" y="291"/>
                    <a:pt x="0" y="350"/>
                    <a:pt x="0" y="438"/>
                  </a:cubicBezTo>
                  <a:cubicBezTo>
                    <a:pt x="0" y="496"/>
                    <a:pt x="0" y="555"/>
                    <a:pt x="30" y="613"/>
                  </a:cubicBezTo>
                  <a:cubicBezTo>
                    <a:pt x="59" y="700"/>
                    <a:pt x="88" y="758"/>
                    <a:pt x="117" y="817"/>
                  </a:cubicBezTo>
                  <a:cubicBezTo>
                    <a:pt x="147" y="817"/>
                    <a:pt x="175" y="817"/>
                    <a:pt x="204" y="817"/>
                  </a:cubicBezTo>
                  <a:cubicBezTo>
                    <a:pt x="204" y="788"/>
                    <a:pt x="204" y="788"/>
                    <a:pt x="175" y="758"/>
                  </a:cubicBezTo>
                  <a:cubicBezTo>
                    <a:pt x="147" y="729"/>
                    <a:pt x="117" y="671"/>
                    <a:pt x="88" y="613"/>
                  </a:cubicBezTo>
                  <a:cubicBezTo>
                    <a:pt x="59" y="555"/>
                    <a:pt x="59" y="496"/>
                    <a:pt x="59" y="438"/>
                  </a:cubicBezTo>
                  <a:cubicBezTo>
                    <a:pt x="59" y="379"/>
                    <a:pt x="88" y="291"/>
                    <a:pt x="117" y="263"/>
                  </a:cubicBezTo>
                  <a:cubicBezTo>
                    <a:pt x="117" y="205"/>
                    <a:pt x="147" y="205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9" name="Freeform 84"/>
            <p:cNvSpPr>
              <a:spLocks noChangeArrowheads="1"/>
            </p:cNvSpPr>
            <p:nvPr/>
          </p:nvSpPr>
          <p:spPr bwMode="auto">
            <a:xfrm>
              <a:off x="4908550" y="6194425"/>
              <a:ext cx="188913" cy="252413"/>
            </a:xfrm>
            <a:custGeom>
              <a:avLst/>
              <a:gdLst>
                <a:gd name="T0" fmla="*/ 379 w 525"/>
                <a:gd name="T1" fmla="*/ 380 h 701"/>
                <a:gd name="T2" fmla="*/ 379 w 525"/>
                <a:gd name="T3" fmla="*/ 380 h 701"/>
                <a:gd name="T4" fmla="*/ 262 w 525"/>
                <a:gd name="T5" fmla="*/ 526 h 701"/>
                <a:gd name="T6" fmla="*/ 175 w 525"/>
                <a:gd name="T7" fmla="*/ 583 h 701"/>
                <a:gd name="T8" fmla="*/ 87 w 525"/>
                <a:gd name="T9" fmla="*/ 583 h 701"/>
                <a:gd name="T10" fmla="*/ 58 w 525"/>
                <a:gd name="T11" fmla="*/ 583 h 701"/>
                <a:gd name="T12" fmla="*/ 29 w 525"/>
                <a:gd name="T13" fmla="*/ 642 h 701"/>
                <a:gd name="T14" fmla="*/ 117 w 525"/>
                <a:gd name="T15" fmla="*/ 671 h 701"/>
                <a:gd name="T16" fmla="*/ 233 w 525"/>
                <a:gd name="T17" fmla="*/ 613 h 701"/>
                <a:gd name="T18" fmla="*/ 291 w 525"/>
                <a:gd name="T19" fmla="*/ 583 h 701"/>
                <a:gd name="T20" fmla="*/ 438 w 525"/>
                <a:gd name="T21" fmla="*/ 409 h 701"/>
                <a:gd name="T22" fmla="*/ 524 w 525"/>
                <a:gd name="T23" fmla="*/ 233 h 701"/>
                <a:gd name="T24" fmla="*/ 524 w 525"/>
                <a:gd name="T25" fmla="*/ 30 h 701"/>
                <a:gd name="T26" fmla="*/ 467 w 525"/>
                <a:gd name="T27" fmla="*/ 0 h 701"/>
                <a:gd name="T28" fmla="*/ 438 w 525"/>
                <a:gd name="T29" fmla="*/ 30 h 701"/>
                <a:gd name="T30" fmla="*/ 438 w 525"/>
                <a:gd name="T31" fmla="*/ 204 h 701"/>
                <a:gd name="T32" fmla="*/ 379 w 525"/>
                <a:gd name="T33" fmla="*/ 38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5" h="701">
                  <a:moveTo>
                    <a:pt x="379" y="380"/>
                  </a:moveTo>
                  <a:lnTo>
                    <a:pt x="379" y="380"/>
                  </a:lnTo>
                  <a:cubicBezTo>
                    <a:pt x="321" y="438"/>
                    <a:pt x="291" y="497"/>
                    <a:pt x="262" y="526"/>
                  </a:cubicBezTo>
                  <a:cubicBezTo>
                    <a:pt x="233" y="526"/>
                    <a:pt x="204" y="554"/>
                    <a:pt x="175" y="583"/>
                  </a:cubicBezTo>
                  <a:cubicBezTo>
                    <a:pt x="146" y="583"/>
                    <a:pt x="117" y="583"/>
                    <a:pt x="87" y="583"/>
                  </a:cubicBezTo>
                  <a:cubicBezTo>
                    <a:pt x="58" y="583"/>
                    <a:pt x="58" y="583"/>
                    <a:pt x="58" y="583"/>
                  </a:cubicBezTo>
                  <a:cubicBezTo>
                    <a:pt x="29" y="613"/>
                    <a:pt x="0" y="642"/>
                    <a:pt x="29" y="642"/>
                  </a:cubicBezTo>
                  <a:cubicBezTo>
                    <a:pt x="58" y="700"/>
                    <a:pt x="87" y="700"/>
                    <a:pt x="117" y="671"/>
                  </a:cubicBezTo>
                  <a:cubicBezTo>
                    <a:pt x="146" y="642"/>
                    <a:pt x="175" y="642"/>
                    <a:pt x="233" y="613"/>
                  </a:cubicBezTo>
                  <a:cubicBezTo>
                    <a:pt x="233" y="613"/>
                    <a:pt x="262" y="583"/>
                    <a:pt x="291" y="583"/>
                  </a:cubicBezTo>
                  <a:cubicBezTo>
                    <a:pt x="350" y="526"/>
                    <a:pt x="379" y="467"/>
                    <a:pt x="438" y="409"/>
                  </a:cubicBezTo>
                  <a:cubicBezTo>
                    <a:pt x="467" y="380"/>
                    <a:pt x="496" y="292"/>
                    <a:pt x="524" y="233"/>
                  </a:cubicBezTo>
                  <a:cubicBezTo>
                    <a:pt x="524" y="176"/>
                    <a:pt x="524" y="88"/>
                    <a:pt x="524" y="30"/>
                  </a:cubicBezTo>
                  <a:cubicBezTo>
                    <a:pt x="496" y="0"/>
                    <a:pt x="467" y="0"/>
                    <a:pt x="467" y="0"/>
                  </a:cubicBezTo>
                  <a:cubicBezTo>
                    <a:pt x="438" y="0"/>
                    <a:pt x="438" y="30"/>
                    <a:pt x="438" y="30"/>
                  </a:cubicBezTo>
                  <a:cubicBezTo>
                    <a:pt x="467" y="117"/>
                    <a:pt x="467" y="176"/>
                    <a:pt x="438" y="204"/>
                  </a:cubicBezTo>
                  <a:cubicBezTo>
                    <a:pt x="438" y="292"/>
                    <a:pt x="408" y="321"/>
                    <a:pt x="379" y="3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0" name="Freeform 85"/>
            <p:cNvSpPr>
              <a:spLocks noChangeArrowheads="1"/>
            </p:cNvSpPr>
            <p:nvPr/>
          </p:nvSpPr>
          <p:spPr bwMode="auto">
            <a:xfrm>
              <a:off x="4699000" y="6342063"/>
              <a:ext cx="147638" cy="284162"/>
            </a:xfrm>
            <a:custGeom>
              <a:avLst/>
              <a:gdLst>
                <a:gd name="T0" fmla="*/ 350 w 409"/>
                <a:gd name="T1" fmla="*/ 758 h 789"/>
                <a:gd name="T2" fmla="*/ 350 w 409"/>
                <a:gd name="T3" fmla="*/ 758 h 789"/>
                <a:gd name="T4" fmla="*/ 408 w 409"/>
                <a:gd name="T5" fmla="*/ 758 h 789"/>
                <a:gd name="T6" fmla="*/ 379 w 409"/>
                <a:gd name="T7" fmla="*/ 700 h 789"/>
                <a:gd name="T8" fmla="*/ 204 w 409"/>
                <a:gd name="T9" fmla="*/ 583 h 789"/>
                <a:gd name="T10" fmla="*/ 117 w 409"/>
                <a:gd name="T11" fmla="*/ 438 h 789"/>
                <a:gd name="T12" fmla="*/ 88 w 409"/>
                <a:gd name="T13" fmla="*/ 262 h 789"/>
                <a:gd name="T14" fmla="*/ 117 w 409"/>
                <a:gd name="T15" fmla="*/ 174 h 789"/>
                <a:gd name="T16" fmla="*/ 146 w 409"/>
                <a:gd name="T17" fmla="*/ 88 h 789"/>
                <a:gd name="T18" fmla="*/ 174 w 409"/>
                <a:gd name="T19" fmla="*/ 58 h 789"/>
                <a:gd name="T20" fmla="*/ 117 w 409"/>
                <a:gd name="T21" fmla="*/ 0 h 789"/>
                <a:gd name="T22" fmla="*/ 58 w 409"/>
                <a:gd name="T23" fmla="*/ 58 h 789"/>
                <a:gd name="T24" fmla="*/ 29 w 409"/>
                <a:gd name="T25" fmla="*/ 145 h 789"/>
                <a:gd name="T26" fmla="*/ 29 w 409"/>
                <a:gd name="T27" fmla="*/ 262 h 789"/>
                <a:gd name="T28" fmla="*/ 58 w 409"/>
                <a:gd name="T29" fmla="*/ 438 h 789"/>
                <a:gd name="T30" fmla="*/ 174 w 409"/>
                <a:gd name="T31" fmla="*/ 641 h 789"/>
                <a:gd name="T32" fmla="*/ 321 w 409"/>
                <a:gd name="T33" fmla="*/ 758 h 789"/>
                <a:gd name="T34" fmla="*/ 350 w 409"/>
                <a:gd name="T35" fmla="*/ 75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789">
                  <a:moveTo>
                    <a:pt x="350" y="758"/>
                  </a:moveTo>
                  <a:lnTo>
                    <a:pt x="350" y="758"/>
                  </a:lnTo>
                  <a:cubicBezTo>
                    <a:pt x="379" y="788"/>
                    <a:pt x="379" y="758"/>
                    <a:pt x="408" y="758"/>
                  </a:cubicBezTo>
                  <a:cubicBezTo>
                    <a:pt x="408" y="729"/>
                    <a:pt x="408" y="729"/>
                    <a:pt x="379" y="700"/>
                  </a:cubicBezTo>
                  <a:cubicBezTo>
                    <a:pt x="321" y="671"/>
                    <a:pt x="262" y="641"/>
                    <a:pt x="204" y="583"/>
                  </a:cubicBezTo>
                  <a:cubicBezTo>
                    <a:pt x="174" y="554"/>
                    <a:pt x="146" y="495"/>
                    <a:pt x="117" y="438"/>
                  </a:cubicBezTo>
                  <a:cubicBezTo>
                    <a:pt x="117" y="379"/>
                    <a:pt x="117" y="321"/>
                    <a:pt x="88" y="262"/>
                  </a:cubicBezTo>
                  <a:cubicBezTo>
                    <a:pt x="88" y="233"/>
                    <a:pt x="88" y="204"/>
                    <a:pt x="117" y="174"/>
                  </a:cubicBezTo>
                  <a:cubicBezTo>
                    <a:pt x="117" y="145"/>
                    <a:pt x="117" y="117"/>
                    <a:pt x="146" y="88"/>
                  </a:cubicBezTo>
                  <a:cubicBezTo>
                    <a:pt x="146" y="88"/>
                    <a:pt x="174" y="88"/>
                    <a:pt x="174" y="58"/>
                  </a:cubicBezTo>
                  <a:cubicBezTo>
                    <a:pt x="174" y="58"/>
                    <a:pt x="146" y="0"/>
                    <a:pt x="117" y="0"/>
                  </a:cubicBezTo>
                  <a:cubicBezTo>
                    <a:pt x="88" y="0"/>
                    <a:pt x="58" y="29"/>
                    <a:pt x="58" y="58"/>
                  </a:cubicBezTo>
                  <a:cubicBezTo>
                    <a:pt x="58" y="88"/>
                    <a:pt x="29" y="117"/>
                    <a:pt x="29" y="145"/>
                  </a:cubicBezTo>
                  <a:cubicBezTo>
                    <a:pt x="29" y="174"/>
                    <a:pt x="0" y="233"/>
                    <a:pt x="29" y="262"/>
                  </a:cubicBezTo>
                  <a:cubicBezTo>
                    <a:pt x="29" y="321"/>
                    <a:pt x="58" y="408"/>
                    <a:pt x="58" y="438"/>
                  </a:cubicBezTo>
                  <a:cubicBezTo>
                    <a:pt x="88" y="524"/>
                    <a:pt x="117" y="583"/>
                    <a:pt x="174" y="641"/>
                  </a:cubicBezTo>
                  <a:cubicBezTo>
                    <a:pt x="204" y="700"/>
                    <a:pt x="262" y="729"/>
                    <a:pt x="321" y="758"/>
                  </a:cubicBezTo>
                  <a:cubicBezTo>
                    <a:pt x="350" y="758"/>
                    <a:pt x="350" y="758"/>
                    <a:pt x="350" y="7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1" name="Freeform 86"/>
            <p:cNvSpPr>
              <a:spLocks noChangeArrowheads="1"/>
            </p:cNvSpPr>
            <p:nvPr/>
          </p:nvSpPr>
          <p:spPr bwMode="auto">
            <a:xfrm>
              <a:off x="4929188" y="6613525"/>
              <a:ext cx="136525" cy="273050"/>
            </a:xfrm>
            <a:custGeom>
              <a:avLst/>
              <a:gdLst>
                <a:gd name="T0" fmla="*/ 263 w 381"/>
                <a:gd name="T1" fmla="*/ 671 h 759"/>
                <a:gd name="T2" fmla="*/ 263 w 381"/>
                <a:gd name="T3" fmla="*/ 671 h 759"/>
                <a:gd name="T4" fmla="*/ 263 w 381"/>
                <a:gd name="T5" fmla="*/ 700 h 759"/>
                <a:gd name="T6" fmla="*/ 321 w 381"/>
                <a:gd name="T7" fmla="*/ 758 h 759"/>
                <a:gd name="T8" fmla="*/ 380 w 381"/>
                <a:gd name="T9" fmla="*/ 730 h 759"/>
                <a:gd name="T10" fmla="*/ 380 w 381"/>
                <a:gd name="T11" fmla="*/ 613 h 759"/>
                <a:gd name="T12" fmla="*/ 380 w 381"/>
                <a:gd name="T13" fmla="*/ 496 h 759"/>
                <a:gd name="T14" fmla="*/ 321 w 381"/>
                <a:gd name="T15" fmla="*/ 321 h 759"/>
                <a:gd name="T16" fmla="*/ 204 w 381"/>
                <a:gd name="T17" fmla="*/ 146 h 759"/>
                <a:gd name="T18" fmla="*/ 59 w 381"/>
                <a:gd name="T19" fmla="*/ 0 h 759"/>
                <a:gd name="T20" fmla="*/ 0 w 381"/>
                <a:gd name="T21" fmla="*/ 30 h 759"/>
                <a:gd name="T22" fmla="*/ 0 w 381"/>
                <a:gd name="T23" fmla="*/ 87 h 759"/>
                <a:gd name="T24" fmla="*/ 175 w 381"/>
                <a:gd name="T25" fmla="*/ 175 h 759"/>
                <a:gd name="T26" fmla="*/ 263 w 381"/>
                <a:gd name="T27" fmla="*/ 321 h 759"/>
                <a:gd name="T28" fmla="*/ 321 w 381"/>
                <a:gd name="T29" fmla="*/ 496 h 759"/>
                <a:gd name="T30" fmla="*/ 321 w 381"/>
                <a:gd name="T31" fmla="*/ 583 h 759"/>
                <a:gd name="T32" fmla="*/ 263 w 381"/>
                <a:gd name="T33" fmla="*/ 67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1" h="759">
                  <a:moveTo>
                    <a:pt x="263" y="671"/>
                  </a:moveTo>
                  <a:lnTo>
                    <a:pt x="263" y="671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730"/>
                    <a:pt x="263" y="758"/>
                    <a:pt x="321" y="758"/>
                  </a:cubicBezTo>
                  <a:cubicBezTo>
                    <a:pt x="321" y="758"/>
                    <a:pt x="380" y="758"/>
                    <a:pt x="380" y="730"/>
                  </a:cubicBezTo>
                  <a:cubicBezTo>
                    <a:pt x="380" y="671"/>
                    <a:pt x="380" y="642"/>
                    <a:pt x="380" y="613"/>
                  </a:cubicBezTo>
                  <a:cubicBezTo>
                    <a:pt x="380" y="583"/>
                    <a:pt x="380" y="525"/>
                    <a:pt x="380" y="496"/>
                  </a:cubicBezTo>
                  <a:cubicBezTo>
                    <a:pt x="380" y="437"/>
                    <a:pt x="350" y="350"/>
                    <a:pt x="321" y="321"/>
                  </a:cubicBezTo>
                  <a:cubicBezTo>
                    <a:pt x="292" y="233"/>
                    <a:pt x="263" y="175"/>
                    <a:pt x="204" y="146"/>
                  </a:cubicBezTo>
                  <a:cubicBezTo>
                    <a:pt x="175" y="87"/>
                    <a:pt x="117" y="30"/>
                    <a:pt x="59" y="0"/>
                  </a:cubicBezTo>
                  <a:cubicBezTo>
                    <a:pt x="0" y="0"/>
                    <a:pt x="0" y="0"/>
                    <a:pt x="0" y="30"/>
                  </a:cubicBezTo>
                  <a:lnTo>
                    <a:pt x="0" y="87"/>
                  </a:lnTo>
                  <a:cubicBezTo>
                    <a:pt x="88" y="87"/>
                    <a:pt x="146" y="146"/>
                    <a:pt x="175" y="175"/>
                  </a:cubicBezTo>
                  <a:cubicBezTo>
                    <a:pt x="204" y="233"/>
                    <a:pt x="233" y="262"/>
                    <a:pt x="263" y="321"/>
                  </a:cubicBezTo>
                  <a:cubicBezTo>
                    <a:pt x="292" y="380"/>
                    <a:pt x="321" y="437"/>
                    <a:pt x="321" y="496"/>
                  </a:cubicBezTo>
                  <a:cubicBezTo>
                    <a:pt x="321" y="525"/>
                    <a:pt x="321" y="583"/>
                    <a:pt x="321" y="583"/>
                  </a:cubicBezTo>
                  <a:cubicBezTo>
                    <a:pt x="321" y="613"/>
                    <a:pt x="292" y="642"/>
                    <a:pt x="263" y="6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2" name="Freeform 87"/>
            <p:cNvSpPr>
              <a:spLocks noChangeArrowheads="1"/>
            </p:cNvSpPr>
            <p:nvPr/>
          </p:nvSpPr>
          <p:spPr bwMode="auto">
            <a:xfrm>
              <a:off x="4762500" y="6970713"/>
              <a:ext cx="252413" cy="168275"/>
            </a:xfrm>
            <a:custGeom>
              <a:avLst/>
              <a:gdLst>
                <a:gd name="T0" fmla="*/ 642 w 701"/>
                <a:gd name="T1" fmla="*/ 88 h 467"/>
                <a:gd name="T2" fmla="*/ 642 w 701"/>
                <a:gd name="T3" fmla="*/ 88 h 467"/>
                <a:gd name="T4" fmla="*/ 700 w 701"/>
                <a:gd name="T5" fmla="*/ 58 h 467"/>
                <a:gd name="T6" fmla="*/ 642 w 701"/>
                <a:gd name="T7" fmla="*/ 0 h 467"/>
                <a:gd name="T8" fmla="*/ 526 w 701"/>
                <a:gd name="T9" fmla="*/ 0 h 467"/>
                <a:gd name="T10" fmla="*/ 438 w 701"/>
                <a:gd name="T11" fmla="*/ 29 h 467"/>
                <a:gd name="T12" fmla="*/ 264 w 701"/>
                <a:gd name="T13" fmla="*/ 116 h 467"/>
                <a:gd name="T14" fmla="*/ 88 w 701"/>
                <a:gd name="T15" fmla="*/ 233 h 467"/>
                <a:gd name="T16" fmla="*/ 0 w 701"/>
                <a:gd name="T17" fmla="*/ 438 h 467"/>
                <a:gd name="T18" fmla="*/ 30 w 701"/>
                <a:gd name="T19" fmla="*/ 466 h 467"/>
                <a:gd name="T20" fmla="*/ 88 w 701"/>
                <a:gd name="T21" fmla="*/ 438 h 467"/>
                <a:gd name="T22" fmla="*/ 147 w 701"/>
                <a:gd name="T23" fmla="*/ 262 h 467"/>
                <a:gd name="T24" fmla="*/ 264 w 701"/>
                <a:gd name="T25" fmla="*/ 174 h 467"/>
                <a:gd name="T26" fmla="*/ 438 w 701"/>
                <a:gd name="T27" fmla="*/ 88 h 467"/>
                <a:gd name="T28" fmla="*/ 526 w 701"/>
                <a:gd name="T29" fmla="*/ 88 h 467"/>
                <a:gd name="T30" fmla="*/ 613 w 701"/>
                <a:gd name="T31" fmla="*/ 88 h 467"/>
                <a:gd name="T32" fmla="*/ 642 w 701"/>
                <a:gd name="T33" fmla="*/ 8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1" h="467">
                  <a:moveTo>
                    <a:pt x="642" y="88"/>
                  </a:moveTo>
                  <a:lnTo>
                    <a:pt x="642" y="88"/>
                  </a:lnTo>
                  <a:cubicBezTo>
                    <a:pt x="671" y="88"/>
                    <a:pt x="700" y="88"/>
                    <a:pt x="700" y="58"/>
                  </a:cubicBezTo>
                  <a:cubicBezTo>
                    <a:pt x="700" y="29"/>
                    <a:pt x="671" y="0"/>
                    <a:pt x="642" y="0"/>
                  </a:cubicBezTo>
                  <a:cubicBezTo>
                    <a:pt x="613" y="0"/>
                    <a:pt x="584" y="0"/>
                    <a:pt x="526" y="0"/>
                  </a:cubicBezTo>
                  <a:cubicBezTo>
                    <a:pt x="496" y="0"/>
                    <a:pt x="467" y="0"/>
                    <a:pt x="438" y="29"/>
                  </a:cubicBezTo>
                  <a:cubicBezTo>
                    <a:pt x="350" y="58"/>
                    <a:pt x="321" y="88"/>
                    <a:pt x="264" y="116"/>
                  </a:cubicBezTo>
                  <a:cubicBezTo>
                    <a:pt x="176" y="145"/>
                    <a:pt x="147" y="174"/>
                    <a:pt x="88" y="233"/>
                  </a:cubicBezTo>
                  <a:cubicBezTo>
                    <a:pt x="59" y="291"/>
                    <a:pt x="30" y="350"/>
                    <a:pt x="0" y="438"/>
                  </a:cubicBezTo>
                  <a:cubicBezTo>
                    <a:pt x="0" y="438"/>
                    <a:pt x="0" y="466"/>
                    <a:pt x="30" y="466"/>
                  </a:cubicBezTo>
                  <a:cubicBezTo>
                    <a:pt x="59" y="466"/>
                    <a:pt x="88" y="466"/>
                    <a:pt x="88" y="438"/>
                  </a:cubicBezTo>
                  <a:cubicBezTo>
                    <a:pt x="88" y="379"/>
                    <a:pt x="88" y="321"/>
                    <a:pt x="147" y="262"/>
                  </a:cubicBezTo>
                  <a:cubicBezTo>
                    <a:pt x="176" y="204"/>
                    <a:pt x="234" y="174"/>
                    <a:pt x="264" y="174"/>
                  </a:cubicBezTo>
                  <a:cubicBezTo>
                    <a:pt x="321" y="116"/>
                    <a:pt x="409" y="88"/>
                    <a:pt x="438" y="88"/>
                  </a:cubicBezTo>
                  <a:cubicBezTo>
                    <a:pt x="496" y="88"/>
                    <a:pt x="496" y="88"/>
                    <a:pt x="526" y="88"/>
                  </a:cubicBezTo>
                  <a:cubicBezTo>
                    <a:pt x="584" y="88"/>
                    <a:pt x="584" y="88"/>
                    <a:pt x="613" y="88"/>
                  </a:cubicBezTo>
                  <a:lnTo>
                    <a:pt x="642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3" name="Freeform 88"/>
            <p:cNvSpPr>
              <a:spLocks noChangeArrowheads="1"/>
            </p:cNvSpPr>
            <p:nvPr/>
          </p:nvSpPr>
          <p:spPr bwMode="auto">
            <a:xfrm>
              <a:off x="4835525" y="7548563"/>
              <a:ext cx="84138" cy="11112"/>
            </a:xfrm>
            <a:custGeom>
              <a:avLst/>
              <a:gdLst>
                <a:gd name="T0" fmla="*/ 29 w 234"/>
                <a:gd name="T1" fmla="*/ 0 h 30"/>
                <a:gd name="T2" fmla="*/ 29 w 234"/>
                <a:gd name="T3" fmla="*/ 0 h 30"/>
                <a:gd name="T4" fmla="*/ 0 w 234"/>
                <a:gd name="T5" fmla="*/ 29 h 30"/>
                <a:gd name="T6" fmla="*/ 233 w 234"/>
                <a:gd name="T7" fmla="*/ 29 h 30"/>
                <a:gd name="T8" fmla="*/ 233 w 234"/>
                <a:gd name="T9" fmla="*/ 29 h 30"/>
                <a:gd name="T10" fmla="*/ 29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175" y="0"/>
                    <a:pt x="87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4" name="Freeform 89"/>
            <p:cNvSpPr>
              <a:spLocks noChangeArrowheads="1"/>
            </p:cNvSpPr>
            <p:nvPr/>
          </p:nvSpPr>
          <p:spPr bwMode="auto">
            <a:xfrm>
              <a:off x="4510088" y="4892675"/>
              <a:ext cx="188912" cy="231775"/>
            </a:xfrm>
            <a:custGeom>
              <a:avLst/>
              <a:gdLst>
                <a:gd name="T0" fmla="*/ 87 w 525"/>
                <a:gd name="T1" fmla="*/ 29 h 643"/>
                <a:gd name="T2" fmla="*/ 87 w 525"/>
                <a:gd name="T3" fmla="*/ 29 h 643"/>
                <a:gd name="T4" fmla="*/ 58 w 525"/>
                <a:gd name="T5" fmla="*/ 0 h 643"/>
                <a:gd name="T6" fmla="*/ 0 w 525"/>
                <a:gd name="T7" fmla="*/ 58 h 643"/>
                <a:gd name="T8" fmla="*/ 0 w 525"/>
                <a:gd name="T9" fmla="*/ 58 h 643"/>
                <a:gd name="T10" fmla="*/ 30 w 525"/>
                <a:gd name="T11" fmla="*/ 175 h 643"/>
                <a:gd name="T12" fmla="*/ 58 w 525"/>
                <a:gd name="T13" fmla="*/ 263 h 643"/>
                <a:gd name="T14" fmla="*/ 87 w 525"/>
                <a:gd name="T15" fmla="*/ 350 h 643"/>
                <a:gd name="T16" fmla="*/ 146 w 525"/>
                <a:gd name="T17" fmla="*/ 437 h 643"/>
                <a:gd name="T18" fmla="*/ 292 w 525"/>
                <a:gd name="T19" fmla="*/ 583 h 643"/>
                <a:gd name="T20" fmla="*/ 496 w 525"/>
                <a:gd name="T21" fmla="*/ 642 h 643"/>
                <a:gd name="T22" fmla="*/ 496 w 525"/>
                <a:gd name="T23" fmla="*/ 642 h 643"/>
                <a:gd name="T24" fmla="*/ 524 w 525"/>
                <a:gd name="T25" fmla="*/ 583 h 643"/>
                <a:gd name="T26" fmla="*/ 496 w 525"/>
                <a:gd name="T27" fmla="*/ 554 h 643"/>
                <a:gd name="T28" fmla="*/ 321 w 525"/>
                <a:gd name="T29" fmla="*/ 525 h 643"/>
                <a:gd name="T30" fmla="*/ 204 w 525"/>
                <a:gd name="T31" fmla="*/ 408 h 643"/>
                <a:gd name="T32" fmla="*/ 175 w 525"/>
                <a:gd name="T33" fmla="*/ 350 h 643"/>
                <a:gd name="T34" fmla="*/ 116 w 525"/>
                <a:gd name="T35" fmla="*/ 233 h 643"/>
                <a:gd name="T36" fmla="*/ 87 w 525"/>
                <a:gd name="T37" fmla="*/ 146 h 643"/>
                <a:gd name="T38" fmla="*/ 87 w 525"/>
                <a:gd name="T39" fmla="*/ 58 h 643"/>
                <a:gd name="T40" fmla="*/ 87 w 525"/>
                <a:gd name="T41" fmla="*/ 29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643">
                  <a:moveTo>
                    <a:pt x="87" y="29"/>
                  </a:moveTo>
                  <a:lnTo>
                    <a:pt x="87" y="29"/>
                  </a:lnTo>
                  <a:cubicBezTo>
                    <a:pt x="87" y="0"/>
                    <a:pt x="58" y="0"/>
                    <a:pt x="58" y="0"/>
                  </a:cubicBezTo>
                  <a:cubicBezTo>
                    <a:pt x="0" y="0"/>
                    <a:pt x="0" y="29"/>
                    <a:pt x="0" y="58"/>
                  </a:cubicBezTo>
                  <a:lnTo>
                    <a:pt x="0" y="58"/>
                  </a:lnTo>
                  <a:cubicBezTo>
                    <a:pt x="0" y="87"/>
                    <a:pt x="0" y="146"/>
                    <a:pt x="30" y="175"/>
                  </a:cubicBezTo>
                  <a:cubicBezTo>
                    <a:pt x="30" y="204"/>
                    <a:pt x="30" y="233"/>
                    <a:pt x="58" y="263"/>
                  </a:cubicBezTo>
                  <a:cubicBezTo>
                    <a:pt x="58" y="292"/>
                    <a:pt x="87" y="321"/>
                    <a:pt x="87" y="350"/>
                  </a:cubicBezTo>
                  <a:cubicBezTo>
                    <a:pt x="116" y="350"/>
                    <a:pt x="116" y="408"/>
                    <a:pt x="146" y="437"/>
                  </a:cubicBezTo>
                  <a:cubicBezTo>
                    <a:pt x="204" y="496"/>
                    <a:pt x="263" y="554"/>
                    <a:pt x="292" y="583"/>
                  </a:cubicBezTo>
                  <a:cubicBezTo>
                    <a:pt x="350" y="613"/>
                    <a:pt x="408" y="642"/>
                    <a:pt x="496" y="642"/>
                  </a:cubicBezTo>
                  <a:lnTo>
                    <a:pt x="496" y="642"/>
                  </a:lnTo>
                  <a:cubicBezTo>
                    <a:pt x="524" y="642"/>
                    <a:pt x="524" y="642"/>
                    <a:pt x="524" y="583"/>
                  </a:cubicBezTo>
                  <a:cubicBezTo>
                    <a:pt x="524" y="583"/>
                    <a:pt x="524" y="554"/>
                    <a:pt x="496" y="554"/>
                  </a:cubicBezTo>
                  <a:cubicBezTo>
                    <a:pt x="437" y="554"/>
                    <a:pt x="379" y="554"/>
                    <a:pt x="321" y="525"/>
                  </a:cubicBezTo>
                  <a:cubicBezTo>
                    <a:pt x="292" y="496"/>
                    <a:pt x="233" y="466"/>
                    <a:pt x="204" y="408"/>
                  </a:cubicBezTo>
                  <a:cubicBezTo>
                    <a:pt x="175" y="379"/>
                    <a:pt x="175" y="350"/>
                    <a:pt x="175" y="350"/>
                  </a:cubicBezTo>
                  <a:cubicBezTo>
                    <a:pt x="146" y="321"/>
                    <a:pt x="116" y="263"/>
                    <a:pt x="116" y="233"/>
                  </a:cubicBezTo>
                  <a:cubicBezTo>
                    <a:pt x="87" y="204"/>
                    <a:pt x="87" y="175"/>
                    <a:pt x="87" y="146"/>
                  </a:cubicBezTo>
                  <a:cubicBezTo>
                    <a:pt x="87" y="116"/>
                    <a:pt x="87" y="87"/>
                    <a:pt x="87" y="58"/>
                  </a:cubicBezTo>
                  <a:cubicBezTo>
                    <a:pt x="87" y="58"/>
                    <a:pt x="87" y="58"/>
                    <a:pt x="87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5" name="Freeform 90"/>
            <p:cNvSpPr>
              <a:spLocks noChangeArrowheads="1"/>
            </p:cNvSpPr>
            <p:nvPr/>
          </p:nvSpPr>
          <p:spPr bwMode="auto">
            <a:xfrm>
              <a:off x="4983163" y="7212013"/>
              <a:ext cx="157162" cy="52387"/>
            </a:xfrm>
            <a:custGeom>
              <a:avLst/>
              <a:gdLst>
                <a:gd name="T0" fmla="*/ 29 w 438"/>
                <a:gd name="T1" fmla="*/ 59 h 147"/>
                <a:gd name="T2" fmla="*/ 29 w 438"/>
                <a:gd name="T3" fmla="*/ 59 h 147"/>
                <a:gd name="T4" fmla="*/ 29 w 438"/>
                <a:gd name="T5" fmla="*/ 59 h 147"/>
                <a:gd name="T6" fmla="*/ 0 w 438"/>
                <a:gd name="T7" fmla="*/ 118 h 147"/>
                <a:gd name="T8" fmla="*/ 58 w 438"/>
                <a:gd name="T9" fmla="*/ 146 h 147"/>
                <a:gd name="T10" fmla="*/ 234 w 438"/>
                <a:gd name="T11" fmla="*/ 88 h 147"/>
                <a:gd name="T12" fmla="*/ 408 w 438"/>
                <a:gd name="T13" fmla="*/ 146 h 147"/>
                <a:gd name="T14" fmla="*/ 437 w 438"/>
                <a:gd name="T15" fmla="*/ 146 h 147"/>
                <a:gd name="T16" fmla="*/ 437 w 438"/>
                <a:gd name="T17" fmla="*/ 59 h 147"/>
                <a:gd name="T18" fmla="*/ 234 w 438"/>
                <a:gd name="T19" fmla="*/ 0 h 147"/>
                <a:gd name="T20" fmla="*/ 29 w 438"/>
                <a:gd name="T21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147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59"/>
                    <a:pt x="0" y="88"/>
                    <a:pt x="0" y="118"/>
                  </a:cubicBezTo>
                  <a:cubicBezTo>
                    <a:pt x="29" y="146"/>
                    <a:pt x="29" y="146"/>
                    <a:pt x="58" y="146"/>
                  </a:cubicBezTo>
                  <a:cubicBezTo>
                    <a:pt x="117" y="88"/>
                    <a:pt x="175" y="59"/>
                    <a:pt x="234" y="88"/>
                  </a:cubicBezTo>
                  <a:cubicBezTo>
                    <a:pt x="320" y="88"/>
                    <a:pt x="350" y="118"/>
                    <a:pt x="40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379" y="30"/>
                    <a:pt x="320" y="0"/>
                    <a:pt x="234" y="0"/>
                  </a:cubicBezTo>
                  <a:cubicBezTo>
                    <a:pt x="175" y="0"/>
                    <a:pt x="87" y="30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76" name="Tekstvak 375"/>
          <p:cNvSpPr txBox="1"/>
          <p:nvPr userDrawn="1"/>
        </p:nvSpPr>
        <p:spPr>
          <a:xfrm>
            <a:off x="-92702" y="-621048"/>
            <a:ext cx="577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>
                <a:solidFill>
                  <a:schemeClr val="tx1"/>
                </a:solidFill>
              </a:rPr>
              <a:t>Titel / tekst 2 kolommen – blauw</a:t>
            </a:r>
          </a:p>
          <a:p>
            <a:pPr algn="l"/>
            <a:endParaRPr lang="nl-NL" sz="1800" b="1">
              <a:solidFill>
                <a:schemeClr val="tx1"/>
              </a:solidFill>
            </a:endParaRPr>
          </a:p>
        </p:txBody>
      </p:sp>
      <p:pic>
        <p:nvPicPr>
          <p:cNvPr id="107" name="Afbeelding 10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06" y="5607231"/>
            <a:ext cx="2735794" cy="73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458910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110153"/>
            <a:ext cx="10515600" cy="406680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32" name="Groep 46"/>
          <p:cNvGrpSpPr/>
          <p:nvPr userDrawn="1"/>
        </p:nvGrpSpPr>
        <p:grpSpPr>
          <a:xfrm>
            <a:off x="12507145" y="-35073"/>
            <a:ext cx="2731902" cy="3129002"/>
            <a:chOff x="9263613" y="83974"/>
            <a:chExt cx="2731902" cy="3129002"/>
          </a:xfrm>
        </p:grpSpPr>
        <p:sp>
          <p:nvSpPr>
            <p:cNvPr id="33" name="Tekstvak 33"/>
            <p:cNvSpPr txBox="1"/>
            <p:nvPr userDrawn="1"/>
          </p:nvSpPr>
          <p:spPr>
            <a:xfrm>
              <a:off x="9437422" y="908720"/>
              <a:ext cx="255809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Tahoma" pitchFamily="34" charset="0"/>
                  <a:cs typeface="Arial" pitchFamily="34" charset="0"/>
                </a:rPr>
                <a:t>Klik op het icoontje om een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Tahoma" pitchFamily="34" charset="0"/>
                  <a:cs typeface="Arial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Tahoma" pitchFamily="34" charset="0"/>
                  <a:cs typeface="Arial" pitchFamily="34" charset="0"/>
                </a:rPr>
                <a:t>nieuwe afbeelding in te voegen.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4" name="Tekstvak 33"/>
            <p:cNvSpPr txBox="1"/>
            <p:nvPr userDrawn="1"/>
          </p:nvSpPr>
          <p:spPr>
            <a:xfrm>
              <a:off x="9415631" y="2422049"/>
              <a:ext cx="248608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Tahoma" pitchFamily="34" charset="0"/>
                  <a:cs typeface="Arial" pitchFamily="34" charset="0"/>
                </a:rPr>
                <a:t>Klik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Tahoma" pitchFamily="34" charset="0"/>
                  <a:cs typeface="Arial" pitchFamily="34" charset="0"/>
                </a:rPr>
                <a:t> op 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5" name="Ovaal 34"/>
            <p:cNvSpPr/>
            <p:nvPr userDrawn="1"/>
          </p:nvSpPr>
          <p:spPr>
            <a:xfrm>
              <a:off x="9394407" y="516022"/>
              <a:ext cx="300640" cy="30064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36" name="Ovaal 35"/>
            <p:cNvSpPr/>
            <p:nvPr userDrawn="1"/>
          </p:nvSpPr>
          <p:spPr>
            <a:xfrm>
              <a:off x="9394407" y="2048240"/>
              <a:ext cx="300640" cy="30064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2</a:t>
              </a:r>
            </a:p>
          </p:txBody>
        </p:sp>
        <p:grpSp>
          <p:nvGrpSpPr>
            <p:cNvPr id="37" name="Groep 52"/>
            <p:cNvGrpSpPr/>
            <p:nvPr userDrawn="1"/>
          </p:nvGrpSpPr>
          <p:grpSpPr>
            <a:xfrm>
              <a:off x="9403228" y="2975896"/>
              <a:ext cx="880406" cy="237080"/>
              <a:chOff x="9608724" y="6485262"/>
              <a:chExt cx="880406" cy="237080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619004" y="6485262"/>
                <a:ext cx="870126" cy="233804"/>
              </a:xfrm>
              <a:prstGeom prst="roundRect">
                <a:avLst>
                  <a:gd name="adj" fmla="val 14496"/>
                </a:avLst>
              </a:prstGeom>
              <a:noFill/>
              <a:ln w="6350">
                <a:solidFill>
                  <a:srgbClr val="E2AC00">
                    <a:lumMod val="50000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4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661709" y="6518980"/>
                <a:ext cx="607962" cy="173632"/>
              </a:xfrm>
              <a:prstGeom prst="roundRect">
                <a:avLst>
                  <a:gd name="adj" fmla="val 14496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5" name="Tekstvak 44"/>
              <p:cNvSpPr txBox="1"/>
              <p:nvPr userDrawn="1"/>
            </p:nvSpPr>
            <p:spPr>
              <a:xfrm>
                <a:off x="9608724" y="6491510"/>
                <a:ext cx="713932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5634">
                        <a:lumMod val="25000"/>
                      </a:srgbClr>
                    </a:solidFill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+mn-lt"/>
                  </a:rPr>
                  <a:t>Invoegen</a:t>
                </a:r>
                <a:endPara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+mn-lt"/>
                </a:endParaRPr>
              </a:p>
            </p:txBody>
          </p:sp>
        </p:grpSp>
        <p:sp>
          <p:nvSpPr>
            <p:cNvPr id="38" name="Rechthoek 37"/>
            <p:cNvSpPr/>
            <p:nvPr userDrawn="1"/>
          </p:nvSpPr>
          <p:spPr>
            <a:xfrm>
              <a:off x="9263613" y="83974"/>
              <a:ext cx="2638104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600" b="1">
                  <a:solidFill>
                    <a:schemeClr val="tx2"/>
                  </a:solidFill>
                  <a:latin typeface="+mn-lt"/>
                </a:rPr>
                <a:t>AFBEELDING INVOEGEN</a:t>
              </a:r>
            </a:p>
          </p:txBody>
        </p:sp>
        <p:cxnSp>
          <p:nvCxnSpPr>
            <p:cNvPr id="39" name="Rechte verbindingslijn 38"/>
            <p:cNvCxnSpPr/>
            <p:nvPr userDrawn="1"/>
          </p:nvCxnSpPr>
          <p:spPr>
            <a:xfrm>
              <a:off x="9407292" y="393778"/>
              <a:ext cx="231543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 userDrawn="1"/>
          </p:nvCxnSpPr>
          <p:spPr>
            <a:xfrm>
              <a:off x="9406953" y="1916832"/>
              <a:ext cx="231543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Afbeelding 40"/>
            <p:cNvPicPr>
              <a:picLocks noChangeAspect="1"/>
            </p:cNvPicPr>
            <p:nvPr userDrawn="1"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7423" y="1414275"/>
              <a:ext cx="358541" cy="358541"/>
            </a:xfrm>
            <a:prstGeom prst="rect">
              <a:avLst/>
            </a:prstGeom>
          </p:spPr>
        </p:pic>
      </p:grpSp>
      <p:grpSp>
        <p:nvGrpSpPr>
          <p:cNvPr id="46" name="Groep 25"/>
          <p:cNvGrpSpPr/>
          <p:nvPr userDrawn="1"/>
        </p:nvGrpSpPr>
        <p:grpSpPr>
          <a:xfrm>
            <a:off x="-3588252" y="-52326"/>
            <a:ext cx="3318595" cy="3715957"/>
            <a:chOff x="-3637280" y="-15570"/>
            <a:chExt cx="3487232" cy="3904785"/>
          </a:xfrm>
        </p:grpSpPr>
        <p:sp>
          <p:nvSpPr>
            <p:cNvPr id="47" name="Tekstvak 33"/>
            <p:cNvSpPr txBox="1"/>
            <p:nvPr userDrawn="1"/>
          </p:nvSpPr>
          <p:spPr>
            <a:xfrm>
              <a:off x="-2772815" y="932816"/>
              <a:ext cx="242129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Dubbelklik op de afbeelding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48" name="Ovaal 47"/>
            <p:cNvSpPr/>
            <p:nvPr userDrawn="1"/>
          </p:nvSpPr>
          <p:spPr>
            <a:xfrm>
              <a:off x="-686882" y="537344"/>
              <a:ext cx="345510" cy="34551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1</a:t>
              </a:r>
            </a:p>
          </p:txBody>
        </p:sp>
        <p:cxnSp>
          <p:nvCxnSpPr>
            <p:cNvPr id="49" name="Rechte verbindingslijn 48"/>
            <p:cNvCxnSpPr/>
            <p:nvPr userDrawn="1"/>
          </p:nvCxnSpPr>
          <p:spPr>
            <a:xfrm>
              <a:off x="-3157006" y="1211192"/>
              <a:ext cx="28054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50" name="Tekstvak 33"/>
            <p:cNvSpPr txBox="1"/>
            <p:nvPr userDrawn="1"/>
          </p:nvSpPr>
          <p:spPr>
            <a:xfrm>
              <a:off x="-3303860" y="1906349"/>
              <a:ext cx="297219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Onder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‘Hulpmiddelen voor </a:t>
              </a:r>
              <a:b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afbeeldingen’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, klik je op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‘Afbeeldingen comprimeren’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51" name="Ovaal 50"/>
            <p:cNvSpPr/>
            <p:nvPr userDrawn="1"/>
          </p:nvSpPr>
          <p:spPr>
            <a:xfrm>
              <a:off x="-677174" y="1432517"/>
              <a:ext cx="345510" cy="34551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sp>
          <p:nvSpPr>
            <p:cNvPr id="52" name="Tekstvak 51"/>
            <p:cNvSpPr txBox="1"/>
            <p:nvPr userDrawn="1"/>
          </p:nvSpPr>
          <p:spPr>
            <a:xfrm>
              <a:off x="-3116828" y="3098288"/>
              <a:ext cx="276531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Selecteer ‘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Afdrukken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’ of ‘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Scherm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’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en klik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  <a:ea typeface="Tahoma" pitchFamily="34" charset="0"/>
                  <a:cs typeface="Arial" pitchFamily="34" charset="0"/>
                </a:rPr>
                <a:t>‘OK’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53" name="Ovaal 52"/>
            <p:cNvSpPr/>
            <p:nvPr userDrawn="1"/>
          </p:nvSpPr>
          <p:spPr>
            <a:xfrm>
              <a:off x="-687334" y="2697584"/>
              <a:ext cx="345510" cy="34551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3</a:t>
              </a:r>
            </a:p>
          </p:txBody>
        </p:sp>
        <p:cxnSp>
          <p:nvCxnSpPr>
            <p:cNvPr id="54" name="Rechte verbindingslijn 53"/>
            <p:cNvCxnSpPr/>
            <p:nvPr userDrawn="1"/>
          </p:nvCxnSpPr>
          <p:spPr>
            <a:xfrm>
              <a:off x="-3157006" y="2553568"/>
              <a:ext cx="28054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55" name="Picture 3"/>
            <p:cNvPicPr>
              <a:picLocks noChangeAspect="1" noChangeArrowheads="1"/>
            </p:cNvPicPr>
            <p:nvPr userDrawn="1"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538720" y="3591559"/>
              <a:ext cx="1107757" cy="297656"/>
            </a:xfrm>
            <a:prstGeom prst="roundRect">
              <a:avLst>
                <a:gd name="adj" fmla="val 14496"/>
              </a:avLst>
            </a:prstGeom>
            <a:noFill/>
            <a:ln w="6350">
              <a:solidFill>
                <a:srgbClr val="E2AC00">
                  <a:lumMod val="5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 userDrawn="1"/>
          </p:nvPicPr>
          <p:blipFill rotWithShape="1"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469262" y="3627119"/>
              <a:ext cx="792088" cy="226219"/>
            </a:xfrm>
            <a:prstGeom prst="roundRect">
              <a:avLst>
                <a:gd name="adj" fmla="val 14496"/>
              </a:avLst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7" name="Tekstvak 56"/>
            <p:cNvSpPr txBox="1"/>
            <p:nvPr userDrawn="1"/>
          </p:nvSpPr>
          <p:spPr>
            <a:xfrm>
              <a:off x="-1456638" y="3618438"/>
              <a:ext cx="77946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+mn-lt"/>
                </a:rPr>
                <a:t>OK</a:t>
              </a:r>
            </a:p>
          </p:txBody>
        </p:sp>
        <p:cxnSp>
          <p:nvCxnSpPr>
            <p:cNvPr id="58" name="Rechte verbindingslijn 293"/>
            <p:cNvCxnSpPr/>
            <p:nvPr userDrawn="1"/>
          </p:nvCxnSpPr>
          <p:spPr>
            <a:xfrm>
              <a:off x="-3133691" y="325880"/>
              <a:ext cx="2792319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59" name="Rechthoek 283"/>
            <p:cNvSpPr/>
            <p:nvPr userDrawn="1"/>
          </p:nvSpPr>
          <p:spPr>
            <a:xfrm>
              <a:off x="-3637280" y="-15570"/>
              <a:ext cx="3487232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</a:rPr>
                <a:t>FOTO’S COMPRIMEREN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703" r:id="rId3"/>
    <p:sldLayoutId id="2147483670" r:id="rId4"/>
    <p:sldLayoutId id="2147483667" r:id="rId5"/>
    <p:sldLayoutId id="2147483665" r:id="rId6"/>
    <p:sldLayoutId id="2147483664" r:id="rId7"/>
    <p:sldLayoutId id="2147483704" r:id="rId8"/>
    <p:sldLayoutId id="2147483679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01" r:id="rId37"/>
    <p:sldLayoutId id="2147483732" r:id="rId38"/>
    <p:sldLayoutId id="2147483733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75000"/>
        <a:buFontTx/>
        <a:buBlip>
          <a:blip r:embed="rId44"/>
        </a:buBlip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75000"/>
        <a:buFontTx/>
        <a:buBlip>
          <a:blip r:embed="rId44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75000"/>
        <a:buFontTx/>
        <a:buBlip>
          <a:blip r:embed="rId44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75000"/>
        <a:buFontTx/>
        <a:buBlip>
          <a:blip r:embed="rId44"/>
        </a:buBlip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75000"/>
        <a:buFontTx/>
        <a:buBlip>
          <a:blip r:embed="rId44"/>
        </a:buBlip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82DADD1C-F670-9A4A-9126-10A440880B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383295" y="-161022"/>
            <a:ext cx="4805722" cy="5525983"/>
          </a:xfrm>
        </p:spPr>
        <p:txBody>
          <a:bodyPr/>
          <a:lstStyle/>
          <a:p>
            <a:r>
              <a:rPr lang="nl-NL" dirty="0">
                <a:solidFill>
                  <a:schemeClr val="bg2"/>
                </a:solidFill>
              </a:rPr>
              <a:t>Kan een zorgmedewerker met een laag complexe opleiding hoog complexe zorg verlenen?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0CB549E-6E97-0B44-862A-481121AC9F1F}"/>
              </a:ext>
            </a:extLst>
          </p:cNvPr>
          <p:cNvSpPr txBox="1"/>
          <p:nvPr/>
        </p:nvSpPr>
        <p:spPr>
          <a:xfrm>
            <a:off x="388234" y="4702621"/>
            <a:ext cx="2428482" cy="1160827"/>
          </a:xfrm>
          <a:custGeom>
            <a:avLst/>
            <a:gdLst>
              <a:gd name="connsiteX0" fmla="*/ 0 w 1928751"/>
              <a:gd name="connsiteY0" fmla="*/ 0 h 844810"/>
              <a:gd name="connsiteX1" fmla="*/ 1928751 w 1928751"/>
              <a:gd name="connsiteY1" fmla="*/ 0 h 844810"/>
              <a:gd name="connsiteX2" fmla="*/ 1928751 w 1928751"/>
              <a:gd name="connsiteY2" fmla="*/ 844810 h 844810"/>
              <a:gd name="connsiteX3" fmla="*/ 0 w 1928751"/>
              <a:gd name="connsiteY3" fmla="*/ 844810 h 844810"/>
              <a:gd name="connsiteX4" fmla="*/ 0 w 1928751"/>
              <a:gd name="connsiteY4" fmla="*/ 0 h 844810"/>
              <a:gd name="connsiteX0" fmla="*/ 0 w 2130631"/>
              <a:gd name="connsiteY0" fmla="*/ 190005 h 1034815"/>
              <a:gd name="connsiteX1" fmla="*/ 2130631 w 2130631"/>
              <a:gd name="connsiteY1" fmla="*/ 0 h 1034815"/>
              <a:gd name="connsiteX2" fmla="*/ 1928751 w 2130631"/>
              <a:gd name="connsiteY2" fmla="*/ 1034815 h 1034815"/>
              <a:gd name="connsiteX3" fmla="*/ 0 w 2130631"/>
              <a:gd name="connsiteY3" fmla="*/ 1034815 h 1034815"/>
              <a:gd name="connsiteX4" fmla="*/ 0 w 2130631"/>
              <a:gd name="connsiteY4" fmla="*/ 190005 h 10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631" h="1034815">
                <a:moveTo>
                  <a:pt x="0" y="190005"/>
                </a:moveTo>
                <a:lnTo>
                  <a:pt x="2130631" y="0"/>
                </a:lnTo>
                <a:lnTo>
                  <a:pt x="1928751" y="1034815"/>
                </a:lnTo>
                <a:lnTo>
                  <a:pt x="0" y="1034815"/>
                </a:lnTo>
                <a:lnTo>
                  <a:pt x="0" y="1900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16000" tIns="360000" rIns="432000" bIns="180000" rtlCol="0" anchor="ctr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Walter Stekelenburg </a:t>
            </a:r>
            <a:endParaRPr lang="nl-NL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28872E-5377-904A-A05C-143265AD85A8}"/>
              </a:ext>
            </a:extLst>
          </p:cNvPr>
          <p:cNvSpPr txBox="1"/>
          <p:nvPr/>
        </p:nvSpPr>
        <p:spPr>
          <a:xfrm>
            <a:off x="2910035" y="4548734"/>
            <a:ext cx="4153238" cy="1468603"/>
          </a:xfrm>
          <a:custGeom>
            <a:avLst/>
            <a:gdLst>
              <a:gd name="connsiteX0" fmla="*/ 0 w 1928751"/>
              <a:gd name="connsiteY0" fmla="*/ 0 h 844810"/>
              <a:gd name="connsiteX1" fmla="*/ 1928751 w 1928751"/>
              <a:gd name="connsiteY1" fmla="*/ 0 h 844810"/>
              <a:gd name="connsiteX2" fmla="*/ 1928751 w 1928751"/>
              <a:gd name="connsiteY2" fmla="*/ 844810 h 844810"/>
              <a:gd name="connsiteX3" fmla="*/ 0 w 1928751"/>
              <a:gd name="connsiteY3" fmla="*/ 844810 h 844810"/>
              <a:gd name="connsiteX4" fmla="*/ 0 w 1928751"/>
              <a:gd name="connsiteY4" fmla="*/ 0 h 844810"/>
              <a:gd name="connsiteX0" fmla="*/ 0 w 2130631"/>
              <a:gd name="connsiteY0" fmla="*/ 190005 h 1034815"/>
              <a:gd name="connsiteX1" fmla="*/ 2130631 w 2130631"/>
              <a:gd name="connsiteY1" fmla="*/ 0 h 1034815"/>
              <a:gd name="connsiteX2" fmla="*/ 1928751 w 2130631"/>
              <a:gd name="connsiteY2" fmla="*/ 1034815 h 1034815"/>
              <a:gd name="connsiteX3" fmla="*/ 0 w 2130631"/>
              <a:gd name="connsiteY3" fmla="*/ 1034815 h 1034815"/>
              <a:gd name="connsiteX4" fmla="*/ 0 w 2130631"/>
              <a:gd name="connsiteY4" fmla="*/ 190005 h 10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631" h="1034815">
                <a:moveTo>
                  <a:pt x="0" y="190005"/>
                </a:moveTo>
                <a:lnTo>
                  <a:pt x="2130631" y="0"/>
                </a:lnTo>
                <a:lnTo>
                  <a:pt x="1928751" y="1034815"/>
                </a:lnTo>
                <a:lnTo>
                  <a:pt x="0" y="1034815"/>
                </a:lnTo>
                <a:lnTo>
                  <a:pt x="0" y="1900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16000" tIns="360000" rIns="432000" bIns="180000" rtlCol="0" anchor="ctr">
            <a:spAutoFit/>
          </a:bodyPr>
          <a:lstStyle/>
          <a:p>
            <a:r>
              <a:rPr lang="nl-NL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Docent verpleegkunde en zorgtechnologie </a:t>
            </a:r>
          </a:p>
          <a:p>
            <a:r>
              <a:rPr lang="nl-NL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Lid van Kerngroep mbo -A</a:t>
            </a:r>
          </a:p>
        </p:txBody>
      </p:sp>
    </p:spTree>
    <p:extLst>
      <p:ext uri="{BB962C8B-B14F-4D97-AF65-F5344CB8AC3E}">
        <p14:creationId xmlns:p14="http://schemas.microsoft.com/office/powerpoint/2010/main" val="236545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18970-9177-4870-8604-CADE39FB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 maar wat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610684-1ED0-4686-851E-8917DD1A7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Hoe leer je hem / haar om de juiste signalen bij de </a:t>
            </a:r>
            <a:r>
              <a:rPr lang="nl-NL" dirty="0" err="1"/>
              <a:t>zv</a:t>
            </a:r>
            <a:r>
              <a:rPr lang="nl-NL" dirty="0"/>
              <a:t>/</a:t>
            </a:r>
            <a:r>
              <a:rPr lang="nl-NL" dirty="0" err="1"/>
              <a:t>clienten</a:t>
            </a:r>
            <a:r>
              <a:rPr lang="nl-NL" dirty="0"/>
              <a:t> door te geven aan team of is dat niet nodig.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0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FCA47-71B4-4492-A9E0-172BEC2E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 maar wat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6CA548-4C05-4E12-B366-0A57AA4B04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Welke duidelijke taken zou je haar/ hem willen meegeven.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1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3CB25-BAB9-4FC9-A69E-5F340FC6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 maar wat vragen 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3E5107-6AE2-4D57-9DF7-91E32F5EB4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Welke communicatieve vaardigheden met de N2 bezitten</a:t>
            </a:r>
          </a:p>
          <a:p>
            <a:pPr lvl="1"/>
            <a:r>
              <a:rPr lang="nl-NL" dirty="0"/>
              <a:t>Denk aan taal</a:t>
            </a:r>
          </a:p>
          <a:p>
            <a:pPr lvl="1"/>
            <a:r>
              <a:rPr lang="nl-NL" dirty="0"/>
              <a:t>Uitstraling</a:t>
            </a:r>
          </a:p>
          <a:p>
            <a:pPr lvl="1"/>
            <a:r>
              <a:rPr lang="nl-NL" dirty="0"/>
              <a:t>Integriteit ?  “wat is dat”</a:t>
            </a:r>
          </a:p>
        </p:txBody>
      </p:sp>
    </p:spTree>
    <p:extLst>
      <p:ext uri="{BB962C8B-B14F-4D97-AF65-F5344CB8AC3E}">
        <p14:creationId xmlns:p14="http://schemas.microsoft.com/office/powerpoint/2010/main" val="16300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96A84-B08A-4176-A408-F2FACC2C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Breakout</a:t>
            </a:r>
            <a:r>
              <a:rPr lang="nl-NL" dirty="0"/>
              <a:t> Room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D9F4F8-280A-4D04-B651-7B57B71D9B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0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tekst, pentekening&#10;&#10;Automatisch gegenereerde beschrijving">
            <a:extLst>
              <a:ext uri="{FF2B5EF4-FFF2-40B4-BE49-F238E27FC236}">
                <a16:creationId xmlns:a16="http://schemas.microsoft.com/office/drawing/2014/main" id="{9A7CFD52-5093-439F-9C21-A8149D00E0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5555" b="5555"/>
          <a:stretch>
            <a:fillRect/>
          </a:stretch>
        </p:blipFill>
        <p:spPr>
          <a:xfrm>
            <a:off x="-41275" y="0"/>
            <a:ext cx="5177479" cy="547931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E1C7C9-74C7-49FD-9AB9-4F101C60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1507504"/>
            <a:ext cx="4749518" cy="2446097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Samenvatting /uitkomst van  </a:t>
            </a:r>
          </a:p>
        </p:txBody>
      </p:sp>
    </p:spTree>
    <p:extLst>
      <p:ext uri="{BB962C8B-B14F-4D97-AF65-F5344CB8AC3E}">
        <p14:creationId xmlns:p14="http://schemas.microsoft.com/office/powerpoint/2010/main" val="1940186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CBE8F-C9D2-4A6D-AD4F-9CB14C7F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vonden jullie ervan!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730517-C7A9-4B7C-ABED-B29AB56C1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35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30782-D066-4989-8874-718246A4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deze Workshop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C6BB16-6BEF-4D76-A627-3FB5352F0D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Onderwijsscan N2</a:t>
            </a:r>
          </a:p>
          <a:p>
            <a:r>
              <a:rPr lang="nl-NL" dirty="0"/>
              <a:t>Aan de hand van aantal items tot mening komen wat kan en moet er in de opleiding tot N2 ( dit was mijn uitgangsvraag)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51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D9081-FD19-4B5C-8E53-862BC734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Kan een zorgmedewerker met een laag complexe opleiding hoog complexe zorg verlenen?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116213-D7B0-4EC0-9924-790915A367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Laag complexe opleiding ?</a:t>
            </a:r>
          </a:p>
          <a:p>
            <a:pPr lvl="2"/>
            <a:r>
              <a:rPr lang="nl-NL" dirty="0"/>
              <a:t>servicemedewerker</a:t>
            </a:r>
          </a:p>
          <a:p>
            <a:r>
              <a:rPr lang="nl-NL" dirty="0"/>
              <a:t>Profiel van N2</a:t>
            </a:r>
          </a:p>
          <a:p>
            <a:pPr lvl="1"/>
            <a:r>
              <a:rPr lang="nl-NL" dirty="0"/>
              <a:t>Vaak anders talig</a:t>
            </a:r>
          </a:p>
          <a:p>
            <a:pPr lvl="1"/>
            <a:r>
              <a:rPr lang="nl-NL" dirty="0"/>
              <a:t>Kwetsbare </a:t>
            </a:r>
            <a:r>
              <a:rPr lang="nl-NL" dirty="0" err="1"/>
              <a:t>schoolcarriere</a:t>
            </a:r>
            <a:endParaRPr lang="nl-NL" dirty="0"/>
          </a:p>
          <a:p>
            <a:pPr lvl="1"/>
            <a:r>
              <a:rPr lang="nl-NL" dirty="0"/>
              <a:t>Hart van goud</a:t>
            </a:r>
          </a:p>
          <a:p>
            <a:pPr lvl="1"/>
            <a:r>
              <a:rPr lang="nl-NL" dirty="0"/>
              <a:t>Moeizaam omgaan met problemen</a:t>
            </a:r>
          </a:p>
          <a:p>
            <a:pPr lvl="1"/>
            <a:r>
              <a:rPr lang="nl-NL" dirty="0"/>
              <a:t>Verkeerd communicatief vaardig</a:t>
            </a:r>
          </a:p>
        </p:txBody>
      </p:sp>
    </p:spTree>
    <p:extLst>
      <p:ext uri="{BB962C8B-B14F-4D97-AF65-F5344CB8AC3E}">
        <p14:creationId xmlns:p14="http://schemas.microsoft.com/office/powerpoint/2010/main" val="20877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05941-3D7C-41B9-9151-165627E1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 van N2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699684-913A-476D-BEA7-84DA4E1D4B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Je voelt goed mensen aan</a:t>
            </a:r>
          </a:p>
          <a:p>
            <a:r>
              <a:rPr lang="nl-NL" dirty="0"/>
              <a:t>Je bent een doener</a:t>
            </a:r>
          </a:p>
          <a:p>
            <a:r>
              <a:rPr lang="nl-NL" dirty="0"/>
              <a:t>Onderneemt “weet wat goed is voor de ander”</a:t>
            </a:r>
          </a:p>
          <a:p>
            <a:r>
              <a:rPr lang="nl-NL" dirty="0"/>
              <a:t>Gezellig</a:t>
            </a:r>
          </a:p>
          <a:p>
            <a:r>
              <a:rPr lang="nl-NL" dirty="0"/>
              <a:t>Servicegericht</a:t>
            </a:r>
          </a:p>
          <a:p>
            <a:r>
              <a:rPr lang="nl-NL" dirty="0"/>
              <a:t>Faciliteert naar familie </a:t>
            </a:r>
          </a:p>
        </p:txBody>
      </p:sp>
    </p:spTree>
    <p:extLst>
      <p:ext uri="{BB962C8B-B14F-4D97-AF65-F5344CB8AC3E}">
        <p14:creationId xmlns:p14="http://schemas.microsoft.com/office/powerpoint/2010/main" val="14529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E8D71-50AB-4387-AF49-98F67873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Raakvlakken die het functioneren moeilijker maken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1CB43D-EA1E-4634-B814-9DDE10FD2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Contact met vrijwilligers</a:t>
            </a:r>
          </a:p>
          <a:p>
            <a:r>
              <a:rPr lang="nl-NL" dirty="0"/>
              <a:t>Betaalde krachten die onder het profiel </a:t>
            </a:r>
            <a:r>
              <a:rPr lang="nl-NL" dirty="0" err="1"/>
              <a:t>afdelingsass</a:t>
            </a:r>
            <a:r>
              <a:rPr lang="nl-NL" dirty="0"/>
              <a:t> gaan</a:t>
            </a:r>
          </a:p>
        </p:txBody>
      </p:sp>
    </p:spTree>
    <p:extLst>
      <p:ext uri="{BB962C8B-B14F-4D97-AF65-F5344CB8AC3E}">
        <p14:creationId xmlns:p14="http://schemas.microsoft.com/office/powerpoint/2010/main" val="184379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FEA94-2F89-49E7-91F8-973F38FC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Interview/ les over palliatieve zorg.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AEE2DD-00FB-415F-9439-0EA0FDBF6C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Dat zijn toch die mensen die dood gaan</a:t>
            </a:r>
          </a:p>
          <a:p>
            <a:r>
              <a:rPr lang="nl-NL" dirty="0"/>
              <a:t>Zorgen dat mensen comfortabel zijn ? “waar heb je het over”</a:t>
            </a:r>
          </a:p>
          <a:p>
            <a:r>
              <a:rPr lang="nl-NL" dirty="0"/>
              <a:t>Ze laten me alles doen? Soms zelfs de medicatie “of ik even kom helpen draaien ! </a:t>
            </a:r>
          </a:p>
          <a:p>
            <a:r>
              <a:rPr lang="nl-NL" dirty="0"/>
              <a:t>Ligt daar een oud vrouwtje, eet niets, alleen haar ogen dicht “Je moet toch eten ! “</a:t>
            </a:r>
          </a:p>
        </p:txBody>
      </p:sp>
    </p:spTree>
    <p:extLst>
      <p:ext uri="{BB962C8B-B14F-4D97-AF65-F5344CB8AC3E}">
        <p14:creationId xmlns:p14="http://schemas.microsoft.com/office/powerpoint/2010/main" val="13077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E0B98ED-BDB3-48AA-8F4E-B5924E641BDD}"/>
              </a:ext>
            </a:extLst>
          </p:cNvPr>
          <p:cNvCxnSpPr>
            <a:cxnSpLocks/>
          </p:cNvCxnSpPr>
          <p:nvPr/>
        </p:nvCxnSpPr>
        <p:spPr>
          <a:xfrm flipH="1">
            <a:off x="3962797" y="4634091"/>
            <a:ext cx="1384140" cy="5667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D761EA74-FC73-4789-9BEB-C720B0E8909F}"/>
              </a:ext>
            </a:extLst>
          </p:cNvPr>
          <p:cNvCxnSpPr>
            <a:cxnSpLocks/>
          </p:cNvCxnSpPr>
          <p:nvPr/>
        </p:nvCxnSpPr>
        <p:spPr>
          <a:xfrm flipH="1">
            <a:off x="3593344" y="4206910"/>
            <a:ext cx="1430321" cy="12805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85ED5D71-F821-4745-B00E-EEEFBC0C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De N2 is een spin in een web!</a:t>
            </a:r>
          </a:p>
        </p:txBody>
      </p:sp>
      <p:sp>
        <p:nvSpPr>
          <p:cNvPr id="12" name="Tekstvak 11">
            <a:hlinkClick r:id="" action="ppaction://noaction"/>
            <a:extLst>
              <a:ext uri="{FF2B5EF4-FFF2-40B4-BE49-F238E27FC236}">
                <a16:creationId xmlns:a16="http://schemas.microsoft.com/office/drawing/2014/main" id="{7820953D-0280-42E0-B687-4ED3B0CD09F6}"/>
              </a:ext>
            </a:extLst>
          </p:cNvPr>
          <p:cNvSpPr txBox="1"/>
          <p:nvPr/>
        </p:nvSpPr>
        <p:spPr>
          <a:xfrm>
            <a:off x="385976" y="3955836"/>
            <a:ext cx="3239327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228CD2"/>
                </a:solidFill>
              </a:rPr>
              <a:t>Starten vanuit zorgvraag</a:t>
            </a:r>
            <a:br>
              <a:rPr lang="nl-NL" sz="2400" b="1" dirty="0">
                <a:solidFill>
                  <a:srgbClr val="228CD2"/>
                </a:solidFill>
              </a:rPr>
            </a:br>
            <a:r>
              <a:rPr lang="nl-NL" dirty="0">
                <a:solidFill>
                  <a:srgbClr val="228CD2"/>
                </a:solidFill>
              </a:rPr>
              <a:t>Urgentie, Hiaat &amp; Probleem</a:t>
            </a:r>
            <a:endParaRPr lang="nl-NL" dirty="0">
              <a:solidFill>
                <a:srgbClr val="228CD2"/>
              </a:solidFill>
              <a:cs typeface="Calibri"/>
            </a:endParaRPr>
          </a:p>
        </p:txBody>
      </p:sp>
      <p:sp>
        <p:nvSpPr>
          <p:cNvPr id="13" name="Tekstvak 12">
            <a:hlinkClick r:id="" action="ppaction://noaction"/>
            <a:extLst>
              <a:ext uri="{FF2B5EF4-FFF2-40B4-BE49-F238E27FC236}">
                <a16:creationId xmlns:a16="http://schemas.microsoft.com/office/drawing/2014/main" id="{1FB17E99-FC88-458B-A94C-347431E218F7}"/>
              </a:ext>
            </a:extLst>
          </p:cNvPr>
          <p:cNvSpPr txBox="1"/>
          <p:nvPr/>
        </p:nvSpPr>
        <p:spPr>
          <a:xfrm>
            <a:off x="8536670" y="4252279"/>
            <a:ext cx="27432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F7CCF1"/>
                </a:solidFill>
              </a:rPr>
              <a:t> Leren </a:t>
            </a:r>
            <a:r>
              <a:rPr lang="nl-NL" sz="1200" b="1" dirty="0">
                <a:solidFill>
                  <a:srgbClr val="F7CCF1"/>
                </a:solidFill>
              </a:rPr>
              <a:t>Daar wil ik meer van weten !</a:t>
            </a:r>
            <a:r>
              <a:rPr lang="nl-NL" sz="1200" dirty="0">
                <a:solidFill>
                  <a:srgbClr val="F7CCF1"/>
                </a:solidFill>
              </a:rPr>
              <a:t> </a:t>
            </a:r>
          </a:p>
        </p:txBody>
      </p:sp>
      <p:sp>
        <p:nvSpPr>
          <p:cNvPr id="14" name="Tekstvak 13">
            <a:hlinkClick r:id="" action="ppaction://noaction"/>
            <a:extLst>
              <a:ext uri="{FF2B5EF4-FFF2-40B4-BE49-F238E27FC236}">
                <a16:creationId xmlns:a16="http://schemas.microsoft.com/office/drawing/2014/main" id="{B4298444-CD6B-4DFF-A3B8-779BC8387FEF}"/>
              </a:ext>
            </a:extLst>
          </p:cNvPr>
          <p:cNvSpPr txBox="1"/>
          <p:nvPr/>
        </p:nvSpPr>
        <p:spPr>
          <a:xfrm>
            <a:off x="2949148" y="5154164"/>
            <a:ext cx="2161116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4800" dirty="0">
                <a:solidFill>
                  <a:srgbClr val="FDC6DA"/>
                </a:solidFill>
                <a:cs typeface="Calibri"/>
              </a:rPr>
              <a:t>?</a:t>
            </a:r>
          </a:p>
        </p:txBody>
      </p:sp>
      <p:sp>
        <p:nvSpPr>
          <p:cNvPr id="15" name="Tekstvak 14">
            <a:hlinkClick r:id="" action="ppaction://noaction"/>
            <a:extLst>
              <a:ext uri="{FF2B5EF4-FFF2-40B4-BE49-F238E27FC236}">
                <a16:creationId xmlns:a16="http://schemas.microsoft.com/office/drawing/2014/main" id="{A5C872B1-CDF9-40A6-9573-76C3E54B57C6}"/>
              </a:ext>
            </a:extLst>
          </p:cNvPr>
          <p:cNvSpPr txBox="1"/>
          <p:nvPr/>
        </p:nvSpPr>
        <p:spPr>
          <a:xfrm>
            <a:off x="7592488" y="2484500"/>
            <a:ext cx="274320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chemeClr val="accent3">
                    <a:lumMod val="75000"/>
                  </a:schemeClr>
                </a:solidFill>
              </a:rPr>
              <a:t> kennis</a:t>
            </a:r>
          </a:p>
          <a:p>
            <a:pPr algn="ctr"/>
            <a:r>
              <a:rPr lang="nl-NL" sz="2400" b="1" dirty="0">
                <a:solidFill>
                  <a:schemeClr val="accent3">
                    <a:lumMod val="75000"/>
                  </a:schemeClr>
                </a:solidFill>
              </a:rPr>
              <a:t>Vaak op basis van </a:t>
            </a:r>
            <a:r>
              <a:rPr lang="nl-NL" sz="2400" b="1" dirty="0" err="1">
                <a:solidFill>
                  <a:schemeClr val="accent3">
                    <a:lumMod val="75000"/>
                  </a:schemeClr>
                </a:solidFill>
              </a:rPr>
              <a:t>evidence</a:t>
            </a:r>
            <a:br>
              <a:rPr lang="nl-NL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nl-N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kstvak 15">
            <a:hlinkClick r:id="" action="ppaction://noaction"/>
            <a:extLst>
              <a:ext uri="{FF2B5EF4-FFF2-40B4-BE49-F238E27FC236}">
                <a16:creationId xmlns:a16="http://schemas.microsoft.com/office/drawing/2014/main" id="{3A6ABB81-A6CB-4469-9C7A-5E31B0F941D8}"/>
              </a:ext>
            </a:extLst>
          </p:cNvPr>
          <p:cNvSpPr txBox="1"/>
          <p:nvPr/>
        </p:nvSpPr>
        <p:spPr>
          <a:xfrm>
            <a:off x="5835422" y="5299609"/>
            <a:ext cx="27432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6D0227"/>
                </a:solidFill>
              </a:rPr>
              <a:t>Flexibele werkomgeving</a:t>
            </a:r>
            <a:br>
              <a:rPr lang="nl-NL" sz="2400" b="1" dirty="0">
                <a:solidFill>
                  <a:srgbClr val="6D0227"/>
                </a:solidFill>
              </a:rPr>
            </a:br>
            <a:r>
              <a:rPr lang="nl-NL" sz="2400" b="1" dirty="0">
                <a:solidFill>
                  <a:srgbClr val="6D0227"/>
                </a:solidFill>
              </a:rPr>
              <a:t>elke dag is anders</a:t>
            </a:r>
            <a:r>
              <a:rPr lang="nl-NL" dirty="0">
                <a:solidFill>
                  <a:srgbClr val="6D0227"/>
                </a:solidFill>
              </a:rPr>
              <a:t> </a:t>
            </a:r>
            <a:endParaRPr lang="nl-NL" dirty="0">
              <a:solidFill>
                <a:srgbClr val="6D0227"/>
              </a:solidFill>
              <a:cs typeface="Calibri"/>
            </a:endParaRPr>
          </a:p>
        </p:txBody>
      </p:sp>
      <p:sp>
        <p:nvSpPr>
          <p:cNvPr id="17" name="Tekstvak 16">
            <a:hlinkClick r:id="" action="ppaction://noaction"/>
            <a:extLst>
              <a:ext uri="{FF2B5EF4-FFF2-40B4-BE49-F238E27FC236}">
                <a16:creationId xmlns:a16="http://schemas.microsoft.com/office/drawing/2014/main" id="{110305A3-A666-47E9-95E7-D5A1C97EFD12}"/>
              </a:ext>
            </a:extLst>
          </p:cNvPr>
          <p:cNvSpPr txBox="1"/>
          <p:nvPr/>
        </p:nvSpPr>
        <p:spPr>
          <a:xfrm>
            <a:off x="4470820" y="1661341"/>
            <a:ext cx="27432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636E00"/>
                </a:solidFill>
              </a:rPr>
              <a:t>Sociaal leren</a:t>
            </a:r>
            <a:br>
              <a:rPr lang="nl-NL" sz="2400" b="1" dirty="0">
                <a:solidFill>
                  <a:srgbClr val="636E00"/>
                </a:solidFill>
              </a:rPr>
            </a:br>
            <a:r>
              <a:rPr lang="nl-NL" sz="2400" b="1" dirty="0">
                <a:solidFill>
                  <a:srgbClr val="636E00"/>
                </a:solidFill>
              </a:rPr>
              <a:t>Hoe vaardig is de ..</a:t>
            </a:r>
            <a:endParaRPr lang="nl-NL" dirty="0"/>
          </a:p>
        </p:txBody>
      </p:sp>
      <p:sp>
        <p:nvSpPr>
          <p:cNvPr id="18" name="Tekstvak 17">
            <a:hlinkClick r:id="" action="ppaction://noaction"/>
            <a:extLst>
              <a:ext uri="{FF2B5EF4-FFF2-40B4-BE49-F238E27FC236}">
                <a16:creationId xmlns:a16="http://schemas.microsoft.com/office/drawing/2014/main" id="{81D308EA-575C-495D-B9B3-43F50A4B98F0}"/>
              </a:ext>
            </a:extLst>
          </p:cNvPr>
          <p:cNvSpPr txBox="1"/>
          <p:nvPr/>
        </p:nvSpPr>
        <p:spPr>
          <a:xfrm>
            <a:off x="372220" y="2347147"/>
            <a:ext cx="3778817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>
                <a:solidFill>
                  <a:srgbClr val="285502"/>
                </a:solidFill>
                <a:cs typeface="Calibri"/>
              </a:rPr>
              <a:t>Opleiding , te kort, houding , veiligheid, onduidelijke taken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EE74851-8F2F-3641-9256-0FC43A9BAC8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842420" y="2492338"/>
            <a:ext cx="0" cy="91958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A2D83FA-E91F-494C-B436-F2814C239F18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261629" y="2993478"/>
            <a:ext cx="2401825" cy="7882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0402EA3-1F38-7C4C-BF09-B8103504EF9D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6176002" y="4621611"/>
            <a:ext cx="1031020" cy="67799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EFCE0396-0ED3-B24C-952A-7FB43FADF2DE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863896" y="4403306"/>
            <a:ext cx="1672774" cy="1721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CD86384-EB44-2749-A93B-2B285B2C6068}"/>
              </a:ext>
            </a:extLst>
          </p:cNvPr>
          <p:cNvCxnSpPr>
            <a:cxnSpLocks/>
            <a:endCxn id="14" idx="0"/>
          </p:cNvCxnSpPr>
          <p:nvPr/>
        </p:nvCxnSpPr>
        <p:spPr>
          <a:xfrm flipH="1" flipV="1">
            <a:off x="4029706" y="5154164"/>
            <a:ext cx="3770576" cy="47735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5659C076-266B-1044-8995-74D8C54F85F3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6964617" y="3638698"/>
            <a:ext cx="1999471" cy="1264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E0277BD7-C1BB-A44A-AF4B-18EA8FFCA72A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3625303" y="4509834"/>
            <a:ext cx="1670602" cy="744816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E68EB3FA-19DC-49B4-B0FE-176CA7930CA0}"/>
              </a:ext>
            </a:extLst>
          </p:cNvPr>
          <p:cNvSpPr txBox="1"/>
          <p:nvPr/>
        </p:nvSpPr>
        <p:spPr>
          <a:xfrm>
            <a:off x="4644251" y="3198282"/>
            <a:ext cx="2382342" cy="1468603"/>
          </a:xfrm>
          <a:custGeom>
            <a:avLst/>
            <a:gdLst>
              <a:gd name="connsiteX0" fmla="*/ 0 w 1928751"/>
              <a:gd name="connsiteY0" fmla="*/ 0 h 844810"/>
              <a:gd name="connsiteX1" fmla="*/ 1928751 w 1928751"/>
              <a:gd name="connsiteY1" fmla="*/ 0 h 844810"/>
              <a:gd name="connsiteX2" fmla="*/ 1928751 w 1928751"/>
              <a:gd name="connsiteY2" fmla="*/ 844810 h 844810"/>
              <a:gd name="connsiteX3" fmla="*/ 0 w 1928751"/>
              <a:gd name="connsiteY3" fmla="*/ 844810 h 844810"/>
              <a:gd name="connsiteX4" fmla="*/ 0 w 1928751"/>
              <a:gd name="connsiteY4" fmla="*/ 0 h 844810"/>
              <a:gd name="connsiteX0" fmla="*/ 0 w 2130631"/>
              <a:gd name="connsiteY0" fmla="*/ 190005 h 1034815"/>
              <a:gd name="connsiteX1" fmla="*/ 2130631 w 2130631"/>
              <a:gd name="connsiteY1" fmla="*/ 0 h 1034815"/>
              <a:gd name="connsiteX2" fmla="*/ 1928751 w 2130631"/>
              <a:gd name="connsiteY2" fmla="*/ 1034815 h 1034815"/>
              <a:gd name="connsiteX3" fmla="*/ 0 w 2130631"/>
              <a:gd name="connsiteY3" fmla="*/ 1034815 h 1034815"/>
              <a:gd name="connsiteX4" fmla="*/ 0 w 2130631"/>
              <a:gd name="connsiteY4" fmla="*/ 190005 h 103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631" h="1034815">
                <a:moveTo>
                  <a:pt x="0" y="190005"/>
                </a:moveTo>
                <a:lnTo>
                  <a:pt x="2130631" y="0"/>
                </a:lnTo>
                <a:lnTo>
                  <a:pt x="1928751" y="1034815"/>
                </a:lnTo>
                <a:lnTo>
                  <a:pt x="0" y="1034815"/>
                </a:lnTo>
                <a:lnTo>
                  <a:pt x="0" y="19000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216000" tIns="360000" rIns="432000" bIns="180000" rtlCol="0" anchor="ctr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Laag opgeleid, hoge verwachtingen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23" name="Groeperen 143">
            <a:extLst>
              <a:ext uri="{FF2B5EF4-FFF2-40B4-BE49-F238E27FC236}">
                <a16:creationId xmlns:a16="http://schemas.microsoft.com/office/drawing/2014/main" id="{CA35E0B2-7A71-454B-A3E5-7C1CDE2F5F81}"/>
              </a:ext>
            </a:extLst>
          </p:cNvPr>
          <p:cNvGrpSpPr/>
          <p:nvPr/>
        </p:nvGrpSpPr>
        <p:grpSpPr>
          <a:xfrm>
            <a:off x="154954" y="4435512"/>
            <a:ext cx="452893" cy="582455"/>
            <a:chOff x="5421313" y="4449763"/>
            <a:chExt cx="541337" cy="684212"/>
          </a:xfrm>
          <a:solidFill>
            <a:schemeClr val="tx2"/>
          </a:solidFill>
        </p:grpSpPr>
        <p:sp>
          <p:nvSpPr>
            <p:cNvPr id="27" name="Freeform 125">
              <a:extLst>
                <a:ext uri="{FF2B5EF4-FFF2-40B4-BE49-F238E27FC236}">
                  <a16:creationId xmlns:a16="http://schemas.microsoft.com/office/drawing/2014/main" id="{A87E69CB-C781-40B6-BDF1-36965521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4449763"/>
              <a:ext cx="363537" cy="677862"/>
            </a:xfrm>
            <a:custGeom>
              <a:avLst/>
              <a:gdLst>
                <a:gd name="T0" fmla="*/ 712 w 1010"/>
                <a:gd name="T1" fmla="*/ 653 h 1881"/>
                <a:gd name="T2" fmla="*/ 712 w 1010"/>
                <a:gd name="T3" fmla="*/ 653 h 1881"/>
                <a:gd name="T4" fmla="*/ 732 w 1010"/>
                <a:gd name="T5" fmla="*/ 396 h 1881"/>
                <a:gd name="T6" fmla="*/ 950 w 1010"/>
                <a:gd name="T7" fmla="*/ 99 h 1881"/>
                <a:gd name="T8" fmla="*/ 910 w 1010"/>
                <a:gd name="T9" fmla="*/ 59 h 1881"/>
                <a:gd name="T10" fmla="*/ 890 w 1010"/>
                <a:gd name="T11" fmla="*/ 59 h 1881"/>
                <a:gd name="T12" fmla="*/ 890 w 1010"/>
                <a:gd name="T13" fmla="*/ 40 h 1881"/>
                <a:gd name="T14" fmla="*/ 495 w 1010"/>
                <a:gd name="T15" fmla="*/ 40 h 1881"/>
                <a:gd name="T16" fmla="*/ 297 w 1010"/>
                <a:gd name="T17" fmla="*/ 99 h 1881"/>
                <a:gd name="T18" fmla="*/ 158 w 1010"/>
                <a:gd name="T19" fmla="*/ 455 h 1881"/>
                <a:gd name="T20" fmla="*/ 20 w 1010"/>
                <a:gd name="T21" fmla="*/ 891 h 1881"/>
                <a:gd name="T22" fmla="*/ 60 w 1010"/>
                <a:gd name="T23" fmla="*/ 989 h 1881"/>
                <a:gd name="T24" fmla="*/ 198 w 1010"/>
                <a:gd name="T25" fmla="*/ 970 h 1881"/>
                <a:gd name="T26" fmla="*/ 317 w 1010"/>
                <a:gd name="T27" fmla="*/ 950 h 1881"/>
                <a:gd name="T28" fmla="*/ 238 w 1010"/>
                <a:gd name="T29" fmla="*/ 1346 h 1881"/>
                <a:gd name="T30" fmla="*/ 139 w 1010"/>
                <a:gd name="T31" fmla="*/ 1840 h 1881"/>
                <a:gd name="T32" fmla="*/ 178 w 1010"/>
                <a:gd name="T33" fmla="*/ 1860 h 1881"/>
                <a:gd name="T34" fmla="*/ 574 w 1010"/>
                <a:gd name="T35" fmla="*/ 1326 h 1881"/>
                <a:gd name="T36" fmla="*/ 752 w 1010"/>
                <a:gd name="T37" fmla="*/ 1069 h 1881"/>
                <a:gd name="T38" fmla="*/ 930 w 1010"/>
                <a:gd name="T39" fmla="*/ 831 h 1881"/>
                <a:gd name="T40" fmla="*/ 712 w 1010"/>
                <a:gd name="T41" fmla="*/ 653 h 1881"/>
                <a:gd name="T42" fmla="*/ 712 w 1010"/>
                <a:gd name="T43" fmla="*/ 1049 h 1881"/>
                <a:gd name="T44" fmla="*/ 712 w 1010"/>
                <a:gd name="T45" fmla="*/ 1049 h 1881"/>
                <a:gd name="T46" fmla="*/ 554 w 1010"/>
                <a:gd name="T47" fmla="*/ 1247 h 1881"/>
                <a:gd name="T48" fmla="*/ 238 w 1010"/>
                <a:gd name="T49" fmla="*/ 1682 h 1881"/>
                <a:gd name="T50" fmla="*/ 317 w 1010"/>
                <a:gd name="T51" fmla="*/ 1267 h 1881"/>
                <a:gd name="T52" fmla="*/ 376 w 1010"/>
                <a:gd name="T53" fmla="*/ 891 h 1881"/>
                <a:gd name="T54" fmla="*/ 336 w 1010"/>
                <a:gd name="T55" fmla="*/ 891 h 1881"/>
                <a:gd name="T56" fmla="*/ 297 w 1010"/>
                <a:gd name="T57" fmla="*/ 910 h 1881"/>
                <a:gd name="T58" fmla="*/ 158 w 1010"/>
                <a:gd name="T59" fmla="*/ 910 h 1881"/>
                <a:gd name="T60" fmla="*/ 60 w 1010"/>
                <a:gd name="T61" fmla="*/ 910 h 1881"/>
                <a:gd name="T62" fmla="*/ 79 w 1010"/>
                <a:gd name="T63" fmla="*/ 831 h 1881"/>
                <a:gd name="T64" fmla="*/ 257 w 1010"/>
                <a:gd name="T65" fmla="*/ 396 h 1881"/>
                <a:gd name="T66" fmla="*/ 317 w 1010"/>
                <a:gd name="T67" fmla="*/ 198 h 1881"/>
                <a:gd name="T68" fmla="*/ 435 w 1010"/>
                <a:gd name="T69" fmla="*/ 99 h 1881"/>
                <a:gd name="T70" fmla="*/ 871 w 1010"/>
                <a:gd name="T71" fmla="*/ 99 h 1881"/>
                <a:gd name="T72" fmla="*/ 752 w 1010"/>
                <a:gd name="T73" fmla="*/ 277 h 1881"/>
                <a:gd name="T74" fmla="*/ 574 w 1010"/>
                <a:gd name="T75" fmla="*/ 534 h 1881"/>
                <a:gd name="T76" fmla="*/ 792 w 1010"/>
                <a:gd name="T77" fmla="*/ 713 h 1881"/>
                <a:gd name="T78" fmla="*/ 712 w 1010"/>
                <a:gd name="T79" fmla="*/ 1049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0" h="1881">
                  <a:moveTo>
                    <a:pt x="712" y="653"/>
                  </a:moveTo>
                  <a:lnTo>
                    <a:pt x="712" y="653"/>
                  </a:lnTo>
                  <a:cubicBezTo>
                    <a:pt x="535" y="613"/>
                    <a:pt x="693" y="475"/>
                    <a:pt x="732" y="396"/>
                  </a:cubicBezTo>
                  <a:cubicBezTo>
                    <a:pt x="811" y="297"/>
                    <a:pt x="871" y="178"/>
                    <a:pt x="950" y="99"/>
                  </a:cubicBezTo>
                  <a:cubicBezTo>
                    <a:pt x="970" y="59"/>
                    <a:pt x="930" y="20"/>
                    <a:pt x="910" y="59"/>
                  </a:cubicBezTo>
                  <a:lnTo>
                    <a:pt x="890" y="59"/>
                  </a:lnTo>
                  <a:lnTo>
                    <a:pt x="890" y="40"/>
                  </a:lnTo>
                  <a:cubicBezTo>
                    <a:pt x="752" y="0"/>
                    <a:pt x="614" y="40"/>
                    <a:pt x="495" y="40"/>
                  </a:cubicBezTo>
                  <a:cubicBezTo>
                    <a:pt x="396" y="59"/>
                    <a:pt x="336" y="20"/>
                    <a:pt x="297" y="99"/>
                  </a:cubicBezTo>
                  <a:cubicBezTo>
                    <a:pt x="238" y="218"/>
                    <a:pt x="198" y="337"/>
                    <a:pt x="158" y="455"/>
                  </a:cubicBezTo>
                  <a:cubicBezTo>
                    <a:pt x="99" y="613"/>
                    <a:pt x="60" y="732"/>
                    <a:pt x="20" y="891"/>
                  </a:cubicBezTo>
                  <a:cubicBezTo>
                    <a:pt x="0" y="930"/>
                    <a:pt x="0" y="989"/>
                    <a:pt x="60" y="989"/>
                  </a:cubicBezTo>
                  <a:cubicBezTo>
                    <a:pt x="99" y="1009"/>
                    <a:pt x="158" y="970"/>
                    <a:pt x="198" y="970"/>
                  </a:cubicBezTo>
                  <a:cubicBezTo>
                    <a:pt x="218" y="970"/>
                    <a:pt x="317" y="950"/>
                    <a:pt x="317" y="950"/>
                  </a:cubicBezTo>
                  <a:cubicBezTo>
                    <a:pt x="376" y="989"/>
                    <a:pt x="257" y="1286"/>
                    <a:pt x="238" y="1346"/>
                  </a:cubicBezTo>
                  <a:cubicBezTo>
                    <a:pt x="218" y="1504"/>
                    <a:pt x="198" y="1682"/>
                    <a:pt x="139" y="1840"/>
                  </a:cubicBezTo>
                  <a:cubicBezTo>
                    <a:pt x="118" y="1860"/>
                    <a:pt x="158" y="1880"/>
                    <a:pt x="178" y="1860"/>
                  </a:cubicBezTo>
                  <a:cubicBezTo>
                    <a:pt x="317" y="1682"/>
                    <a:pt x="455" y="1504"/>
                    <a:pt x="574" y="1326"/>
                  </a:cubicBezTo>
                  <a:cubicBezTo>
                    <a:pt x="633" y="1227"/>
                    <a:pt x="693" y="1167"/>
                    <a:pt x="752" y="1069"/>
                  </a:cubicBezTo>
                  <a:cubicBezTo>
                    <a:pt x="811" y="989"/>
                    <a:pt x="890" y="910"/>
                    <a:pt x="930" y="831"/>
                  </a:cubicBezTo>
                  <a:cubicBezTo>
                    <a:pt x="1009" y="673"/>
                    <a:pt x="811" y="673"/>
                    <a:pt x="712" y="653"/>
                  </a:cubicBezTo>
                  <a:close/>
                  <a:moveTo>
                    <a:pt x="712" y="1049"/>
                  </a:moveTo>
                  <a:lnTo>
                    <a:pt x="712" y="1049"/>
                  </a:lnTo>
                  <a:cubicBezTo>
                    <a:pt x="653" y="1108"/>
                    <a:pt x="593" y="1188"/>
                    <a:pt x="554" y="1247"/>
                  </a:cubicBezTo>
                  <a:cubicBezTo>
                    <a:pt x="455" y="1405"/>
                    <a:pt x="336" y="1543"/>
                    <a:pt x="238" y="1682"/>
                  </a:cubicBezTo>
                  <a:cubicBezTo>
                    <a:pt x="277" y="1543"/>
                    <a:pt x="297" y="1405"/>
                    <a:pt x="317" y="1267"/>
                  </a:cubicBezTo>
                  <a:cubicBezTo>
                    <a:pt x="356" y="1167"/>
                    <a:pt x="455" y="989"/>
                    <a:pt x="376" y="891"/>
                  </a:cubicBezTo>
                  <a:cubicBezTo>
                    <a:pt x="356" y="891"/>
                    <a:pt x="356" y="891"/>
                    <a:pt x="336" y="891"/>
                  </a:cubicBezTo>
                  <a:cubicBezTo>
                    <a:pt x="317" y="891"/>
                    <a:pt x="317" y="891"/>
                    <a:pt x="297" y="910"/>
                  </a:cubicBezTo>
                  <a:cubicBezTo>
                    <a:pt x="238" y="910"/>
                    <a:pt x="218" y="910"/>
                    <a:pt x="158" y="910"/>
                  </a:cubicBezTo>
                  <a:cubicBezTo>
                    <a:pt x="139" y="910"/>
                    <a:pt x="79" y="950"/>
                    <a:pt x="60" y="910"/>
                  </a:cubicBezTo>
                  <a:cubicBezTo>
                    <a:pt x="60" y="910"/>
                    <a:pt x="79" y="851"/>
                    <a:pt x="79" y="831"/>
                  </a:cubicBezTo>
                  <a:cubicBezTo>
                    <a:pt x="139" y="692"/>
                    <a:pt x="198" y="534"/>
                    <a:pt x="257" y="396"/>
                  </a:cubicBezTo>
                  <a:cubicBezTo>
                    <a:pt x="277" y="317"/>
                    <a:pt x="297" y="257"/>
                    <a:pt x="317" y="198"/>
                  </a:cubicBezTo>
                  <a:cubicBezTo>
                    <a:pt x="356" y="119"/>
                    <a:pt x="356" y="99"/>
                    <a:pt x="435" y="99"/>
                  </a:cubicBezTo>
                  <a:cubicBezTo>
                    <a:pt x="574" y="99"/>
                    <a:pt x="732" y="59"/>
                    <a:pt x="871" y="99"/>
                  </a:cubicBezTo>
                  <a:cubicBezTo>
                    <a:pt x="811" y="159"/>
                    <a:pt x="792" y="218"/>
                    <a:pt x="752" y="277"/>
                  </a:cubicBezTo>
                  <a:cubicBezTo>
                    <a:pt x="693" y="356"/>
                    <a:pt x="593" y="435"/>
                    <a:pt x="574" y="534"/>
                  </a:cubicBezTo>
                  <a:cubicBezTo>
                    <a:pt x="514" y="713"/>
                    <a:pt x="693" y="673"/>
                    <a:pt x="792" y="713"/>
                  </a:cubicBezTo>
                  <a:cubicBezTo>
                    <a:pt x="950" y="792"/>
                    <a:pt x="752" y="970"/>
                    <a:pt x="712" y="104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4E18507B-C6CA-46D5-BBDA-8A7507F89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4976813"/>
              <a:ext cx="93663" cy="142875"/>
            </a:xfrm>
            <a:custGeom>
              <a:avLst/>
              <a:gdLst>
                <a:gd name="T0" fmla="*/ 79 w 258"/>
                <a:gd name="T1" fmla="*/ 40 h 397"/>
                <a:gd name="T2" fmla="*/ 79 w 258"/>
                <a:gd name="T3" fmla="*/ 40 h 397"/>
                <a:gd name="T4" fmla="*/ 20 w 258"/>
                <a:gd name="T5" fmla="*/ 79 h 397"/>
                <a:gd name="T6" fmla="*/ 158 w 258"/>
                <a:gd name="T7" fmla="*/ 357 h 397"/>
                <a:gd name="T8" fmla="*/ 218 w 258"/>
                <a:gd name="T9" fmla="*/ 337 h 397"/>
                <a:gd name="T10" fmla="*/ 79 w 258"/>
                <a:gd name="T11" fmla="*/ 4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97">
                  <a:moveTo>
                    <a:pt x="79" y="40"/>
                  </a:moveTo>
                  <a:lnTo>
                    <a:pt x="79" y="40"/>
                  </a:lnTo>
                  <a:cubicBezTo>
                    <a:pt x="59" y="0"/>
                    <a:pt x="0" y="40"/>
                    <a:pt x="20" y="79"/>
                  </a:cubicBezTo>
                  <a:cubicBezTo>
                    <a:pt x="79" y="159"/>
                    <a:pt x="99" y="278"/>
                    <a:pt x="158" y="357"/>
                  </a:cubicBezTo>
                  <a:cubicBezTo>
                    <a:pt x="198" y="396"/>
                    <a:pt x="257" y="357"/>
                    <a:pt x="218" y="337"/>
                  </a:cubicBezTo>
                  <a:cubicBezTo>
                    <a:pt x="158" y="238"/>
                    <a:pt x="138" y="139"/>
                    <a:pt x="79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129A6F80-2ADB-46A3-812D-F69D00CAE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988" y="5005388"/>
              <a:ext cx="142875" cy="128587"/>
            </a:xfrm>
            <a:custGeom>
              <a:avLst/>
              <a:gdLst>
                <a:gd name="T0" fmla="*/ 317 w 397"/>
                <a:gd name="T1" fmla="*/ 40 h 358"/>
                <a:gd name="T2" fmla="*/ 317 w 397"/>
                <a:gd name="T3" fmla="*/ 40 h 358"/>
                <a:gd name="T4" fmla="*/ 198 w 397"/>
                <a:gd name="T5" fmla="*/ 159 h 358"/>
                <a:gd name="T6" fmla="*/ 39 w 397"/>
                <a:gd name="T7" fmla="*/ 278 h 358"/>
                <a:gd name="T8" fmla="*/ 79 w 397"/>
                <a:gd name="T9" fmla="*/ 337 h 358"/>
                <a:gd name="T10" fmla="*/ 218 w 397"/>
                <a:gd name="T11" fmla="*/ 238 h 358"/>
                <a:gd name="T12" fmla="*/ 356 w 397"/>
                <a:gd name="T13" fmla="*/ 99 h 358"/>
                <a:gd name="T14" fmla="*/ 317 w 397"/>
                <a:gd name="T15" fmla="*/ 4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58">
                  <a:moveTo>
                    <a:pt x="317" y="40"/>
                  </a:moveTo>
                  <a:lnTo>
                    <a:pt x="317" y="40"/>
                  </a:lnTo>
                  <a:cubicBezTo>
                    <a:pt x="277" y="60"/>
                    <a:pt x="237" y="120"/>
                    <a:pt x="198" y="159"/>
                  </a:cubicBezTo>
                  <a:cubicBezTo>
                    <a:pt x="139" y="218"/>
                    <a:pt x="99" y="258"/>
                    <a:pt x="39" y="278"/>
                  </a:cubicBezTo>
                  <a:cubicBezTo>
                    <a:pt x="0" y="297"/>
                    <a:pt x="39" y="357"/>
                    <a:pt x="79" y="337"/>
                  </a:cubicBezTo>
                  <a:cubicBezTo>
                    <a:pt x="118" y="317"/>
                    <a:pt x="158" y="278"/>
                    <a:pt x="218" y="238"/>
                  </a:cubicBezTo>
                  <a:cubicBezTo>
                    <a:pt x="257" y="178"/>
                    <a:pt x="297" y="139"/>
                    <a:pt x="356" y="99"/>
                  </a:cubicBezTo>
                  <a:cubicBezTo>
                    <a:pt x="396" y="60"/>
                    <a:pt x="356" y="0"/>
                    <a:pt x="317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128">
              <a:extLst>
                <a:ext uri="{FF2B5EF4-FFF2-40B4-BE49-F238E27FC236}">
                  <a16:creationId xmlns:a16="http://schemas.microsoft.com/office/drawing/2014/main" id="{7DDA4132-B3D2-412E-A52F-676B78C45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0" y="4933950"/>
              <a:ext cx="57150" cy="50800"/>
            </a:xfrm>
            <a:custGeom>
              <a:avLst/>
              <a:gdLst>
                <a:gd name="T0" fmla="*/ 138 w 160"/>
                <a:gd name="T1" fmla="*/ 20 h 139"/>
                <a:gd name="T2" fmla="*/ 138 w 160"/>
                <a:gd name="T3" fmla="*/ 20 h 139"/>
                <a:gd name="T4" fmla="*/ 79 w 160"/>
                <a:gd name="T5" fmla="*/ 20 h 139"/>
                <a:gd name="T6" fmla="*/ 59 w 160"/>
                <a:gd name="T7" fmla="*/ 20 h 139"/>
                <a:gd name="T8" fmla="*/ 59 w 160"/>
                <a:gd name="T9" fmla="*/ 20 h 139"/>
                <a:gd name="T10" fmla="*/ 59 w 160"/>
                <a:gd name="T11" fmla="*/ 20 h 139"/>
                <a:gd name="T12" fmla="*/ 20 w 160"/>
                <a:gd name="T13" fmla="*/ 39 h 139"/>
                <a:gd name="T14" fmla="*/ 20 w 160"/>
                <a:gd name="T15" fmla="*/ 118 h 139"/>
                <a:gd name="T16" fmla="*/ 99 w 160"/>
                <a:gd name="T17" fmla="*/ 118 h 139"/>
                <a:gd name="T18" fmla="*/ 99 w 160"/>
                <a:gd name="T19" fmla="*/ 118 h 139"/>
                <a:gd name="T20" fmla="*/ 99 w 160"/>
                <a:gd name="T21" fmla="*/ 118 h 139"/>
                <a:gd name="T22" fmla="*/ 119 w 160"/>
                <a:gd name="T23" fmla="*/ 99 h 139"/>
                <a:gd name="T24" fmla="*/ 138 w 160"/>
                <a:gd name="T25" fmla="*/ 79 h 139"/>
                <a:gd name="T26" fmla="*/ 138 w 160"/>
                <a:gd name="T27" fmla="*/ 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39">
                  <a:moveTo>
                    <a:pt x="138" y="20"/>
                  </a:moveTo>
                  <a:lnTo>
                    <a:pt x="138" y="20"/>
                  </a:lnTo>
                  <a:cubicBezTo>
                    <a:pt x="119" y="0"/>
                    <a:pt x="99" y="0"/>
                    <a:pt x="79" y="20"/>
                  </a:cubicBezTo>
                  <a:cubicBezTo>
                    <a:pt x="79" y="0"/>
                    <a:pt x="79" y="20"/>
                    <a:pt x="59" y="20"/>
                  </a:cubicBezTo>
                  <a:lnTo>
                    <a:pt x="59" y="20"/>
                  </a:lnTo>
                  <a:lnTo>
                    <a:pt x="59" y="20"/>
                  </a:lnTo>
                  <a:cubicBezTo>
                    <a:pt x="40" y="20"/>
                    <a:pt x="40" y="39"/>
                    <a:pt x="20" y="39"/>
                  </a:cubicBezTo>
                  <a:cubicBezTo>
                    <a:pt x="0" y="59"/>
                    <a:pt x="0" y="99"/>
                    <a:pt x="20" y="118"/>
                  </a:cubicBezTo>
                  <a:cubicBezTo>
                    <a:pt x="40" y="138"/>
                    <a:pt x="79" y="138"/>
                    <a:pt x="99" y="118"/>
                  </a:cubicBezTo>
                  <a:cubicBezTo>
                    <a:pt x="79" y="118"/>
                    <a:pt x="99" y="118"/>
                    <a:pt x="99" y="118"/>
                  </a:cubicBezTo>
                  <a:lnTo>
                    <a:pt x="99" y="118"/>
                  </a:lnTo>
                  <a:cubicBezTo>
                    <a:pt x="119" y="118"/>
                    <a:pt x="119" y="99"/>
                    <a:pt x="119" y="99"/>
                  </a:cubicBezTo>
                  <a:cubicBezTo>
                    <a:pt x="119" y="99"/>
                    <a:pt x="138" y="99"/>
                    <a:pt x="138" y="79"/>
                  </a:cubicBezTo>
                  <a:cubicBezTo>
                    <a:pt x="159" y="59"/>
                    <a:pt x="159" y="39"/>
                    <a:pt x="13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129">
              <a:extLst>
                <a:ext uri="{FF2B5EF4-FFF2-40B4-BE49-F238E27FC236}">
                  <a16:creationId xmlns:a16="http://schemas.microsoft.com/office/drawing/2014/main" id="{1D314183-074D-48E9-ADD3-C323FE355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313" y="4884738"/>
              <a:ext cx="42862" cy="57150"/>
            </a:xfrm>
            <a:custGeom>
              <a:avLst/>
              <a:gdLst>
                <a:gd name="T0" fmla="*/ 79 w 119"/>
                <a:gd name="T1" fmla="*/ 40 h 160"/>
                <a:gd name="T2" fmla="*/ 79 w 119"/>
                <a:gd name="T3" fmla="*/ 40 h 160"/>
                <a:gd name="T4" fmla="*/ 39 w 119"/>
                <a:gd name="T5" fmla="*/ 0 h 160"/>
                <a:gd name="T6" fmla="*/ 0 w 119"/>
                <a:gd name="T7" fmla="*/ 60 h 160"/>
                <a:gd name="T8" fmla="*/ 39 w 119"/>
                <a:gd name="T9" fmla="*/ 139 h 160"/>
                <a:gd name="T10" fmla="*/ 79 w 119"/>
                <a:gd name="T11" fmla="*/ 159 h 160"/>
                <a:gd name="T12" fmla="*/ 118 w 119"/>
                <a:gd name="T13" fmla="*/ 119 h 160"/>
                <a:gd name="T14" fmla="*/ 79 w 119"/>
                <a:gd name="T15" fmla="*/ 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160">
                  <a:moveTo>
                    <a:pt x="79" y="40"/>
                  </a:moveTo>
                  <a:lnTo>
                    <a:pt x="79" y="40"/>
                  </a:lnTo>
                  <a:cubicBezTo>
                    <a:pt x="79" y="20"/>
                    <a:pt x="59" y="0"/>
                    <a:pt x="39" y="0"/>
                  </a:cubicBezTo>
                  <a:cubicBezTo>
                    <a:pt x="19" y="20"/>
                    <a:pt x="0" y="40"/>
                    <a:pt x="0" y="60"/>
                  </a:cubicBezTo>
                  <a:cubicBezTo>
                    <a:pt x="19" y="79"/>
                    <a:pt x="39" y="99"/>
                    <a:pt x="39" y="139"/>
                  </a:cubicBezTo>
                  <a:cubicBezTo>
                    <a:pt x="39" y="159"/>
                    <a:pt x="59" y="159"/>
                    <a:pt x="79" y="159"/>
                  </a:cubicBezTo>
                  <a:cubicBezTo>
                    <a:pt x="98" y="159"/>
                    <a:pt x="118" y="139"/>
                    <a:pt x="118" y="119"/>
                  </a:cubicBezTo>
                  <a:cubicBezTo>
                    <a:pt x="98" y="79"/>
                    <a:pt x="79" y="60"/>
                    <a:pt x="79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4" name="Freeform 102">
            <a:extLst>
              <a:ext uri="{FF2B5EF4-FFF2-40B4-BE49-F238E27FC236}">
                <a16:creationId xmlns:a16="http://schemas.microsoft.com/office/drawing/2014/main" id="{3BC78966-999C-4693-A3CF-0284227C0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984" y="2066537"/>
            <a:ext cx="713360" cy="431253"/>
          </a:xfrm>
          <a:custGeom>
            <a:avLst/>
            <a:gdLst>
              <a:gd name="T0" fmla="*/ 1900 w 1960"/>
              <a:gd name="T1" fmla="*/ 39 h 1168"/>
              <a:gd name="T2" fmla="*/ 1900 w 1960"/>
              <a:gd name="T3" fmla="*/ 39 h 1168"/>
              <a:gd name="T4" fmla="*/ 1841 w 1960"/>
              <a:gd name="T5" fmla="*/ 39 h 1168"/>
              <a:gd name="T6" fmla="*/ 1821 w 1960"/>
              <a:gd name="T7" fmla="*/ 39 h 1168"/>
              <a:gd name="T8" fmla="*/ 1504 w 1960"/>
              <a:gd name="T9" fmla="*/ 396 h 1168"/>
              <a:gd name="T10" fmla="*/ 1524 w 1960"/>
              <a:gd name="T11" fmla="*/ 455 h 1168"/>
              <a:gd name="T12" fmla="*/ 1722 w 1960"/>
              <a:gd name="T13" fmla="*/ 495 h 1168"/>
              <a:gd name="T14" fmla="*/ 1128 w 1960"/>
              <a:gd name="T15" fmla="*/ 1029 h 1168"/>
              <a:gd name="T16" fmla="*/ 871 w 1960"/>
              <a:gd name="T17" fmla="*/ 910 h 1168"/>
              <a:gd name="T18" fmla="*/ 1088 w 1960"/>
              <a:gd name="T19" fmla="*/ 495 h 1168"/>
              <a:gd name="T20" fmla="*/ 930 w 1960"/>
              <a:gd name="T21" fmla="*/ 238 h 1168"/>
              <a:gd name="T22" fmla="*/ 653 w 1960"/>
              <a:gd name="T23" fmla="*/ 416 h 1168"/>
              <a:gd name="T24" fmla="*/ 772 w 1960"/>
              <a:gd name="T25" fmla="*/ 890 h 1168"/>
              <a:gd name="T26" fmla="*/ 673 w 1960"/>
              <a:gd name="T27" fmla="*/ 930 h 1168"/>
              <a:gd name="T28" fmla="*/ 99 w 1960"/>
              <a:gd name="T29" fmla="*/ 376 h 1168"/>
              <a:gd name="T30" fmla="*/ 40 w 1960"/>
              <a:gd name="T31" fmla="*/ 356 h 1168"/>
              <a:gd name="T32" fmla="*/ 495 w 1960"/>
              <a:gd name="T33" fmla="*/ 989 h 1168"/>
              <a:gd name="T34" fmla="*/ 812 w 1960"/>
              <a:gd name="T35" fmla="*/ 930 h 1168"/>
              <a:gd name="T36" fmla="*/ 1069 w 1960"/>
              <a:gd name="T37" fmla="*/ 1088 h 1168"/>
              <a:gd name="T38" fmla="*/ 1781 w 1960"/>
              <a:gd name="T39" fmla="*/ 514 h 1168"/>
              <a:gd name="T40" fmla="*/ 1920 w 1960"/>
              <a:gd name="T41" fmla="*/ 495 h 1168"/>
              <a:gd name="T42" fmla="*/ 1959 w 1960"/>
              <a:gd name="T43" fmla="*/ 455 h 1168"/>
              <a:gd name="T44" fmla="*/ 1900 w 1960"/>
              <a:gd name="T45" fmla="*/ 39 h 1168"/>
              <a:gd name="T46" fmla="*/ 732 w 1960"/>
              <a:gd name="T47" fmla="*/ 416 h 1168"/>
              <a:gd name="T48" fmla="*/ 732 w 1960"/>
              <a:gd name="T49" fmla="*/ 416 h 1168"/>
              <a:gd name="T50" fmla="*/ 1029 w 1960"/>
              <a:gd name="T51" fmla="*/ 435 h 1168"/>
              <a:gd name="T52" fmla="*/ 970 w 1960"/>
              <a:gd name="T53" fmla="*/ 712 h 1168"/>
              <a:gd name="T54" fmla="*/ 812 w 1960"/>
              <a:gd name="T55" fmla="*/ 851 h 1168"/>
              <a:gd name="T56" fmla="*/ 732 w 1960"/>
              <a:gd name="T57" fmla="*/ 416 h 1168"/>
              <a:gd name="T58" fmla="*/ 1583 w 1960"/>
              <a:gd name="T59" fmla="*/ 396 h 1168"/>
              <a:gd name="T60" fmla="*/ 1583 w 1960"/>
              <a:gd name="T61" fmla="*/ 396 h 1168"/>
              <a:gd name="T62" fmla="*/ 1841 w 1960"/>
              <a:gd name="T63" fmla="*/ 99 h 1168"/>
              <a:gd name="T64" fmla="*/ 1880 w 1960"/>
              <a:gd name="T65" fmla="*/ 435 h 1168"/>
              <a:gd name="T66" fmla="*/ 1583 w 1960"/>
              <a:gd name="T67" fmla="*/ 39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60" h="1168">
                <a:moveTo>
                  <a:pt x="1900" y="39"/>
                </a:moveTo>
                <a:lnTo>
                  <a:pt x="1900" y="39"/>
                </a:lnTo>
                <a:cubicBezTo>
                  <a:pt x="1900" y="0"/>
                  <a:pt x="1860" y="20"/>
                  <a:pt x="1841" y="39"/>
                </a:cubicBezTo>
                <a:lnTo>
                  <a:pt x="1821" y="39"/>
                </a:lnTo>
                <a:cubicBezTo>
                  <a:pt x="1722" y="158"/>
                  <a:pt x="1603" y="277"/>
                  <a:pt x="1504" y="396"/>
                </a:cubicBezTo>
                <a:cubicBezTo>
                  <a:pt x="1484" y="416"/>
                  <a:pt x="1504" y="435"/>
                  <a:pt x="1524" y="455"/>
                </a:cubicBezTo>
                <a:cubicBezTo>
                  <a:pt x="1583" y="475"/>
                  <a:pt x="1642" y="495"/>
                  <a:pt x="1722" y="495"/>
                </a:cubicBezTo>
                <a:cubicBezTo>
                  <a:pt x="1722" y="811"/>
                  <a:pt x="1425" y="1068"/>
                  <a:pt x="1128" y="1029"/>
                </a:cubicBezTo>
                <a:cubicBezTo>
                  <a:pt x="1049" y="1009"/>
                  <a:pt x="950" y="970"/>
                  <a:pt x="871" y="910"/>
                </a:cubicBezTo>
                <a:cubicBezTo>
                  <a:pt x="1009" y="811"/>
                  <a:pt x="1109" y="653"/>
                  <a:pt x="1088" y="495"/>
                </a:cubicBezTo>
                <a:cubicBezTo>
                  <a:pt x="1088" y="396"/>
                  <a:pt x="1029" y="257"/>
                  <a:pt x="930" y="238"/>
                </a:cubicBezTo>
                <a:cubicBezTo>
                  <a:pt x="812" y="217"/>
                  <a:pt x="693" y="317"/>
                  <a:pt x="653" y="416"/>
                </a:cubicBezTo>
                <a:cubicBezTo>
                  <a:pt x="594" y="593"/>
                  <a:pt x="653" y="771"/>
                  <a:pt x="772" y="890"/>
                </a:cubicBezTo>
                <a:cubicBezTo>
                  <a:pt x="732" y="910"/>
                  <a:pt x="713" y="910"/>
                  <a:pt x="673" y="930"/>
                </a:cubicBezTo>
                <a:cubicBezTo>
                  <a:pt x="356" y="1009"/>
                  <a:pt x="59" y="692"/>
                  <a:pt x="99" y="376"/>
                </a:cubicBezTo>
                <a:cubicBezTo>
                  <a:pt x="119" y="336"/>
                  <a:pt x="59" y="317"/>
                  <a:pt x="40" y="356"/>
                </a:cubicBezTo>
                <a:cubicBezTo>
                  <a:pt x="0" y="653"/>
                  <a:pt x="198" y="950"/>
                  <a:pt x="495" y="989"/>
                </a:cubicBezTo>
                <a:cubicBezTo>
                  <a:pt x="613" y="1009"/>
                  <a:pt x="713" y="989"/>
                  <a:pt x="812" y="930"/>
                </a:cubicBezTo>
                <a:cubicBezTo>
                  <a:pt x="891" y="1009"/>
                  <a:pt x="970" y="1068"/>
                  <a:pt x="1069" y="1088"/>
                </a:cubicBezTo>
                <a:cubicBezTo>
                  <a:pt x="1425" y="1167"/>
                  <a:pt x="1781" y="871"/>
                  <a:pt x="1781" y="514"/>
                </a:cubicBezTo>
                <a:cubicBezTo>
                  <a:pt x="1841" y="514"/>
                  <a:pt x="1880" y="514"/>
                  <a:pt x="1920" y="495"/>
                </a:cubicBezTo>
                <a:cubicBezTo>
                  <a:pt x="1939" y="495"/>
                  <a:pt x="1959" y="475"/>
                  <a:pt x="1959" y="455"/>
                </a:cubicBezTo>
                <a:cubicBezTo>
                  <a:pt x="1959" y="317"/>
                  <a:pt x="1920" y="178"/>
                  <a:pt x="1900" y="39"/>
                </a:cubicBezTo>
                <a:close/>
                <a:moveTo>
                  <a:pt x="732" y="416"/>
                </a:moveTo>
                <a:lnTo>
                  <a:pt x="732" y="416"/>
                </a:lnTo>
                <a:cubicBezTo>
                  <a:pt x="812" y="277"/>
                  <a:pt x="990" y="277"/>
                  <a:pt x="1029" y="435"/>
                </a:cubicBezTo>
                <a:cubicBezTo>
                  <a:pt x="1049" y="534"/>
                  <a:pt x="1029" y="633"/>
                  <a:pt x="970" y="712"/>
                </a:cubicBezTo>
                <a:cubicBezTo>
                  <a:pt x="930" y="771"/>
                  <a:pt x="891" y="811"/>
                  <a:pt x="812" y="851"/>
                </a:cubicBezTo>
                <a:cubicBezTo>
                  <a:pt x="693" y="732"/>
                  <a:pt x="634" y="574"/>
                  <a:pt x="732" y="416"/>
                </a:cubicBezTo>
                <a:close/>
                <a:moveTo>
                  <a:pt x="1583" y="396"/>
                </a:moveTo>
                <a:lnTo>
                  <a:pt x="1583" y="396"/>
                </a:lnTo>
                <a:cubicBezTo>
                  <a:pt x="1663" y="296"/>
                  <a:pt x="1761" y="198"/>
                  <a:pt x="1841" y="99"/>
                </a:cubicBezTo>
                <a:cubicBezTo>
                  <a:pt x="1880" y="217"/>
                  <a:pt x="1880" y="336"/>
                  <a:pt x="1880" y="435"/>
                </a:cubicBezTo>
                <a:cubicBezTo>
                  <a:pt x="1801" y="455"/>
                  <a:pt x="1682" y="435"/>
                  <a:pt x="1583" y="39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5" name="Groeperen 18">
            <a:extLst>
              <a:ext uri="{FF2B5EF4-FFF2-40B4-BE49-F238E27FC236}">
                <a16:creationId xmlns:a16="http://schemas.microsoft.com/office/drawing/2014/main" id="{32CF57FC-F54A-415F-ADF6-BAFB7A65D9FE}"/>
              </a:ext>
            </a:extLst>
          </p:cNvPr>
          <p:cNvGrpSpPr/>
          <p:nvPr/>
        </p:nvGrpSpPr>
        <p:grpSpPr>
          <a:xfrm>
            <a:off x="6729889" y="1371546"/>
            <a:ext cx="816830" cy="808750"/>
            <a:chOff x="1360488" y="1714500"/>
            <a:chExt cx="728662" cy="742950"/>
          </a:xfrm>
          <a:solidFill>
            <a:schemeClr val="accent6">
              <a:lumMod val="50000"/>
            </a:schemeClr>
          </a:solidFill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481C5647-CC95-4D5E-B53E-673993FD4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313" y="1808163"/>
              <a:ext cx="36512" cy="134937"/>
            </a:xfrm>
            <a:custGeom>
              <a:avLst/>
              <a:gdLst>
                <a:gd name="T0" fmla="*/ 40 w 101"/>
                <a:gd name="T1" fmla="*/ 20 h 377"/>
                <a:gd name="T2" fmla="*/ 40 w 101"/>
                <a:gd name="T3" fmla="*/ 20 h 377"/>
                <a:gd name="T4" fmla="*/ 20 w 101"/>
                <a:gd name="T5" fmla="*/ 39 h 377"/>
                <a:gd name="T6" fmla="*/ 0 w 101"/>
                <a:gd name="T7" fmla="*/ 297 h 377"/>
                <a:gd name="T8" fmla="*/ 0 w 101"/>
                <a:gd name="T9" fmla="*/ 356 h 377"/>
                <a:gd name="T10" fmla="*/ 20 w 101"/>
                <a:gd name="T11" fmla="*/ 376 h 377"/>
                <a:gd name="T12" fmla="*/ 40 w 101"/>
                <a:gd name="T13" fmla="*/ 376 h 377"/>
                <a:gd name="T14" fmla="*/ 60 w 101"/>
                <a:gd name="T15" fmla="*/ 376 h 377"/>
                <a:gd name="T16" fmla="*/ 79 w 101"/>
                <a:gd name="T17" fmla="*/ 356 h 377"/>
                <a:gd name="T18" fmla="*/ 79 w 101"/>
                <a:gd name="T19" fmla="*/ 297 h 377"/>
                <a:gd name="T20" fmla="*/ 100 w 101"/>
                <a:gd name="T21" fmla="*/ 60 h 377"/>
                <a:gd name="T22" fmla="*/ 79 w 101"/>
                <a:gd name="T23" fmla="*/ 20 h 377"/>
                <a:gd name="T24" fmla="*/ 40 w 101"/>
                <a:gd name="T25" fmla="*/ 2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377">
                  <a:moveTo>
                    <a:pt x="40" y="20"/>
                  </a:moveTo>
                  <a:lnTo>
                    <a:pt x="40" y="20"/>
                  </a:lnTo>
                  <a:cubicBezTo>
                    <a:pt x="40" y="20"/>
                    <a:pt x="40" y="20"/>
                    <a:pt x="20" y="39"/>
                  </a:cubicBezTo>
                  <a:cubicBezTo>
                    <a:pt x="20" y="119"/>
                    <a:pt x="20" y="218"/>
                    <a:pt x="0" y="29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76"/>
                    <a:pt x="20" y="376"/>
                  </a:cubicBezTo>
                  <a:cubicBezTo>
                    <a:pt x="20" y="376"/>
                    <a:pt x="20" y="376"/>
                    <a:pt x="40" y="376"/>
                  </a:cubicBezTo>
                  <a:cubicBezTo>
                    <a:pt x="40" y="376"/>
                    <a:pt x="40" y="376"/>
                    <a:pt x="60" y="376"/>
                  </a:cubicBezTo>
                  <a:cubicBezTo>
                    <a:pt x="60" y="376"/>
                    <a:pt x="60" y="356"/>
                    <a:pt x="79" y="356"/>
                  </a:cubicBezTo>
                  <a:cubicBezTo>
                    <a:pt x="79" y="336"/>
                    <a:pt x="79" y="317"/>
                    <a:pt x="79" y="297"/>
                  </a:cubicBezTo>
                  <a:cubicBezTo>
                    <a:pt x="79" y="218"/>
                    <a:pt x="79" y="139"/>
                    <a:pt x="100" y="60"/>
                  </a:cubicBezTo>
                  <a:cubicBezTo>
                    <a:pt x="100" y="39"/>
                    <a:pt x="100" y="20"/>
                    <a:pt x="79" y="20"/>
                  </a:cubicBezTo>
                  <a:cubicBezTo>
                    <a:pt x="79" y="0"/>
                    <a:pt x="60" y="0"/>
                    <a:pt x="40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5FCB901E-0C01-4999-BCC1-7AC913359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450" y="2255838"/>
              <a:ext cx="36513" cy="106362"/>
            </a:xfrm>
            <a:custGeom>
              <a:avLst/>
              <a:gdLst>
                <a:gd name="T0" fmla="*/ 79 w 100"/>
                <a:gd name="T1" fmla="*/ 0 h 297"/>
                <a:gd name="T2" fmla="*/ 79 w 100"/>
                <a:gd name="T3" fmla="*/ 0 h 297"/>
                <a:gd name="T4" fmla="*/ 59 w 100"/>
                <a:gd name="T5" fmla="*/ 0 h 297"/>
                <a:gd name="T6" fmla="*/ 39 w 100"/>
                <a:gd name="T7" fmla="*/ 20 h 297"/>
                <a:gd name="T8" fmla="*/ 19 w 100"/>
                <a:gd name="T9" fmla="*/ 79 h 297"/>
                <a:gd name="T10" fmla="*/ 0 w 100"/>
                <a:gd name="T11" fmla="*/ 138 h 297"/>
                <a:gd name="T12" fmla="*/ 0 w 100"/>
                <a:gd name="T13" fmla="*/ 217 h 297"/>
                <a:gd name="T14" fmla="*/ 0 w 100"/>
                <a:gd name="T15" fmla="*/ 277 h 297"/>
                <a:gd name="T16" fmla="*/ 39 w 100"/>
                <a:gd name="T17" fmla="*/ 296 h 297"/>
                <a:gd name="T18" fmla="*/ 39 w 100"/>
                <a:gd name="T19" fmla="*/ 296 h 297"/>
                <a:gd name="T20" fmla="*/ 79 w 100"/>
                <a:gd name="T21" fmla="*/ 277 h 297"/>
                <a:gd name="T22" fmla="*/ 59 w 100"/>
                <a:gd name="T23" fmla="*/ 217 h 297"/>
                <a:gd name="T24" fmla="*/ 59 w 100"/>
                <a:gd name="T25" fmla="*/ 138 h 297"/>
                <a:gd name="T26" fmla="*/ 79 w 100"/>
                <a:gd name="T27" fmla="*/ 99 h 297"/>
                <a:gd name="T28" fmla="*/ 99 w 100"/>
                <a:gd name="T29" fmla="*/ 39 h 297"/>
                <a:gd name="T30" fmla="*/ 99 w 100"/>
                <a:gd name="T31" fmla="*/ 20 h 297"/>
                <a:gd name="T32" fmla="*/ 79 w 100"/>
                <a:gd name="T3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297">
                  <a:moveTo>
                    <a:pt x="79" y="0"/>
                  </a:moveTo>
                  <a:lnTo>
                    <a:pt x="79" y="0"/>
                  </a:lnTo>
                  <a:lnTo>
                    <a:pt x="59" y="0"/>
                  </a:lnTo>
                  <a:cubicBezTo>
                    <a:pt x="39" y="0"/>
                    <a:pt x="39" y="20"/>
                    <a:pt x="39" y="20"/>
                  </a:cubicBezTo>
                  <a:cubicBezTo>
                    <a:pt x="39" y="39"/>
                    <a:pt x="19" y="59"/>
                    <a:pt x="19" y="79"/>
                  </a:cubicBezTo>
                  <a:cubicBezTo>
                    <a:pt x="19" y="99"/>
                    <a:pt x="0" y="118"/>
                    <a:pt x="0" y="138"/>
                  </a:cubicBezTo>
                  <a:cubicBezTo>
                    <a:pt x="0" y="158"/>
                    <a:pt x="0" y="198"/>
                    <a:pt x="0" y="217"/>
                  </a:cubicBezTo>
                  <a:cubicBezTo>
                    <a:pt x="0" y="237"/>
                    <a:pt x="0" y="257"/>
                    <a:pt x="0" y="277"/>
                  </a:cubicBezTo>
                  <a:cubicBezTo>
                    <a:pt x="0" y="296"/>
                    <a:pt x="19" y="296"/>
                    <a:pt x="39" y="296"/>
                  </a:cubicBezTo>
                  <a:lnTo>
                    <a:pt x="39" y="296"/>
                  </a:lnTo>
                  <a:cubicBezTo>
                    <a:pt x="59" y="296"/>
                    <a:pt x="79" y="296"/>
                    <a:pt x="79" y="277"/>
                  </a:cubicBezTo>
                  <a:cubicBezTo>
                    <a:pt x="79" y="257"/>
                    <a:pt x="79" y="237"/>
                    <a:pt x="59" y="217"/>
                  </a:cubicBezTo>
                  <a:cubicBezTo>
                    <a:pt x="59" y="198"/>
                    <a:pt x="59" y="158"/>
                    <a:pt x="59" y="138"/>
                  </a:cubicBezTo>
                  <a:cubicBezTo>
                    <a:pt x="59" y="118"/>
                    <a:pt x="79" y="118"/>
                    <a:pt x="79" y="99"/>
                  </a:cubicBezTo>
                  <a:cubicBezTo>
                    <a:pt x="99" y="79"/>
                    <a:pt x="99" y="59"/>
                    <a:pt x="99" y="39"/>
                  </a:cubicBezTo>
                  <a:lnTo>
                    <a:pt x="99" y="20"/>
                  </a:lnTo>
                  <a:cubicBezTo>
                    <a:pt x="99" y="0"/>
                    <a:pt x="99" y="0"/>
                    <a:pt x="7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D1C77AA6-14A9-4042-B904-DAEA69C5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88" y="2049463"/>
              <a:ext cx="142875" cy="28575"/>
            </a:xfrm>
            <a:custGeom>
              <a:avLst/>
              <a:gdLst>
                <a:gd name="T0" fmla="*/ 376 w 396"/>
                <a:gd name="T1" fmla="*/ 79 h 80"/>
                <a:gd name="T2" fmla="*/ 376 w 396"/>
                <a:gd name="T3" fmla="*/ 79 h 80"/>
                <a:gd name="T4" fmla="*/ 376 w 396"/>
                <a:gd name="T5" fmla="*/ 79 h 80"/>
                <a:gd name="T6" fmla="*/ 395 w 396"/>
                <a:gd name="T7" fmla="*/ 59 h 80"/>
                <a:gd name="T8" fmla="*/ 376 w 396"/>
                <a:gd name="T9" fmla="*/ 20 h 80"/>
                <a:gd name="T10" fmla="*/ 277 w 396"/>
                <a:gd name="T11" fmla="*/ 20 h 80"/>
                <a:gd name="T12" fmla="*/ 39 w 396"/>
                <a:gd name="T13" fmla="*/ 0 h 80"/>
                <a:gd name="T14" fmla="*/ 0 w 396"/>
                <a:gd name="T15" fmla="*/ 20 h 80"/>
                <a:gd name="T16" fmla="*/ 39 w 396"/>
                <a:gd name="T17" fmla="*/ 59 h 80"/>
                <a:gd name="T18" fmla="*/ 277 w 396"/>
                <a:gd name="T19" fmla="*/ 79 h 80"/>
                <a:gd name="T20" fmla="*/ 376 w 396"/>
                <a:gd name="T21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80">
                  <a:moveTo>
                    <a:pt x="376" y="79"/>
                  </a:moveTo>
                  <a:lnTo>
                    <a:pt x="376" y="79"/>
                  </a:lnTo>
                  <a:lnTo>
                    <a:pt x="376" y="79"/>
                  </a:lnTo>
                  <a:cubicBezTo>
                    <a:pt x="395" y="79"/>
                    <a:pt x="395" y="79"/>
                    <a:pt x="395" y="59"/>
                  </a:cubicBezTo>
                  <a:cubicBezTo>
                    <a:pt x="395" y="40"/>
                    <a:pt x="395" y="20"/>
                    <a:pt x="376" y="20"/>
                  </a:cubicBezTo>
                  <a:cubicBezTo>
                    <a:pt x="336" y="20"/>
                    <a:pt x="316" y="20"/>
                    <a:pt x="277" y="20"/>
                  </a:cubicBezTo>
                  <a:cubicBezTo>
                    <a:pt x="198" y="0"/>
                    <a:pt x="119" y="0"/>
                    <a:pt x="39" y="0"/>
                  </a:cubicBezTo>
                  <a:cubicBezTo>
                    <a:pt x="19" y="0"/>
                    <a:pt x="19" y="0"/>
                    <a:pt x="0" y="20"/>
                  </a:cubicBezTo>
                  <a:cubicBezTo>
                    <a:pt x="0" y="40"/>
                    <a:pt x="19" y="59"/>
                    <a:pt x="39" y="59"/>
                  </a:cubicBezTo>
                  <a:cubicBezTo>
                    <a:pt x="119" y="59"/>
                    <a:pt x="198" y="79"/>
                    <a:pt x="277" y="79"/>
                  </a:cubicBezTo>
                  <a:cubicBezTo>
                    <a:pt x="316" y="79"/>
                    <a:pt x="336" y="79"/>
                    <a:pt x="376" y="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6B80B708-ED10-4A2E-BD90-6C628E72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00" y="1900238"/>
              <a:ext cx="65088" cy="79375"/>
            </a:xfrm>
            <a:custGeom>
              <a:avLst/>
              <a:gdLst>
                <a:gd name="T0" fmla="*/ 119 w 179"/>
                <a:gd name="T1" fmla="*/ 79 h 219"/>
                <a:gd name="T2" fmla="*/ 119 w 179"/>
                <a:gd name="T3" fmla="*/ 79 h 219"/>
                <a:gd name="T4" fmla="*/ 59 w 179"/>
                <a:gd name="T5" fmla="*/ 20 h 219"/>
                <a:gd name="T6" fmla="*/ 20 w 179"/>
                <a:gd name="T7" fmla="*/ 0 h 219"/>
                <a:gd name="T8" fmla="*/ 20 w 179"/>
                <a:gd name="T9" fmla="*/ 40 h 219"/>
                <a:gd name="T10" fmla="*/ 59 w 179"/>
                <a:gd name="T11" fmla="*/ 119 h 219"/>
                <a:gd name="T12" fmla="*/ 119 w 179"/>
                <a:gd name="T13" fmla="*/ 198 h 219"/>
                <a:gd name="T14" fmla="*/ 139 w 179"/>
                <a:gd name="T15" fmla="*/ 218 h 219"/>
                <a:gd name="T16" fmla="*/ 159 w 179"/>
                <a:gd name="T17" fmla="*/ 198 h 219"/>
                <a:gd name="T18" fmla="*/ 178 w 179"/>
                <a:gd name="T19" fmla="*/ 159 h 219"/>
                <a:gd name="T20" fmla="*/ 119 w 179"/>
                <a:gd name="T21" fmla="*/ 7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219">
                  <a:moveTo>
                    <a:pt x="119" y="79"/>
                  </a:moveTo>
                  <a:lnTo>
                    <a:pt x="119" y="79"/>
                  </a:lnTo>
                  <a:cubicBezTo>
                    <a:pt x="99" y="60"/>
                    <a:pt x="80" y="40"/>
                    <a:pt x="59" y="20"/>
                  </a:cubicBezTo>
                  <a:cubicBezTo>
                    <a:pt x="59" y="0"/>
                    <a:pt x="40" y="0"/>
                    <a:pt x="20" y="0"/>
                  </a:cubicBezTo>
                  <a:cubicBezTo>
                    <a:pt x="0" y="20"/>
                    <a:pt x="0" y="40"/>
                    <a:pt x="20" y="40"/>
                  </a:cubicBezTo>
                  <a:cubicBezTo>
                    <a:pt x="20" y="79"/>
                    <a:pt x="40" y="99"/>
                    <a:pt x="59" y="119"/>
                  </a:cubicBezTo>
                  <a:cubicBezTo>
                    <a:pt x="80" y="139"/>
                    <a:pt x="99" y="178"/>
                    <a:pt x="119" y="198"/>
                  </a:cubicBezTo>
                  <a:lnTo>
                    <a:pt x="139" y="218"/>
                  </a:lnTo>
                  <a:lnTo>
                    <a:pt x="159" y="198"/>
                  </a:lnTo>
                  <a:cubicBezTo>
                    <a:pt x="178" y="198"/>
                    <a:pt x="178" y="178"/>
                    <a:pt x="178" y="159"/>
                  </a:cubicBezTo>
                  <a:cubicBezTo>
                    <a:pt x="159" y="139"/>
                    <a:pt x="139" y="119"/>
                    <a:pt x="119" y="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9948F0C5-BA31-4BD8-905A-26480EBC2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650" y="1820863"/>
              <a:ext cx="42863" cy="57150"/>
            </a:xfrm>
            <a:custGeom>
              <a:avLst/>
              <a:gdLst>
                <a:gd name="T0" fmla="*/ 59 w 120"/>
                <a:gd name="T1" fmla="*/ 139 h 160"/>
                <a:gd name="T2" fmla="*/ 59 w 120"/>
                <a:gd name="T3" fmla="*/ 139 h 160"/>
                <a:gd name="T4" fmla="*/ 99 w 120"/>
                <a:gd name="T5" fmla="*/ 159 h 160"/>
                <a:gd name="T6" fmla="*/ 99 w 120"/>
                <a:gd name="T7" fmla="*/ 159 h 160"/>
                <a:gd name="T8" fmla="*/ 119 w 120"/>
                <a:gd name="T9" fmla="*/ 139 h 160"/>
                <a:gd name="T10" fmla="*/ 119 w 120"/>
                <a:gd name="T11" fmla="*/ 100 h 160"/>
                <a:gd name="T12" fmla="*/ 99 w 120"/>
                <a:gd name="T13" fmla="*/ 60 h 160"/>
                <a:gd name="T14" fmla="*/ 79 w 120"/>
                <a:gd name="T15" fmla="*/ 21 h 160"/>
                <a:gd name="T16" fmla="*/ 39 w 120"/>
                <a:gd name="T17" fmla="*/ 0 h 160"/>
                <a:gd name="T18" fmla="*/ 20 w 120"/>
                <a:gd name="T19" fmla="*/ 21 h 160"/>
                <a:gd name="T20" fmla="*/ 20 w 120"/>
                <a:gd name="T21" fmla="*/ 60 h 160"/>
                <a:gd name="T22" fmla="*/ 39 w 120"/>
                <a:gd name="T23" fmla="*/ 100 h 160"/>
                <a:gd name="T24" fmla="*/ 59 w 120"/>
                <a:gd name="T25" fmla="*/ 13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60">
                  <a:moveTo>
                    <a:pt x="59" y="139"/>
                  </a:moveTo>
                  <a:lnTo>
                    <a:pt x="59" y="139"/>
                  </a:lnTo>
                  <a:cubicBezTo>
                    <a:pt x="79" y="139"/>
                    <a:pt x="79" y="159"/>
                    <a:pt x="99" y="159"/>
                  </a:cubicBezTo>
                  <a:lnTo>
                    <a:pt x="99" y="159"/>
                  </a:lnTo>
                  <a:lnTo>
                    <a:pt x="119" y="139"/>
                  </a:lnTo>
                  <a:cubicBezTo>
                    <a:pt x="119" y="120"/>
                    <a:pt x="119" y="120"/>
                    <a:pt x="119" y="100"/>
                  </a:cubicBezTo>
                  <a:cubicBezTo>
                    <a:pt x="119" y="100"/>
                    <a:pt x="99" y="80"/>
                    <a:pt x="99" y="60"/>
                  </a:cubicBezTo>
                  <a:cubicBezTo>
                    <a:pt x="79" y="60"/>
                    <a:pt x="79" y="40"/>
                    <a:pt x="79" y="21"/>
                  </a:cubicBezTo>
                  <a:cubicBezTo>
                    <a:pt x="59" y="21"/>
                    <a:pt x="59" y="0"/>
                    <a:pt x="39" y="0"/>
                  </a:cubicBezTo>
                  <a:lnTo>
                    <a:pt x="20" y="21"/>
                  </a:lnTo>
                  <a:cubicBezTo>
                    <a:pt x="0" y="40"/>
                    <a:pt x="0" y="40"/>
                    <a:pt x="20" y="60"/>
                  </a:cubicBezTo>
                  <a:cubicBezTo>
                    <a:pt x="20" y="80"/>
                    <a:pt x="39" y="80"/>
                    <a:pt x="39" y="100"/>
                  </a:cubicBezTo>
                  <a:cubicBezTo>
                    <a:pt x="59" y="120"/>
                    <a:pt x="59" y="120"/>
                    <a:pt x="59" y="13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7AFA2459-DC24-48C7-AC77-91E6313D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50" y="1714500"/>
              <a:ext cx="36513" cy="57150"/>
            </a:xfrm>
            <a:custGeom>
              <a:avLst/>
              <a:gdLst>
                <a:gd name="T0" fmla="*/ 80 w 100"/>
                <a:gd name="T1" fmla="*/ 0 h 159"/>
                <a:gd name="T2" fmla="*/ 80 w 100"/>
                <a:gd name="T3" fmla="*/ 0 h 159"/>
                <a:gd name="T4" fmla="*/ 20 w 100"/>
                <a:gd name="T5" fmla="*/ 20 h 159"/>
                <a:gd name="T6" fmla="*/ 20 w 100"/>
                <a:gd name="T7" fmla="*/ 79 h 159"/>
                <a:gd name="T8" fmla="*/ 20 w 100"/>
                <a:gd name="T9" fmla="*/ 119 h 159"/>
                <a:gd name="T10" fmla="*/ 40 w 100"/>
                <a:gd name="T11" fmla="*/ 158 h 159"/>
                <a:gd name="T12" fmla="*/ 40 w 100"/>
                <a:gd name="T13" fmla="*/ 158 h 159"/>
                <a:gd name="T14" fmla="*/ 80 w 100"/>
                <a:gd name="T15" fmla="*/ 138 h 159"/>
                <a:gd name="T16" fmla="*/ 80 w 100"/>
                <a:gd name="T17" fmla="*/ 99 h 159"/>
                <a:gd name="T18" fmla="*/ 99 w 100"/>
                <a:gd name="T19" fmla="*/ 39 h 159"/>
                <a:gd name="T20" fmla="*/ 80 w 100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59">
                  <a:moveTo>
                    <a:pt x="80" y="0"/>
                  </a:moveTo>
                  <a:lnTo>
                    <a:pt x="80" y="0"/>
                  </a:lnTo>
                  <a:cubicBezTo>
                    <a:pt x="59" y="0"/>
                    <a:pt x="40" y="0"/>
                    <a:pt x="20" y="20"/>
                  </a:cubicBezTo>
                  <a:cubicBezTo>
                    <a:pt x="20" y="39"/>
                    <a:pt x="20" y="59"/>
                    <a:pt x="20" y="79"/>
                  </a:cubicBezTo>
                  <a:cubicBezTo>
                    <a:pt x="20" y="99"/>
                    <a:pt x="20" y="99"/>
                    <a:pt x="20" y="119"/>
                  </a:cubicBezTo>
                  <a:cubicBezTo>
                    <a:pt x="0" y="138"/>
                    <a:pt x="20" y="158"/>
                    <a:pt x="40" y="158"/>
                  </a:cubicBezTo>
                  <a:lnTo>
                    <a:pt x="40" y="158"/>
                  </a:lnTo>
                  <a:cubicBezTo>
                    <a:pt x="59" y="158"/>
                    <a:pt x="80" y="158"/>
                    <a:pt x="80" y="138"/>
                  </a:cubicBezTo>
                  <a:cubicBezTo>
                    <a:pt x="80" y="119"/>
                    <a:pt x="80" y="99"/>
                    <a:pt x="80" y="99"/>
                  </a:cubicBezTo>
                  <a:cubicBezTo>
                    <a:pt x="80" y="79"/>
                    <a:pt x="80" y="59"/>
                    <a:pt x="99" y="39"/>
                  </a:cubicBezTo>
                  <a:cubicBezTo>
                    <a:pt x="99" y="20"/>
                    <a:pt x="99" y="20"/>
                    <a:pt x="8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068B724C-45C7-492E-84DF-3E9425A0F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185988"/>
              <a:ext cx="85725" cy="71437"/>
            </a:xfrm>
            <a:custGeom>
              <a:avLst/>
              <a:gdLst>
                <a:gd name="T0" fmla="*/ 178 w 238"/>
                <a:gd name="T1" fmla="*/ 19 h 199"/>
                <a:gd name="T2" fmla="*/ 178 w 238"/>
                <a:gd name="T3" fmla="*/ 19 h 199"/>
                <a:gd name="T4" fmla="*/ 138 w 238"/>
                <a:gd name="T5" fmla="*/ 59 h 199"/>
                <a:gd name="T6" fmla="*/ 99 w 238"/>
                <a:gd name="T7" fmla="*/ 79 h 199"/>
                <a:gd name="T8" fmla="*/ 59 w 238"/>
                <a:gd name="T9" fmla="*/ 119 h 199"/>
                <a:gd name="T10" fmla="*/ 19 w 238"/>
                <a:gd name="T11" fmla="*/ 138 h 199"/>
                <a:gd name="T12" fmla="*/ 19 w 238"/>
                <a:gd name="T13" fmla="*/ 198 h 199"/>
                <a:gd name="T14" fmla="*/ 39 w 238"/>
                <a:gd name="T15" fmla="*/ 198 h 199"/>
                <a:gd name="T16" fmla="*/ 59 w 238"/>
                <a:gd name="T17" fmla="*/ 198 h 199"/>
                <a:gd name="T18" fmla="*/ 99 w 238"/>
                <a:gd name="T19" fmla="*/ 158 h 199"/>
                <a:gd name="T20" fmla="*/ 138 w 238"/>
                <a:gd name="T21" fmla="*/ 138 h 199"/>
                <a:gd name="T22" fmla="*/ 178 w 238"/>
                <a:gd name="T23" fmla="*/ 119 h 199"/>
                <a:gd name="T24" fmla="*/ 218 w 238"/>
                <a:gd name="T25" fmla="*/ 79 h 199"/>
                <a:gd name="T26" fmla="*/ 218 w 238"/>
                <a:gd name="T27" fmla="*/ 40 h 199"/>
                <a:gd name="T28" fmla="*/ 178 w 238"/>
                <a:gd name="T29" fmla="*/ 1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199">
                  <a:moveTo>
                    <a:pt x="178" y="19"/>
                  </a:moveTo>
                  <a:lnTo>
                    <a:pt x="178" y="19"/>
                  </a:lnTo>
                  <a:cubicBezTo>
                    <a:pt x="158" y="19"/>
                    <a:pt x="138" y="40"/>
                    <a:pt x="138" y="59"/>
                  </a:cubicBezTo>
                  <a:cubicBezTo>
                    <a:pt x="118" y="59"/>
                    <a:pt x="118" y="79"/>
                    <a:pt x="99" y="79"/>
                  </a:cubicBezTo>
                  <a:cubicBezTo>
                    <a:pt x="99" y="99"/>
                    <a:pt x="79" y="99"/>
                    <a:pt x="59" y="119"/>
                  </a:cubicBezTo>
                  <a:cubicBezTo>
                    <a:pt x="39" y="119"/>
                    <a:pt x="19" y="138"/>
                    <a:pt x="19" y="138"/>
                  </a:cubicBezTo>
                  <a:cubicBezTo>
                    <a:pt x="0" y="158"/>
                    <a:pt x="0" y="178"/>
                    <a:pt x="19" y="198"/>
                  </a:cubicBezTo>
                  <a:cubicBezTo>
                    <a:pt x="19" y="198"/>
                    <a:pt x="19" y="198"/>
                    <a:pt x="39" y="198"/>
                  </a:cubicBezTo>
                  <a:lnTo>
                    <a:pt x="59" y="198"/>
                  </a:lnTo>
                  <a:cubicBezTo>
                    <a:pt x="79" y="178"/>
                    <a:pt x="79" y="178"/>
                    <a:pt x="99" y="158"/>
                  </a:cubicBezTo>
                  <a:cubicBezTo>
                    <a:pt x="118" y="158"/>
                    <a:pt x="138" y="138"/>
                    <a:pt x="138" y="138"/>
                  </a:cubicBezTo>
                  <a:cubicBezTo>
                    <a:pt x="158" y="138"/>
                    <a:pt x="158" y="119"/>
                    <a:pt x="178" y="119"/>
                  </a:cubicBezTo>
                  <a:cubicBezTo>
                    <a:pt x="178" y="99"/>
                    <a:pt x="197" y="79"/>
                    <a:pt x="218" y="79"/>
                  </a:cubicBezTo>
                  <a:cubicBezTo>
                    <a:pt x="237" y="59"/>
                    <a:pt x="237" y="40"/>
                    <a:pt x="218" y="40"/>
                  </a:cubicBezTo>
                  <a:cubicBezTo>
                    <a:pt x="218" y="19"/>
                    <a:pt x="197" y="0"/>
                    <a:pt x="178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EA6D10B9-906F-4FD5-B19B-D20C8F169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2263775"/>
              <a:ext cx="50800" cy="50800"/>
            </a:xfrm>
            <a:custGeom>
              <a:avLst/>
              <a:gdLst>
                <a:gd name="T0" fmla="*/ 118 w 139"/>
                <a:gd name="T1" fmla="*/ 0 h 139"/>
                <a:gd name="T2" fmla="*/ 118 w 139"/>
                <a:gd name="T3" fmla="*/ 0 h 139"/>
                <a:gd name="T4" fmla="*/ 99 w 139"/>
                <a:gd name="T5" fmla="*/ 0 h 139"/>
                <a:gd name="T6" fmla="*/ 0 w 139"/>
                <a:gd name="T7" fmla="*/ 79 h 139"/>
                <a:gd name="T8" fmla="*/ 0 w 139"/>
                <a:gd name="T9" fmla="*/ 98 h 139"/>
                <a:gd name="T10" fmla="*/ 20 w 139"/>
                <a:gd name="T11" fmla="*/ 118 h 139"/>
                <a:gd name="T12" fmla="*/ 20 w 139"/>
                <a:gd name="T13" fmla="*/ 138 h 139"/>
                <a:gd name="T14" fmla="*/ 59 w 139"/>
                <a:gd name="T15" fmla="*/ 118 h 139"/>
                <a:gd name="T16" fmla="*/ 118 w 139"/>
                <a:gd name="T17" fmla="*/ 59 h 139"/>
                <a:gd name="T18" fmla="*/ 138 w 139"/>
                <a:gd name="T19" fmla="*/ 19 h 139"/>
                <a:gd name="T20" fmla="*/ 118 w 139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39">
                  <a:moveTo>
                    <a:pt x="118" y="0"/>
                  </a:moveTo>
                  <a:lnTo>
                    <a:pt x="118" y="0"/>
                  </a:lnTo>
                  <a:lnTo>
                    <a:pt x="99" y="0"/>
                  </a:lnTo>
                  <a:cubicBezTo>
                    <a:pt x="59" y="19"/>
                    <a:pt x="39" y="39"/>
                    <a:pt x="0" y="79"/>
                  </a:cubicBezTo>
                  <a:lnTo>
                    <a:pt x="0" y="98"/>
                  </a:lnTo>
                  <a:cubicBezTo>
                    <a:pt x="0" y="118"/>
                    <a:pt x="20" y="118"/>
                    <a:pt x="20" y="11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39" y="138"/>
                    <a:pt x="39" y="118"/>
                    <a:pt x="59" y="118"/>
                  </a:cubicBezTo>
                  <a:cubicBezTo>
                    <a:pt x="59" y="98"/>
                    <a:pt x="79" y="79"/>
                    <a:pt x="118" y="59"/>
                  </a:cubicBezTo>
                  <a:cubicBezTo>
                    <a:pt x="138" y="59"/>
                    <a:pt x="138" y="39"/>
                    <a:pt x="138" y="19"/>
                  </a:cubicBezTo>
                  <a:lnTo>
                    <a:pt x="11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789DD3E3-7DE1-450C-80F9-E5C7CAE7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2406650"/>
              <a:ext cx="36512" cy="50800"/>
            </a:xfrm>
            <a:custGeom>
              <a:avLst/>
              <a:gdLst>
                <a:gd name="T0" fmla="*/ 79 w 100"/>
                <a:gd name="T1" fmla="*/ 0 h 140"/>
                <a:gd name="T2" fmla="*/ 79 w 100"/>
                <a:gd name="T3" fmla="*/ 0 h 140"/>
                <a:gd name="T4" fmla="*/ 40 w 100"/>
                <a:gd name="T5" fmla="*/ 20 h 140"/>
                <a:gd name="T6" fmla="*/ 20 w 100"/>
                <a:gd name="T7" fmla="*/ 119 h 140"/>
                <a:gd name="T8" fmla="*/ 40 w 100"/>
                <a:gd name="T9" fmla="*/ 139 h 140"/>
                <a:gd name="T10" fmla="*/ 79 w 100"/>
                <a:gd name="T11" fmla="*/ 139 h 140"/>
                <a:gd name="T12" fmla="*/ 79 w 100"/>
                <a:gd name="T13" fmla="*/ 119 h 140"/>
                <a:gd name="T14" fmla="*/ 99 w 100"/>
                <a:gd name="T15" fmla="*/ 60 h 140"/>
                <a:gd name="T16" fmla="*/ 79 w 100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40">
                  <a:moveTo>
                    <a:pt x="79" y="0"/>
                  </a:moveTo>
                  <a:lnTo>
                    <a:pt x="79" y="0"/>
                  </a:lnTo>
                  <a:cubicBezTo>
                    <a:pt x="59" y="0"/>
                    <a:pt x="40" y="0"/>
                    <a:pt x="40" y="20"/>
                  </a:cubicBezTo>
                  <a:cubicBezTo>
                    <a:pt x="20" y="40"/>
                    <a:pt x="0" y="79"/>
                    <a:pt x="20" y="119"/>
                  </a:cubicBezTo>
                  <a:cubicBezTo>
                    <a:pt x="20" y="139"/>
                    <a:pt x="20" y="139"/>
                    <a:pt x="40" y="139"/>
                  </a:cubicBezTo>
                  <a:cubicBezTo>
                    <a:pt x="59" y="139"/>
                    <a:pt x="59" y="139"/>
                    <a:pt x="79" y="139"/>
                  </a:cubicBezTo>
                  <a:lnTo>
                    <a:pt x="79" y="119"/>
                  </a:lnTo>
                  <a:cubicBezTo>
                    <a:pt x="79" y="99"/>
                    <a:pt x="79" y="79"/>
                    <a:pt x="99" y="60"/>
                  </a:cubicBezTo>
                  <a:cubicBezTo>
                    <a:pt x="99" y="40"/>
                    <a:pt x="99" y="20"/>
                    <a:pt x="7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19523F48-1C41-49EA-9E2D-1C6A74D1B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975" y="2220913"/>
              <a:ext cx="65088" cy="71437"/>
            </a:xfrm>
            <a:custGeom>
              <a:avLst/>
              <a:gdLst>
                <a:gd name="T0" fmla="*/ 79 w 179"/>
                <a:gd name="T1" fmla="*/ 20 h 199"/>
                <a:gd name="T2" fmla="*/ 79 w 179"/>
                <a:gd name="T3" fmla="*/ 20 h 199"/>
                <a:gd name="T4" fmla="*/ 19 w 179"/>
                <a:gd name="T5" fmla="*/ 20 h 199"/>
                <a:gd name="T6" fmla="*/ 19 w 179"/>
                <a:gd name="T7" fmla="*/ 59 h 199"/>
                <a:gd name="T8" fmla="*/ 118 w 179"/>
                <a:gd name="T9" fmla="*/ 178 h 199"/>
                <a:gd name="T10" fmla="*/ 138 w 179"/>
                <a:gd name="T11" fmla="*/ 198 h 199"/>
                <a:gd name="T12" fmla="*/ 138 w 179"/>
                <a:gd name="T13" fmla="*/ 198 h 199"/>
                <a:gd name="T14" fmla="*/ 178 w 179"/>
                <a:gd name="T15" fmla="*/ 178 h 199"/>
                <a:gd name="T16" fmla="*/ 178 w 179"/>
                <a:gd name="T17" fmla="*/ 158 h 199"/>
                <a:gd name="T18" fmla="*/ 79 w 179"/>
                <a:gd name="T19" fmla="*/ 2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99">
                  <a:moveTo>
                    <a:pt x="79" y="20"/>
                  </a:moveTo>
                  <a:lnTo>
                    <a:pt x="79" y="20"/>
                  </a:lnTo>
                  <a:cubicBezTo>
                    <a:pt x="59" y="0"/>
                    <a:pt x="39" y="20"/>
                    <a:pt x="19" y="20"/>
                  </a:cubicBezTo>
                  <a:cubicBezTo>
                    <a:pt x="0" y="39"/>
                    <a:pt x="0" y="59"/>
                    <a:pt x="19" y="59"/>
                  </a:cubicBezTo>
                  <a:cubicBezTo>
                    <a:pt x="59" y="99"/>
                    <a:pt x="99" y="138"/>
                    <a:pt x="118" y="178"/>
                  </a:cubicBezTo>
                  <a:cubicBezTo>
                    <a:pt x="118" y="198"/>
                    <a:pt x="138" y="198"/>
                    <a:pt x="138" y="198"/>
                  </a:cubicBezTo>
                  <a:lnTo>
                    <a:pt x="138" y="198"/>
                  </a:lnTo>
                  <a:cubicBezTo>
                    <a:pt x="158" y="198"/>
                    <a:pt x="178" y="198"/>
                    <a:pt x="178" y="178"/>
                  </a:cubicBezTo>
                  <a:lnTo>
                    <a:pt x="178" y="158"/>
                  </a:lnTo>
                  <a:cubicBezTo>
                    <a:pt x="158" y="99"/>
                    <a:pt x="99" y="59"/>
                    <a:pt x="79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63485288-91FB-4C9D-927A-C0B15F303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825" y="2312988"/>
              <a:ext cx="50800" cy="65087"/>
            </a:xfrm>
            <a:custGeom>
              <a:avLst/>
              <a:gdLst>
                <a:gd name="T0" fmla="*/ 99 w 140"/>
                <a:gd name="T1" fmla="*/ 59 h 179"/>
                <a:gd name="T2" fmla="*/ 99 w 140"/>
                <a:gd name="T3" fmla="*/ 59 h 179"/>
                <a:gd name="T4" fmla="*/ 80 w 140"/>
                <a:gd name="T5" fmla="*/ 20 h 179"/>
                <a:gd name="T6" fmla="*/ 20 w 140"/>
                <a:gd name="T7" fmla="*/ 0 h 179"/>
                <a:gd name="T8" fmla="*/ 20 w 140"/>
                <a:gd name="T9" fmla="*/ 40 h 179"/>
                <a:gd name="T10" fmla="*/ 40 w 140"/>
                <a:gd name="T11" fmla="*/ 99 h 179"/>
                <a:gd name="T12" fmla="*/ 80 w 140"/>
                <a:gd name="T13" fmla="*/ 159 h 179"/>
                <a:gd name="T14" fmla="*/ 99 w 140"/>
                <a:gd name="T15" fmla="*/ 178 h 179"/>
                <a:gd name="T16" fmla="*/ 99 w 140"/>
                <a:gd name="T17" fmla="*/ 178 h 179"/>
                <a:gd name="T18" fmla="*/ 139 w 140"/>
                <a:gd name="T19" fmla="*/ 159 h 179"/>
                <a:gd name="T20" fmla="*/ 139 w 140"/>
                <a:gd name="T21" fmla="*/ 119 h 179"/>
                <a:gd name="T22" fmla="*/ 99 w 140"/>
                <a:gd name="T23" fmla="*/ 5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79">
                  <a:moveTo>
                    <a:pt x="99" y="59"/>
                  </a:moveTo>
                  <a:lnTo>
                    <a:pt x="99" y="59"/>
                  </a:lnTo>
                  <a:cubicBezTo>
                    <a:pt x="99" y="40"/>
                    <a:pt x="80" y="20"/>
                    <a:pt x="80" y="2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20" y="0"/>
                    <a:pt x="0" y="20"/>
                    <a:pt x="20" y="40"/>
                  </a:cubicBezTo>
                  <a:cubicBezTo>
                    <a:pt x="20" y="59"/>
                    <a:pt x="40" y="79"/>
                    <a:pt x="40" y="99"/>
                  </a:cubicBezTo>
                  <a:cubicBezTo>
                    <a:pt x="60" y="119"/>
                    <a:pt x="60" y="138"/>
                    <a:pt x="80" y="159"/>
                  </a:cubicBezTo>
                  <a:lnTo>
                    <a:pt x="99" y="178"/>
                  </a:lnTo>
                  <a:lnTo>
                    <a:pt x="99" y="178"/>
                  </a:lnTo>
                  <a:cubicBezTo>
                    <a:pt x="119" y="178"/>
                    <a:pt x="139" y="159"/>
                    <a:pt x="139" y="159"/>
                  </a:cubicBezTo>
                  <a:cubicBezTo>
                    <a:pt x="139" y="138"/>
                    <a:pt x="139" y="138"/>
                    <a:pt x="139" y="119"/>
                  </a:cubicBezTo>
                  <a:cubicBezTo>
                    <a:pt x="119" y="99"/>
                    <a:pt x="119" y="79"/>
                    <a:pt x="9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4B8D5CC6-6137-4DB1-841B-9E1220213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475" y="2100263"/>
              <a:ext cx="114300" cy="36512"/>
            </a:xfrm>
            <a:custGeom>
              <a:avLst/>
              <a:gdLst>
                <a:gd name="T0" fmla="*/ 276 w 317"/>
                <a:gd name="T1" fmla="*/ 40 h 100"/>
                <a:gd name="T2" fmla="*/ 276 w 317"/>
                <a:gd name="T3" fmla="*/ 40 h 100"/>
                <a:gd name="T4" fmla="*/ 39 w 317"/>
                <a:gd name="T5" fmla="*/ 0 h 100"/>
                <a:gd name="T6" fmla="*/ 19 w 317"/>
                <a:gd name="T7" fmla="*/ 20 h 100"/>
                <a:gd name="T8" fmla="*/ 0 w 317"/>
                <a:gd name="T9" fmla="*/ 40 h 100"/>
                <a:gd name="T10" fmla="*/ 19 w 317"/>
                <a:gd name="T11" fmla="*/ 79 h 100"/>
                <a:gd name="T12" fmla="*/ 257 w 317"/>
                <a:gd name="T13" fmla="*/ 99 h 100"/>
                <a:gd name="T14" fmla="*/ 276 w 317"/>
                <a:gd name="T15" fmla="*/ 99 h 100"/>
                <a:gd name="T16" fmla="*/ 316 w 317"/>
                <a:gd name="T17" fmla="*/ 60 h 100"/>
                <a:gd name="T18" fmla="*/ 276 w 317"/>
                <a:gd name="T19" fmla="*/ 4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00">
                  <a:moveTo>
                    <a:pt x="276" y="40"/>
                  </a:moveTo>
                  <a:lnTo>
                    <a:pt x="276" y="40"/>
                  </a:lnTo>
                  <a:cubicBezTo>
                    <a:pt x="218" y="40"/>
                    <a:pt x="138" y="20"/>
                    <a:pt x="39" y="0"/>
                  </a:cubicBezTo>
                  <a:cubicBezTo>
                    <a:pt x="39" y="0"/>
                    <a:pt x="19" y="0"/>
                    <a:pt x="19" y="20"/>
                  </a:cubicBezTo>
                  <a:cubicBezTo>
                    <a:pt x="0" y="20"/>
                    <a:pt x="0" y="40"/>
                    <a:pt x="0" y="40"/>
                  </a:cubicBezTo>
                  <a:cubicBezTo>
                    <a:pt x="0" y="60"/>
                    <a:pt x="19" y="60"/>
                    <a:pt x="19" y="79"/>
                  </a:cubicBezTo>
                  <a:cubicBezTo>
                    <a:pt x="118" y="99"/>
                    <a:pt x="197" y="99"/>
                    <a:pt x="257" y="99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316" y="99"/>
                    <a:pt x="316" y="79"/>
                    <a:pt x="316" y="60"/>
                  </a:cubicBezTo>
                  <a:cubicBezTo>
                    <a:pt x="316" y="40"/>
                    <a:pt x="316" y="40"/>
                    <a:pt x="276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1D55FF8E-67B7-45C2-94F1-0F9DE5290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50" y="2114550"/>
              <a:ext cx="50800" cy="22225"/>
            </a:xfrm>
            <a:custGeom>
              <a:avLst/>
              <a:gdLst>
                <a:gd name="T0" fmla="*/ 138 w 139"/>
                <a:gd name="T1" fmla="*/ 20 h 60"/>
                <a:gd name="T2" fmla="*/ 138 w 139"/>
                <a:gd name="T3" fmla="*/ 20 h 60"/>
                <a:gd name="T4" fmla="*/ 118 w 139"/>
                <a:gd name="T5" fmla="*/ 0 h 60"/>
                <a:gd name="T6" fmla="*/ 59 w 139"/>
                <a:gd name="T7" fmla="*/ 0 h 60"/>
                <a:gd name="T8" fmla="*/ 19 w 139"/>
                <a:gd name="T9" fmla="*/ 0 h 60"/>
                <a:gd name="T10" fmla="*/ 0 w 139"/>
                <a:gd name="T11" fmla="*/ 20 h 60"/>
                <a:gd name="T12" fmla="*/ 19 w 139"/>
                <a:gd name="T13" fmla="*/ 59 h 60"/>
                <a:gd name="T14" fmla="*/ 59 w 139"/>
                <a:gd name="T15" fmla="*/ 59 h 60"/>
                <a:gd name="T16" fmla="*/ 98 w 139"/>
                <a:gd name="T17" fmla="*/ 59 h 60"/>
                <a:gd name="T18" fmla="*/ 118 w 139"/>
                <a:gd name="T19" fmla="*/ 59 h 60"/>
                <a:gd name="T20" fmla="*/ 138 w 139"/>
                <a:gd name="T21" fmla="*/ 59 h 60"/>
                <a:gd name="T22" fmla="*/ 138 w 139"/>
                <a:gd name="T23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60">
                  <a:moveTo>
                    <a:pt x="138" y="20"/>
                  </a:moveTo>
                  <a:lnTo>
                    <a:pt x="138" y="20"/>
                  </a:lnTo>
                  <a:cubicBezTo>
                    <a:pt x="138" y="0"/>
                    <a:pt x="118" y="0"/>
                    <a:pt x="118" y="0"/>
                  </a:cubicBezTo>
                  <a:cubicBezTo>
                    <a:pt x="98" y="0"/>
                    <a:pt x="79" y="0"/>
                    <a:pt x="59" y="0"/>
                  </a:cubicBezTo>
                  <a:cubicBezTo>
                    <a:pt x="59" y="0"/>
                    <a:pt x="39" y="0"/>
                    <a:pt x="19" y="0"/>
                  </a:cubicBezTo>
                  <a:cubicBezTo>
                    <a:pt x="0" y="0"/>
                    <a:pt x="0" y="0"/>
                    <a:pt x="0" y="20"/>
                  </a:cubicBezTo>
                  <a:cubicBezTo>
                    <a:pt x="0" y="39"/>
                    <a:pt x="0" y="59"/>
                    <a:pt x="19" y="59"/>
                  </a:cubicBezTo>
                  <a:cubicBezTo>
                    <a:pt x="39" y="59"/>
                    <a:pt x="59" y="59"/>
                    <a:pt x="59" y="59"/>
                  </a:cubicBezTo>
                  <a:cubicBezTo>
                    <a:pt x="79" y="59"/>
                    <a:pt x="98" y="59"/>
                    <a:pt x="98" y="59"/>
                  </a:cubicBezTo>
                  <a:cubicBezTo>
                    <a:pt x="118" y="59"/>
                    <a:pt x="118" y="59"/>
                    <a:pt x="118" y="59"/>
                  </a:cubicBezTo>
                  <a:lnTo>
                    <a:pt x="138" y="59"/>
                  </a:lnTo>
                  <a:cubicBezTo>
                    <a:pt x="138" y="39"/>
                    <a:pt x="138" y="20"/>
                    <a:pt x="13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F4B0A25F-E659-47C0-9CFC-BDB9B6C4C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550" y="1928813"/>
              <a:ext cx="77788" cy="65087"/>
            </a:xfrm>
            <a:custGeom>
              <a:avLst/>
              <a:gdLst>
                <a:gd name="T0" fmla="*/ 20 w 218"/>
                <a:gd name="T1" fmla="*/ 178 h 179"/>
                <a:gd name="T2" fmla="*/ 20 w 218"/>
                <a:gd name="T3" fmla="*/ 178 h 179"/>
                <a:gd name="T4" fmla="*/ 39 w 218"/>
                <a:gd name="T5" fmla="*/ 178 h 179"/>
                <a:gd name="T6" fmla="*/ 59 w 218"/>
                <a:gd name="T7" fmla="*/ 178 h 179"/>
                <a:gd name="T8" fmla="*/ 138 w 218"/>
                <a:gd name="T9" fmla="*/ 119 h 179"/>
                <a:gd name="T10" fmla="*/ 198 w 218"/>
                <a:gd name="T11" fmla="*/ 80 h 179"/>
                <a:gd name="T12" fmla="*/ 217 w 218"/>
                <a:gd name="T13" fmla="*/ 20 h 179"/>
                <a:gd name="T14" fmla="*/ 178 w 218"/>
                <a:gd name="T15" fmla="*/ 20 h 179"/>
                <a:gd name="T16" fmla="*/ 99 w 218"/>
                <a:gd name="T17" fmla="*/ 60 h 179"/>
                <a:gd name="T18" fmla="*/ 20 w 218"/>
                <a:gd name="T19" fmla="*/ 119 h 179"/>
                <a:gd name="T20" fmla="*/ 0 w 218"/>
                <a:gd name="T21" fmla="*/ 159 h 179"/>
                <a:gd name="T22" fmla="*/ 20 w 218"/>
                <a:gd name="T2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179">
                  <a:moveTo>
                    <a:pt x="20" y="178"/>
                  </a:moveTo>
                  <a:lnTo>
                    <a:pt x="20" y="178"/>
                  </a:lnTo>
                  <a:lnTo>
                    <a:pt x="39" y="178"/>
                  </a:lnTo>
                  <a:cubicBezTo>
                    <a:pt x="39" y="178"/>
                    <a:pt x="39" y="178"/>
                    <a:pt x="59" y="178"/>
                  </a:cubicBezTo>
                  <a:cubicBezTo>
                    <a:pt x="79" y="159"/>
                    <a:pt x="99" y="139"/>
                    <a:pt x="138" y="119"/>
                  </a:cubicBezTo>
                  <a:cubicBezTo>
                    <a:pt x="158" y="99"/>
                    <a:pt x="178" y="80"/>
                    <a:pt x="198" y="80"/>
                  </a:cubicBezTo>
                  <a:cubicBezTo>
                    <a:pt x="217" y="60"/>
                    <a:pt x="217" y="40"/>
                    <a:pt x="217" y="20"/>
                  </a:cubicBezTo>
                  <a:cubicBezTo>
                    <a:pt x="198" y="0"/>
                    <a:pt x="178" y="0"/>
                    <a:pt x="178" y="20"/>
                  </a:cubicBezTo>
                  <a:cubicBezTo>
                    <a:pt x="138" y="40"/>
                    <a:pt x="118" y="40"/>
                    <a:pt x="99" y="60"/>
                  </a:cubicBezTo>
                  <a:cubicBezTo>
                    <a:pt x="79" y="80"/>
                    <a:pt x="39" y="99"/>
                    <a:pt x="20" y="119"/>
                  </a:cubicBezTo>
                  <a:cubicBezTo>
                    <a:pt x="0" y="119"/>
                    <a:pt x="0" y="139"/>
                    <a:pt x="0" y="159"/>
                  </a:cubicBezTo>
                  <a:lnTo>
                    <a:pt x="20" y="17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BF6A6C54-6CF4-4278-9336-EB1A409B2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263" y="1865313"/>
              <a:ext cx="65087" cy="57150"/>
            </a:xfrm>
            <a:custGeom>
              <a:avLst/>
              <a:gdLst>
                <a:gd name="T0" fmla="*/ 158 w 179"/>
                <a:gd name="T1" fmla="*/ 0 h 159"/>
                <a:gd name="T2" fmla="*/ 158 w 179"/>
                <a:gd name="T3" fmla="*/ 0 h 159"/>
                <a:gd name="T4" fmla="*/ 118 w 179"/>
                <a:gd name="T5" fmla="*/ 19 h 159"/>
                <a:gd name="T6" fmla="*/ 58 w 179"/>
                <a:gd name="T7" fmla="*/ 59 h 159"/>
                <a:gd name="T8" fmla="*/ 19 w 179"/>
                <a:gd name="T9" fmla="*/ 98 h 159"/>
                <a:gd name="T10" fmla="*/ 0 w 179"/>
                <a:gd name="T11" fmla="*/ 138 h 159"/>
                <a:gd name="T12" fmla="*/ 39 w 179"/>
                <a:gd name="T13" fmla="*/ 158 h 159"/>
                <a:gd name="T14" fmla="*/ 39 w 179"/>
                <a:gd name="T15" fmla="*/ 158 h 159"/>
                <a:gd name="T16" fmla="*/ 39 w 179"/>
                <a:gd name="T17" fmla="*/ 158 h 159"/>
                <a:gd name="T18" fmla="*/ 98 w 179"/>
                <a:gd name="T19" fmla="*/ 118 h 159"/>
                <a:gd name="T20" fmla="*/ 158 w 179"/>
                <a:gd name="T21" fmla="*/ 59 h 159"/>
                <a:gd name="T22" fmla="*/ 178 w 179"/>
                <a:gd name="T23" fmla="*/ 39 h 159"/>
                <a:gd name="T24" fmla="*/ 158 w 179"/>
                <a:gd name="T2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59">
                  <a:moveTo>
                    <a:pt x="158" y="0"/>
                  </a:moveTo>
                  <a:lnTo>
                    <a:pt x="158" y="0"/>
                  </a:lnTo>
                  <a:cubicBezTo>
                    <a:pt x="138" y="0"/>
                    <a:pt x="138" y="0"/>
                    <a:pt x="118" y="19"/>
                  </a:cubicBezTo>
                  <a:cubicBezTo>
                    <a:pt x="98" y="19"/>
                    <a:pt x="79" y="39"/>
                    <a:pt x="58" y="59"/>
                  </a:cubicBezTo>
                  <a:cubicBezTo>
                    <a:pt x="58" y="79"/>
                    <a:pt x="39" y="79"/>
                    <a:pt x="19" y="98"/>
                  </a:cubicBezTo>
                  <a:cubicBezTo>
                    <a:pt x="0" y="118"/>
                    <a:pt x="0" y="138"/>
                    <a:pt x="0" y="138"/>
                  </a:cubicBezTo>
                  <a:cubicBezTo>
                    <a:pt x="19" y="158"/>
                    <a:pt x="19" y="158"/>
                    <a:pt x="39" y="158"/>
                  </a:cubicBezTo>
                  <a:lnTo>
                    <a:pt x="39" y="158"/>
                  </a:lnTo>
                  <a:lnTo>
                    <a:pt x="39" y="158"/>
                  </a:lnTo>
                  <a:cubicBezTo>
                    <a:pt x="58" y="138"/>
                    <a:pt x="79" y="118"/>
                    <a:pt x="98" y="118"/>
                  </a:cubicBezTo>
                  <a:cubicBezTo>
                    <a:pt x="118" y="98"/>
                    <a:pt x="138" y="79"/>
                    <a:pt x="158" y="59"/>
                  </a:cubicBezTo>
                  <a:cubicBezTo>
                    <a:pt x="178" y="59"/>
                    <a:pt x="178" y="59"/>
                    <a:pt x="178" y="39"/>
                  </a:cubicBezTo>
                  <a:cubicBezTo>
                    <a:pt x="178" y="19"/>
                    <a:pt x="158" y="19"/>
                    <a:pt x="1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8441312-62FD-4AE4-9AF5-1A496E1EB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8" y="2063750"/>
              <a:ext cx="42862" cy="28575"/>
            </a:xfrm>
            <a:custGeom>
              <a:avLst/>
              <a:gdLst>
                <a:gd name="T0" fmla="*/ 60 w 120"/>
                <a:gd name="T1" fmla="*/ 0 h 80"/>
                <a:gd name="T2" fmla="*/ 60 w 120"/>
                <a:gd name="T3" fmla="*/ 0 h 80"/>
                <a:gd name="T4" fmla="*/ 40 w 120"/>
                <a:gd name="T5" fmla="*/ 0 h 80"/>
                <a:gd name="T6" fmla="*/ 0 w 120"/>
                <a:gd name="T7" fmla="*/ 19 h 80"/>
                <a:gd name="T8" fmla="*/ 0 w 120"/>
                <a:gd name="T9" fmla="*/ 59 h 80"/>
                <a:gd name="T10" fmla="*/ 20 w 120"/>
                <a:gd name="T11" fmla="*/ 59 h 80"/>
                <a:gd name="T12" fmla="*/ 40 w 120"/>
                <a:gd name="T13" fmla="*/ 79 h 80"/>
                <a:gd name="T14" fmla="*/ 60 w 120"/>
                <a:gd name="T15" fmla="*/ 79 h 80"/>
                <a:gd name="T16" fmla="*/ 80 w 120"/>
                <a:gd name="T17" fmla="*/ 79 h 80"/>
                <a:gd name="T18" fmla="*/ 99 w 120"/>
                <a:gd name="T19" fmla="*/ 59 h 80"/>
                <a:gd name="T20" fmla="*/ 99 w 120"/>
                <a:gd name="T21" fmla="*/ 19 h 80"/>
                <a:gd name="T22" fmla="*/ 80 w 120"/>
                <a:gd name="T23" fmla="*/ 19 h 80"/>
                <a:gd name="T24" fmla="*/ 60 w 120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0">
                  <a:moveTo>
                    <a:pt x="60" y="0"/>
                  </a:moveTo>
                  <a:lnTo>
                    <a:pt x="60" y="0"/>
                  </a:lnTo>
                  <a:lnTo>
                    <a:pt x="40" y="0"/>
                  </a:lnTo>
                  <a:cubicBezTo>
                    <a:pt x="20" y="0"/>
                    <a:pt x="0" y="0"/>
                    <a:pt x="0" y="19"/>
                  </a:cubicBezTo>
                  <a:cubicBezTo>
                    <a:pt x="0" y="39"/>
                    <a:pt x="0" y="39"/>
                    <a:pt x="0" y="59"/>
                  </a:cubicBezTo>
                  <a:lnTo>
                    <a:pt x="20" y="59"/>
                  </a:lnTo>
                  <a:lnTo>
                    <a:pt x="40" y="79"/>
                  </a:lnTo>
                  <a:cubicBezTo>
                    <a:pt x="60" y="79"/>
                    <a:pt x="60" y="79"/>
                    <a:pt x="6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99" y="79"/>
                    <a:pt x="99" y="79"/>
                    <a:pt x="99" y="59"/>
                  </a:cubicBezTo>
                  <a:cubicBezTo>
                    <a:pt x="119" y="39"/>
                    <a:pt x="99" y="39"/>
                    <a:pt x="99" y="19"/>
                  </a:cubicBezTo>
                  <a:cubicBezTo>
                    <a:pt x="99" y="19"/>
                    <a:pt x="99" y="19"/>
                    <a:pt x="80" y="19"/>
                  </a:cubicBezTo>
                  <a:cubicBezTo>
                    <a:pt x="80" y="19"/>
                    <a:pt x="80" y="19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52" name="Groeperen 108">
            <a:extLst>
              <a:ext uri="{FF2B5EF4-FFF2-40B4-BE49-F238E27FC236}">
                <a16:creationId xmlns:a16="http://schemas.microsoft.com/office/drawing/2014/main" id="{A201FB0A-4D91-4789-9125-4E8702534D24}"/>
              </a:ext>
            </a:extLst>
          </p:cNvPr>
          <p:cNvGrpSpPr/>
          <p:nvPr/>
        </p:nvGrpSpPr>
        <p:grpSpPr>
          <a:xfrm>
            <a:off x="9991801" y="2842737"/>
            <a:ext cx="858443" cy="922386"/>
            <a:chOff x="2700338" y="3033713"/>
            <a:chExt cx="755650" cy="804862"/>
          </a:xfrm>
          <a:solidFill>
            <a:schemeClr val="accent3">
              <a:lumMod val="50000"/>
            </a:schemeClr>
          </a:solidFill>
        </p:grpSpPr>
        <p:sp>
          <p:nvSpPr>
            <p:cNvPr id="53" name="Freeform 94">
              <a:extLst>
                <a:ext uri="{FF2B5EF4-FFF2-40B4-BE49-F238E27FC236}">
                  <a16:creationId xmlns:a16="http://schemas.microsoft.com/office/drawing/2014/main" id="{831B87F9-8627-40D6-A7E7-328FDF38C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563" y="3182938"/>
              <a:ext cx="477837" cy="655637"/>
            </a:xfrm>
            <a:custGeom>
              <a:avLst/>
              <a:gdLst>
                <a:gd name="T0" fmla="*/ 891 w 1327"/>
                <a:gd name="T1" fmla="*/ 99 h 1820"/>
                <a:gd name="T2" fmla="*/ 40 w 1327"/>
                <a:gd name="T3" fmla="*/ 554 h 1820"/>
                <a:gd name="T4" fmla="*/ 337 w 1327"/>
                <a:gd name="T5" fmla="*/ 1443 h 1820"/>
                <a:gd name="T6" fmla="*/ 376 w 1327"/>
                <a:gd name="T7" fmla="*/ 1701 h 1820"/>
                <a:gd name="T8" fmla="*/ 594 w 1327"/>
                <a:gd name="T9" fmla="*/ 1740 h 1820"/>
                <a:gd name="T10" fmla="*/ 752 w 1327"/>
                <a:gd name="T11" fmla="*/ 1522 h 1820"/>
                <a:gd name="T12" fmla="*/ 930 w 1327"/>
                <a:gd name="T13" fmla="*/ 1246 h 1820"/>
                <a:gd name="T14" fmla="*/ 891 w 1327"/>
                <a:gd name="T15" fmla="*/ 99 h 1820"/>
                <a:gd name="T16" fmla="*/ 436 w 1327"/>
                <a:gd name="T17" fmla="*/ 1285 h 1820"/>
                <a:gd name="T18" fmla="*/ 733 w 1327"/>
                <a:gd name="T19" fmla="*/ 1345 h 1820"/>
                <a:gd name="T20" fmla="*/ 396 w 1327"/>
                <a:gd name="T21" fmla="*/ 1384 h 1820"/>
                <a:gd name="T22" fmla="*/ 416 w 1327"/>
                <a:gd name="T23" fmla="*/ 1265 h 1820"/>
                <a:gd name="T24" fmla="*/ 475 w 1327"/>
                <a:gd name="T25" fmla="*/ 752 h 1820"/>
                <a:gd name="T26" fmla="*/ 515 w 1327"/>
                <a:gd name="T27" fmla="*/ 871 h 1820"/>
                <a:gd name="T28" fmla="*/ 475 w 1327"/>
                <a:gd name="T29" fmla="*/ 752 h 1820"/>
                <a:gd name="T30" fmla="*/ 574 w 1327"/>
                <a:gd name="T31" fmla="*/ 949 h 1820"/>
                <a:gd name="T32" fmla="*/ 693 w 1327"/>
                <a:gd name="T33" fmla="*/ 989 h 1820"/>
                <a:gd name="T34" fmla="*/ 515 w 1327"/>
                <a:gd name="T35" fmla="*/ 1226 h 1820"/>
                <a:gd name="T36" fmla="*/ 752 w 1327"/>
                <a:gd name="T37" fmla="*/ 910 h 1820"/>
                <a:gd name="T38" fmla="*/ 752 w 1327"/>
                <a:gd name="T39" fmla="*/ 910 h 1820"/>
                <a:gd name="T40" fmla="*/ 851 w 1327"/>
                <a:gd name="T41" fmla="*/ 811 h 1820"/>
                <a:gd name="T42" fmla="*/ 752 w 1327"/>
                <a:gd name="T43" fmla="*/ 910 h 1820"/>
                <a:gd name="T44" fmla="*/ 376 w 1327"/>
                <a:gd name="T45" fmla="*/ 1522 h 1820"/>
                <a:gd name="T46" fmla="*/ 712 w 1327"/>
                <a:gd name="T47" fmla="*/ 1404 h 1820"/>
                <a:gd name="T48" fmla="*/ 376 w 1327"/>
                <a:gd name="T49" fmla="*/ 1562 h 1820"/>
                <a:gd name="T50" fmla="*/ 376 w 1327"/>
                <a:gd name="T51" fmla="*/ 1522 h 1820"/>
                <a:gd name="T52" fmla="*/ 633 w 1327"/>
                <a:gd name="T53" fmla="*/ 1681 h 1820"/>
                <a:gd name="T54" fmla="*/ 455 w 1327"/>
                <a:gd name="T55" fmla="*/ 1661 h 1820"/>
                <a:gd name="T56" fmla="*/ 554 w 1327"/>
                <a:gd name="T57" fmla="*/ 1602 h 1820"/>
                <a:gd name="T58" fmla="*/ 633 w 1327"/>
                <a:gd name="T59" fmla="*/ 1681 h 1820"/>
                <a:gd name="T60" fmla="*/ 1148 w 1327"/>
                <a:gd name="T61" fmla="*/ 890 h 1820"/>
                <a:gd name="T62" fmla="*/ 712 w 1327"/>
                <a:gd name="T63" fmla="*/ 1246 h 1820"/>
                <a:gd name="T64" fmla="*/ 831 w 1327"/>
                <a:gd name="T65" fmla="*/ 929 h 1820"/>
                <a:gd name="T66" fmla="*/ 712 w 1327"/>
                <a:gd name="T67" fmla="*/ 890 h 1820"/>
                <a:gd name="T68" fmla="*/ 693 w 1327"/>
                <a:gd name="T69" fmla="*/ 910 h 1820"/>
                <a:gd name="T70" fmla="*/ 614 w 1327"/>
                <a:gd name="T71" fmla="*/ 910 h 1820"/>
                <a:gd name="T72" fmla="*/ 554 w 1327"/>
                <a:gd name="T73" fmla="*/ 791 h 1820"/>
                <a:gd name="T74" fmla="*/ 515 w 1327"/>
                <a:gd name="T75" fmla="*/ 929 h 1820"/>
                <a:gd name="T76" fmla="*/ 475 w 1327"/>
                <a:gd name="T77" fmla="*/ 1226 h 1820"/>
                <a:gd name="T78" fmla="*/ 119 w 1327"/>
                <a:gd name="T79" fmla="*/ 594 h 1820"/>
                <a:gd name="T80" fmla="*/ 871 w 1327"/>
                <a:gd name="T81" fmla="*/ 178 h 1820"/>
                <a:gd name="T82" fmla="*/ 1148 w 1327"/>
                <a:gd name="T83" fmla="*/ 890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7" h="1820">
                  <a:moveTo>
                    <a:pt x="891" y="99"/>
                  </a:moveTo>
                  <a:lnTo>
                    <a:pt x="891" y="99"/>
                  </a:lnTo>
                  <a:lnTo>
                    <a:pt x="871" y="99"/>
                  </a:lnTo>
                  <a:cubicBezTo>
                    <a:pt x="515" y="0"/>
                    <a:pt x="99" y="139"/>
                    <a:pt x="40" y="554"/>
                  </a:cubicBezTo>
                  <a:cubicBezTo>
                    <a:pt x="0" y="831"/>
                    <a:pt x="99" y="1147"/>
                    <a:pt x="356" y="1246"/>
                  </a:cubicBezTo>
                  <a:cubicBezTo>
                    <a:pt x="356" y="1325"/>
                    <a:pt x="337" y="1384"/>
                    <a:pt x="337" y="1443"/>
                  </a:cubicBezTo>
                  <a:cubicBezTo>
                    <a:pt x="317" y="1503"/>
                    <a:pt x="297" y="1562"/>
                    <a:pt x="317" y="1602"/>
                  </a:cubicBezTo>
                  <a:cubicBezTo>
                    <a:pt x="317" y="1661"/>
                    <a:pt x="337" y="1701"/>
                    <a:pt x="376" y="1701"/>
                  </a:cubicBezTo>
                  <a:cubicBezTo>
                    <a:pt x="376" y="1721"/>
                    <a:pt x="376" y="1721"/>
                    <a:pt x="376" y="1721"/>
                  </a:cubicBezTo>
                  <a:cubicBezTo>
                    <a:pt x="416" y="1800"/>
                    <a:pt x="554" y="1819"/>
                    <a:pt x="594" y="1740"/>
                  </a:cubicBezTo>
                  <a:cubicBezTo>
                    <a:pt x="633" y="1740"/>
                    <a:pt x="673" y="1721"/>
                    <a:pt x="712" y="1681"/>
                  </a:cubicBezTo>
                  <a:cubicBezTo>
                    <a:pt x="752" y="1641"/>
                    <a:pt x="733" y="1582"/>
                    <a:pt x="752" y="1522"/>
                  </a:cubicBezTo>
                  <a:cubicBezTo>
                    <a:pt x="752" y="1443"/>
                    <a:pt x="772" y="1384"/>
                    <a:pt x="791" y="1305"/>
                  </a:cubicBezTo>
                  <a:cubicBezTo>
                    <a:pt x="831" y="1285"/>
                    <a:pt x="891" y="1285"/>
                    <a:pt x="930" y="1246"/>
                  </a:cubicBezTo>
                  <a:cubicBezTo>
                    <a:pt x="1069" y="1167"/>
                    <a:pt x="1148" y="1048"/>
                    <a:pt x="1207" y="910"/>
                  </a:cubicBezTo>
                  <a:cubicBezTo>
                    <a:pt x="1326" y="614"/>
                    <a:pt x="1266" y="158"/>
                    <a:pt x="891" y="99"/>
                  </a:cubicBezTo>
                  <a:close/>
                  <a:moveTo>
                    <a:pt x="436" y="1285"/>
                  </a:moveTo>
                  <a:lnTo>
                    <a:pt x="436" y="1285"/>
                  </a:lnTo>
                  <a:cubicBezTo>
                    <a:pt x="534" y="1305"/>
                    <a:pt x="633" y="1325"/>
                    <a:pt x="733" y="1305"/>
                  </a:cubicBezTo>
                  <a:cubicBezTo>
                    <a:pt x="733" y="1325"/>
                    <a:pt x="733" y="1325"/>
                    <a:pt x="733" y="1345"/>
                  </a:cubicBezTo>
                  <a:cubicBezTo>
                    <a:pt x="693" y="1384"/>
                    <a:pt x="653" y="1424"/>
                    <a:pt x="574" y="1424"/>
                  </a:cubicBezTo>
                  <a:cubicBezTo>
                    <a:pt x="515" y="1424"/>
                    <a:pt x="455" y="1424"/>
                    <a:pt x="396" y="1384"/>
                  </a:cubicBezTo>
                  <a:lnTo>
                    <a:pt x="396" y="1384"/>
                  </a:lnTo>
                  <a:cubicBezTo>
                    <a:pt x="396" y="1345"/>
                    <a:pt x="416" y="1305"/>
                    <a:pt x="416" y="1265"/>
                  </a:cubicBezTo>
                  <a:cubicBezTo>
                    <a:pt x="416" y="1265"/>
                    <a:pt x="416" y="1285"/>
                    <a:pt x="436" y="1285"/>
                  </a:cubicBezTo>
                  <a:close/>
                  <a:moveTo>
                    <a:pt x="475" y="752"/>
                  </a:moveTo>
                  <a:lnTo>
                    <a:pt x="475" y="752"/>
                  </a:lnTo>
                  <a:cubicBezTo>
                    <a:pt x="515" y="752"/>
                    <a:pt x="515" y="851"/>
                    <a:pt x="515" y="871"/>
                  </a:cubicBezTo>
                  <a:cubicBezTo>
                    <a:pt x="495" y="851"/>
                    <a:pt x="475" y="831"/>
                    <a:pt x="475" y="811"/>
                  </a:cubicBezTo>
                  <a:cubicBezTo>
                    <a:pt x="495" y="851"/>
                    <a:pt x="436" y="732"/>
                    <a:pt x="475" y="752"/>
                  </a:cubicBezTo>
                  <a:close/>
                  <a:moveTo>
                    <a:pt x="574" y="949"/>
                  </a:moveTo>
                  <a:lnTo>
                    <a:pt x="574" y="949"/>
                  </a:lnTo>
                  <a:cubicBezTo>
                    <a:pt x="594" y="968"/>
                    <a:pt x="633" y="968"/>
                    <a:pt x="653" y="989"/>
                  </a:cubicBezTo>
                  <a:cubicBezTo>
                    <a:pt x="673" y="989"/>
                    <a:pt x="673" y="989"/>
                    <a:pt x="693" y="989"/>
                  </a:cubicBezTo>
                  <a:cubicBezTo>
                    <a:pt x="673" y="1107"/>
                    <a:pt x="673" y="1206"/>
                    <a:pt x="673" y="1246"/>
                  </a:cubicBezTo>
                  <a:cubicBezTo>
                    <a:pt x="614" y="1246"/>
                    <a:pt x="574" y="1246"/>
                    <a:pt x="515" y="1226"/>
                  </a:cubicBezTo>
                  <a:cubicBezTo>
                    <a:pt x="534" y="1147"/>
                    <a:pt x="554" y="1048"/>
                    <a:pt x="574" y="949"/>
                  </a:cubicBezTo>
                  <a:close/>
                  <a:moveTo>
                    <a:pt x="752" y="910"/>
                  </a:moveTo>
                  <a:lnTo>
                    <a:pt x="752" y="910"/>
                  </a:lnTo>
                  <a:lnTo>
                    <a:pt x="752" y="910"/>
                  </a:lnTo>
                  <a:cubicBezTo>
                    <a:pt x="752" y="871"/>
                    <a:pt x="772" y="831"/>
                    <a:pt x="791" y="811"/>
                  </a:cubicBezTo>
                  <a:cubicBezTo>
                    <a:pt x="812" y="752"/>
                    <a:pt x="851" y="732"/>
                    <a:pt x="851" y="811"/>
                  </a:cubicBezTo>
                  <a:cubicBezTo>
                    <a:pt x="851" y="831"/>
                    <a:pt x="791" y="910"/>
                    <a:pt x="752" y="929"/>
                  </a:cubicBezTo>
                  <a:cubicBezTo>
                    <a:pt x="752" y="929"/>
                    <a:pt x="752" y="929"/>
                    <a:pt x="752" y="910"/>
                  </a:cubicBezTo>
                  <a:close/>
                  <a:moveTo>
                    <a:pt x="376" y="1522"/>
                  </a:moveTo>
                  <a:lnTo>
                    <a:pt x="376" y="1522"/>
                  </a:lnTo>
                  <a:cubicBezTo>
                    <a:pt x="376" y="1483"/>
                    <a:pt x="396" y="1443"/>
                    <a:pt x="396" y="1424"/>
                  </a:cubicBezTo>
                  <a:cubicBezTo>
                    <a:pt x="495" y="1483"/>
                    <a:pt x="633" y="1483"/>
                    <a:pt x="712" y="1404"/>
                  </a:cubicBezTo>
                  <a:cubicBezTo>
                    <a:pt x="712" y="1443"/>
                    <a:pt x="693" y="1483"/>
                    <a:pt x="693" y="1522"/>
                  </a:cubicBezTo>
                  <a:cubicBezTo>
                    <a:pt x="594" y="1562"/>
                    <a:pt x="495" y="1582"/>
                    <a:pt x="376" y="1562"/>
                  </a:cubicBezTo>
                  <a:lnTo>
                    <a:pt x="376" y="1562"/>
                  </a:lnTo>
                  <a:cubicBezTo>
                    <a:pt x="376" y="1543"/>
                    <a:pt x="376" y="1522"/>
                    <a:pt x="376" y="1522"/>
                  </a:cubicBezTo>
                  <a:close/>
                  <a:moveTo>
                    <a:pt x="633" y="1681"/>
                  </a:moveTo>
                  <a:lnTo>
                    <a:pt x="633" y="1681"/>
                  </a:lnTo>
                  <a:cubicBezTo>
                    <a:pt x="594" y="1701"/>
                    <a:pt x="554" y="1681"/>
                    <a:pt x="515" y="1681"/>
                  </a:cubicBezTo>
                  <a:cubicBezTo>
                    <a:pt x="495" y="1681"/>
                    <a:pt x="475" y="1681"/>
                    <a:pt x="455" y="1661"/>
                  </a:cubicBezTo>
                  <a:cubicBezTo>
                    <a:pt x="396" y="1661"/>
                    <a:pt x="376" y="1622"/>
                    <a:pt x="376" y="1602"/>
                  </a:cubicBezTo>
                  <a:cubicBezTo>
                    <a:pt x="436" y="1602"/>
                    <a:pt x="495" y="1622"/>
                    <a:pt x="554" y="1602"/>
                  </a:cubicBezTo>
                  <a:cubicBezTo>
                    <a:pt x="594" y="1602"/>
                    <a:pt x="653" y="1582"/>
                    <a:pt x="693" y="1562"/>
                  </a:cubicBezTo>
                  <a:cubicBezTo>
                    <a:pt x="673" y="1602"/>
                    <a:pt x="673" y="1641"/>
                    <a:pt x="633" y="1681"/>
                  </a:cubicBezTo>
                  <a:close/>
                  <a:moveTo>
                    <a:pt x="1148" y="890"/>
                  </a:moveTo>
                  <a:lnTo>
                    <a:pt x="1148" y="890"/>
                  </a:lnTo>
                  <a:cubicBezTo>
                    <a:pt x="1088" y="1008"/>
                    <a:pt x="1029" y="1127"/>
                    <a:pt x="891" y="1186"/>
                  </a:cubicBezTo>
                  <a:cubicBezTo>
                    <a:pt x="831" y="1226"/>
                    <a:pt x="772" y="1246"/>
                    <a:pt x="712" y="1246"/>
                  </a:cubicBezTo>
                  <a:cubicBezTo>
                    <a:pt x="712" y="1147"/>
                    <a:pt x="733" y="1068"/>
                    <a:pt x="733" y="968"/>
                  </a:cubicBezTo>
                  <a:cubicBezTo>
                    <a:pt x="772" y="968"/>
                    <a:pt x="812" y="949"/>
                    <a:pt x="831" y="929"/>
                  </a:cubicBezTo>
                  <a:cubicBezTo>
                    <a:pt x="891" y="890"/>
                    <a:pt x="930" y="772"/>
                    <a:pt x="871" y="712"/>
                  </a:cubicBezTo>
                  <a:cubicBezTo>
                    <a:pt x="791" y="653"/>
                    <a:pt x="752" y="752"/>
                    <a:pt x="712" y="890"/>
                  </a:cubicBezTo>
                  <a:lnTo>
                    <a:pt x="693" y="910"/>
                  </a:lnTo>
                  <a:lnTo>
                    <a:pt x="693" y="910"/>
                  </a:lnTo>
                  <a:cubicBezTo>
                    <a:pt x="673" y="910"/>
                    <a:pt x="653" y="910"/>
                    <a:pt x="633" y="910"/>
                  </a:cubicBezTo>
                  <a:lnTo>
                    <a:pt x="614" y="910"/>
                  </a:lnTo>
                  <a:cubicBezTo>
                    <a:pt x="594" y="910"/>
                    <a:pt x="574" y="910"/>
                    <a:pt x="574" y="910"/>
                  </a:cubicBezTo>
                  <a:cubicBezTo>
                    <a:pt x="574" y="871"/>
                    <a:pt x="574" y="831"/>
                    <a:pt x="554" y="791"/>
                  </a:cubicBezTo>
                  <a:cubicBezTo>
                    <a:pt x="534" y="712"/>
                    <a:pt x="475" y="653"/>
                    <a:pt x="416" y="732"/>
                  </a:cubicBezTo>
                  <a:cubicBezTo>
                    <a:pt x="356" y="791"/>
                    <a:pt x="436" y="890"/>
                    <a:pt x="515" y="929"/>
                  </a:cubicBezTo>
                  <a:cubicBezTo>
                    <a:pt x="515" y="1028"/>
                    <a:pt x="495" y="1127"/>
                    <a:pt x="475" y="1226"/>
                  </a:cubicBezTo>
                  <a:lnTo>
                    <a:pt x="475" y="1226"/>
                  </a:lnTo>
                  <a:cubicBezTo>
                    <a:pt x="455" y="1226"/>
                    <a:pt x="455" y="1206"/>
                    <a:pt x="455" y="1206"/>
                  </a:cubicBezTo>
                  <a:cubicBezTo>
                    <a:pt x="179" y="1147"/>
                    <a:pt x="99" y="851"/>
                    <a:pt x="119" y="594"/>
                  </a:cubicBezTo>
                  <a:cubicBezTo>
                    <a:pt x="119" y="415"/>
                    <a:pt x="218" y="237"/>
                    <a:pt x="396" y="178"/>
                  </a:cubicBezTo>
                  <a:cubicBezTo>
                    <a:pt x="554" y="118"/>
                    <a:pt x="712" y="118"/>
                    <a:pt x="871" y="178"/>
                  </a:cubicBezTo>
                  <a:lnTo>
                    <a:pt x="891" y="178"/>
                  </a:lnTo>
                  <a:cubicBezTo>
                    <a:pt x="1207" y="237"/>
                    <a:pt x="1247" y="633"/>
                    <a:pt x="1148" y="8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4" name="Freeform 95">
              <a:extLst>
                <a:ext uri="{FF2B5EF4-FFF2-40B4-BE49-F238E27FC236}">
                  <a16:creationId xmlns:a16="http://schemas.microsoft.com/office/drawing/2014/main" id="{50AD8F8C-20AD-4089-860D-DDFEBEC9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00" y="3033713"/>
              <a:ext cx="42863" cy="120650"/>
            </a:xfrm>
            <a:custGeom>
              <a:avLst/>
              <a:gdLst>
                <a:gd name="T0" fmla="*/ 79 w 120"/>
                <a:gd name="T1" fmla="*/ 297 h 337"/>
                <a:gd name="T2" fmla="*/ 79 w 120"/>
                <a:gd name="T3" fmla="*/ 297 h 337"/>
                <a:gd name="T4" fmla="*/ 79 w 120"/>
                <a:gd name="T5" fmla="*/ 158 h 337"/>
                <a:gd name="T6" fmla="*/ 119 w 120"/>
                <a:gd name="T7" fmla="*/ 59 h 337"/>
                <a:gd name="T8" fmla="*/ 40 w 120"/>
                <a:gd name="T9" fmla="*/ 39 h 337"/>
                <a:gd name="T10" fmla="*/ 0 w 120"/>
                <a:gd name="T11" fmla="*/ 158 h 337"/>
                <a:gd name="T12" fmla="*/ 0 w 120"/>
                <a:gd name="T13" fmla="*/ 297 h 337"/>
                <a:gd name="T14" fmla="*/ 79 w 120"/>
                <a:gd name="T15" fmla="*/ 29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337">
                  <a:moveTo>
                    <a:pt x="79" y="297"/>
                  </a:moveTo>
                  <a:lnTo>
                    <a:pt x="79" y="297"/>
                  </a:lnTo>
                  <a:cubicBezTo>
                    <a:pt x="79" y="257"/>
                    <a:pt x="79" y="197"/>
                    <a:pt x="79" y="158"/>
                  </a:cubicBezTo>
                  <a:cubicBezTo>
                    <a:pt x="98" y="138"/>
                    <a:pt x="98" y="98"/>
                    <a:pt x="119" y="59"/>
                  </a:cubicBezTo>
                  <a:cubicBezTo>
                    <a:pt x="119" y="19"/>
                    <a:pt x="59" y="0"/>
                    <a:pt x="40" y="39"/>
                  </a:cubicBezTo>
                  <a:cubicBezTo>
                    <a:pt x="40" y="79"/>
                    <a:pt x="19" y="118"/>
                    <a:pt x="0" y="158"/>
                  </a:cubicBezTo>
                  <a:cubicBezTo>
                    <a:pt x="0" y="197"/>
                    <a:pt x="0" y="237"/>
                    <a:pt x="0" y="297"/>
                  </a:cubicBezTo>
                  <a:cubicBezTo>
                    <a:pt x="0" y="336"/>
                    <a:pt x="59" y="336"/>
                    <a:pt x="79" y="2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3BA849C1-5C6B-46D8-93C4-AC2E10F2F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338" y="3375025"/>
              <a:ext cx="100012" cy="36513"/>
            </a:xfrm>
            <a:custGeom>
              <a:avLst/>
              <a:gdLst>
                <a:gd name="T0" fmla="*/ 217 w 278"/>
                <a:gd name="T1" fmla="*/ 40 h 100"/>
                <a:gd name="T2" fmla="*/ 217 w 278"/>
                <a:gd name="T3" fmla="*/ 40 h 100"/>
                <a:gd name="T4" fmla="*/ 59 w 278"/>
                <a:gd name="T5" fmla="*/ 0 h 100"/>
                <a:gd name="T6" fmla="*/ 39 w 278"/>
                <a:gd name="T7" fmla="*/ 60 h 100"/>
                <a:gd name="T8" fmla="*/ 217 w 278"/>
                <a:gd name="T9" fmla="*/ 99 h 100"/>
                <a:gd name="T10" fmla="*/ 217 w 278"/>
                <a:gd name="T11" fmla="*/ 4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100">
                  <a:moveTo>
                    <a:pt x="217" y="40"/>
                  </a:moveTo>
                  <a:lnTo>
                    <a:pt x="217" y="40"/>
                  </a:lnTo>
                  <a:cubicBezTo>
                    <a:pt x="158" y="40"/>
                    <a:pt x="119" y="20"/>
                    <a:pt x="59" y="0"/>
                  </a:cubicBezTo>
                  <a:cubicBezTo>
                    <a:pt x="19" y="0"/>
                    <a:pt x="0" y="60"/>
                    <a:pt x="39" y="60"/>
                  </a:cubicBezTo>
                  <a:cubicBezTo>
                    <a:pt x="98" y="80"/>
                    <a:pt x="158" y="99"/>
                    <a:pt x="217" y="99"/>
                  </a:cubicBezTo>
                  <a:cubicBezTo>
                    <a:pt x="277" y="99"/>
                    <a:pt x="277" y="40"/>
                    <a:pt x="217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6" name="Freeform 97">
              <a:extLst>
                <a:ext uri="{FF2B5EF4-FFF2-40B4-BE49-F238E27FC236}">
                  <a16:creationId xmlns:a16="http://schemas.microsoft.com/office/drawing/2014/main" id="{0A8B83F8-962E-4B47-A765-78ADB6543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413" y="3111500"/>
              <a:ext cx="107950" cy="107950"/>
            </a:xfrm>
            <a:custGeom>
              <a:avLst/>
              <a:gdLst>
                <a:gd name="T0" fmla="*/ 277 w 298"/>
                <a:gd name="T1" fmla="*/ 218 h 298"/>
                <a:gd name="T2" fmla="*/ 277 w 298"/>
                <a:gd name="T3" fmla="*/ 218 h 298"/>
                <a:gd name="T4" fmla="*/ 99 w 298"/>
                <a:gd name="T5" fmla="*/ 40 h 298"/>
                <a:gd name="T6" fmla="*/ 40 w 298"/>
                <a:gd name="T7" fmla="*/ 80 h 298"/>
                <a:gd name="T8" fmla="*/ 217 w 298"/>
                <a:gd name="T9" fmla="*/ 277 h 298"/>
                <a:gd name="T10" fmla="*/ 277 w 298"/>
                <a:gd name="T11" fmla="*/ 21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98">
                  <a:moveTo>
                    <a:pt x="277" y="218"/>
                  </a:moveTo>
                  <a:lnTo>
                    <a:pt x="277" y="218"/>
                  </a:lnTo>
                  <a:cubicBezTo>
                    <a:pt x="198" y="159"/>
                    <a:pt x="138" y="99"/>
                    <a:pt x="99" y="40"/>
                  </a:cubicBezTo>
                  <a:cubicBezTo>
                    <a:pt x="59" y="0"/>
                    <a:pt x="0" y="40"/>
                    <a:pt x="40" y="80"/>
                  </a:cubicBezTo>
                  <a:cubicBezTo>
                    <a:pt x="79" y="138"/>
                    <a:pt x="138" y="218"/>
                    <a:pt x="217" y="277"/>
                  </a:cubicBezTo>
                  <a:cubicBezTo>
                    <a:pt x="257" y="297"/>
                    <a:pt x="297" y="238"/>
                    <a:pt x="277" y="2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7" name="Freeform 98">
              <a:extLst>
                <a:ext uri="{FF2B5EF4-FFF2-40B4-BE49-F238E27FC236}">
                  <a16:creationId xmlns:a16="http://schemas.microsoft.com/office/drawing/2014/main" id="{5EA1D826-0B6E-435E-8C98-F972EEBC8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3573463"/>
              <a:ext cx="100012" cy="65087"/>
            </a:xfrm>
            <a:custGeom>
              <a:avLst/>
              <a:gdLst>
                <a:gd name="T0" fmla="*/ 218 w 279"/>
                <a:gd name="T1" fmla="*/ 20 h 179"/>
                <a:gd name="T2" fmla="*/ 218 w 279"/>
                <a:gd name="T3" fmla="*/ 20 h 179"/>
                <a:gd name="T4" fmla="*/ 40 w 279"/>
                <a:gd name="T5" fmla="*/ 99 h 179"/>
                <a:gd name="T6" fmla="*/ 80 w 279"/>
                <a:gd name="T7" fmla="*/ 159 h 179"/>
                <a:gd name="T8" fmla="*/ 238 w 279"/>
                <a:gd name="T9" fmla="*/ 80 h 179"/>
                <a:gd name="T10" fmla="*/ 218 w 279"/>
                <a:gd name="T11" fmla="*/ 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179">
                  <a:moveTo>
                    <a:pt x="218" y="20"/>
                  </a:moveTo>
                  <a:lnTo>
                    <a:pt x="218" y="20"/>
                  </a:lnTo>
                  <a:cubicBezTo>
                    <a:pt x="159" y="60"/>
                    <a:pt x="100" y="80"/>
                    <a:pt x="40" y="99"/>
                  </a:cubicBezTo>
                  <a:cubicBezTo>
                    <a:pt x="0" y="119"/>
                    <a:pt x="40" y="178"/>
                    <a:pt x="80" y="159"/>
                  </a:cubicBezTo>
                  <a:cubicBezTo>
                    <a:pt x="139" y="139"/>
                    <a:pt x="199" y="99"/>
                    <a:pt x="238" y="80"/>
                  </a:cubicBezTo>
                  <a:cubicBezTo>
                    <a:pt x="278" y="60"/>
                    <a:pt x="258" y="0"/>
                    <a:pt x="21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8" name="Freeform 99">
              <a:extLst>
                <a:ext uri="{FF2B5EF4-FFF2-40B4-BE49-F238E27FC236}">
                  <a16:creationId xmlns:a16="http://schemas.microsoft.com/office/drawing/2014/main" id="{2F627660-7076-4313-B30F-5E186F8C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400" y="3140075"/>
              <a:ext cx="93663" cy="77788"/>
            </a:xfrm>
            <a:custGeom>
              <a:avLst/>
              <a:gdLst>
                <a:gd name="T0" fmla="*/ 158 w 258"/>
                <a:gd name="T1" fmla="*/ 39 h 218"/>
                <a:gd name="T2" fmla="*/ 158 w 258"/>
                <a:gd name="T3" fmla="*/ 39 h 218"/>
                <a:gd name="T4" fmla="*/ 40 w 258"/>
                <a:gd name="T5" fmla="*/ 138 h 218"/>
                <a:gd name="T6" fmla="*/ 79 w 258"/>
                <a:gd name="T7" fmla="*/ 197 h 218"/>
                <a:gd name="T8" fmla="*/ 218 w 258"/>
                <a:gd name="T9" fmla="*/ 79 h 218"/>
                <a:gd name="T10" fmla="*/ 158 w 258"/>
                <a:gd name="T11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18">
                  <a:moveTo>
                    <a:pt x="158" y="39"/>
                  </a:moveTo>
                  <a:lnTo>
                    <a:pt x="158" y="39"/>
                  </a:lnTo>
                  <a:cubicBezTo>
                    <a:pt x="119" y="58"/>
                    <a:pt x="79" y="98"/>
                    <a:pt x="40" y="138"/>
                  </a:cubicBezTo>
                  <a:cubicBezTo>
                    <a:pt x="0" y="158"/>
                    <a:pt x="59" y="217"/>
                    <a:pt x="79" y="197"/>
                  </a:cubicBezTo>
                  <a:cubicBezTo>
                    <a:pt x="139" y="158"/>
                    <a:pt x="178" y="118"/>
                    <a:pt x="218" y="79"/>
                  </a:cubicBezTo>
                  <a:cubicBezTo>
                    <a:pt x="257" y="58"/>
                    <a:pt x="198" y="0"/>
                    <a:pt x="158" y="3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9" name="Freeform 100">
              <a:extLst>
                <a:ext uri="{FF2B5EF4-FFF2-40B4-BE49-F238E27FC236}">
                  <a16:creationId xmlns:a16="http://schemas.microsoft.com/office/drawing/2014/main" id="{4B04C874-979C-4926-AB9E-09BF36EE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325" y="3432175"/>
              <a:ext cx="93663" cy="28575"/>
            </a:xfrm>
            <a:custGeom>
              <a:avLst/>
              <a:gdLst>
                <a:gd name="T0" fmla="*/ 198 w 258"/>
                <a:gd name="T1" fmla="*/ 0 h 80"/>
                <a:gd name="T2" fmla="*/ 198 w 258"/>
                <a:gd name="T3" fmla="*/ 0 h 80"/>
                <a:gd name="T4" fmla="*/ 59 w 258"/>
                <a:gd name="T5" fmla="*/ 0 h 80"/>
                <a:gd name="T6" fmla="*/ 40 w 258"/>
                <a:gd name="T7" fmla="*/ 59 h 80"/>
                <a:gd name="T8" fmla="*/ 198 w 258"/>
                <a:gd name="T9" fmla="*/ 79 h 80"/>
                <a:gd name="T10" fmla="*/ 198 w 258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80">
                  <a:moveTo>
                    <a:pt x="198" y="0"/>
                  </a:moveTo>
                  <a:lnTo>
                    <a:pt x="198" y="0"/>
                  </a:lnTo>
                  <a:cubicBezTo>
                    <a:pt x="158" y="19"/>
                    <a:pt x="119" y="19"/>
                    <a:pt x="59" y="0"/>
                  </a:cubicBezTo>
                  <a:cubicBezTo>
                    <a:pt x="20" y="0"/>
                    <a:pt x="0" y="59"/>
                    <a:pt x="40" y="59"/>
                  </a:cubicBezTo>
                  <a:cubicBezTo>
                    <a:pt x="99" y="79"/>
                    <a:pt x="158" y="79"/>
                    <a:pt x="198" y="79"/>
                  </a:cubicBezTo>
                  <a:cubicBezTo>
                    <a:pt x="257" y="79"/>
                    <a:pt x="257" y="0"/>
                    <a:pt x="19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" name="Freeform 101">
              <a:extLst>
                <a:ext uri="{FF2B5EF4-FFF2-40B4-BE49-F238E27FC236}">
                  <a16:creationId xmlns:a16="http://schemas.microsoft.com/office/drawing/2014/main" id="{0D79FC8A-D44A-4147-AD8E-D4B5DEC9D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8" y="3609975"/>
              <a:ext cx="65087" cy="71438"/>
            </a:xfrm>
            <a:custGeom>
              <a:avLst/>
              <a:gdLst>
                <a:gd name="T0" fmla="*/ 80 w 179"/>
                <a:gd name="T1" fmla="*/ 40 h 199"/>
                <a:gd name="T2" fmla="*/ 80 w 179"/>
                <a:gd name="T3" fmla="*/ 40 h 199"/>
                <a:gd name="T4" fmla="*/ 20 w 179"/>
                <a:gd name="T5" fmla="*/ 60 h 199"/>
                <a:gd name="T6" fmla="*/ 119 w 179"/>
                <a:gd name="T7" fmla="*/ 178 h 199"/>
                <a:gd name="T8" fmla="*/ 159 w 179"/>
                <a:gd name="T9" fmla="*/ 178 h 199"/>
                <a:gd name="T10" fmla="*/ 159 w 179"/>
                <a:gd name="T11" fmla="*/ 139 h 199"/>
                <a:gd name="T12" fmla="*/ 80 w 179"/>
                <a:gd name="T13" fmla="*/ 4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99">
                  <a:moveTo>
                    <a:pt x="80" y="40"/>
                  </a:moveTo>
                  <a:lnTo>
                    <a:pt x="80" y="40"/>
                  </a:lnTo>
                  <a:cubicBezTo>
                    <a:pt x="40" y="0"/>
                    <a:pt x="0" y="40"/>
                    <a:pt x="20" y="60"/>
                  </a:cubicBezTo>
                  <a:cubicBezTo>
                    <a:pt x="40" y="99"/>
                    <a:pt x="80" y="159"/>
                    <a:pt x="119" y="178"/>
                  </a:cubicBezTo>
                  <a:cubicBezTo>
                    <a:pt x="119" y="198"/>
                    <a:pt x="139" y="198"/>
                    <a:pt x="159" y="178"/>
                  </a:cubicBezTo>
                  <a:cubicBezTo>
                    <a:pt x="178" y="178"/>
                    <a:pt x="178" y="139"/>
                    <a:pt x="159" y="139"/>
                  </a:cubicBezTo>
                  <a:cubicBezTo>
                    <a:pt x="119" y="99"/>
                    <a:pt x="99" y="60"/>
                    <a:pt x="80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61" name="Freeform 51">
            <a:extLst>
              <a:ext uri="{FF2B5EF4-FFF2-40B4-BE49-F238E27FC236}">
                <a16:creationId xmlns:a16="http://schemas.microsoft.com/office/drawing/2014/main" id="{10D3E483-9D2B-43AF-8B3F-22E38D67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554" y="3767343"/>
            <a:ext cx="720693" cy="717019"/>
          </a:xfrm>
          <a:custGeom>
            <a:avLst/>
            <a:gdLst>
              <a:gd name="T0" fmla="*/ 1484 w 1564"/>
              <a:gd name="T1" fmla="*/ 475 h 1623"/>
              <a:gd name="T2" fmla="*/ 1484 w 1564"/>
              <a:gd name="T3" fmla="*/ 475 h 1623"/>
              <a:gd name="T4" fmla="*/ 1345 w 1564"/>
              <a:gd name="T5" fmla="*/ 238 h 1623"/>
              <a:gd name="T6" fmla="*/ 1088 w 1564"/>
              <a:gd name="T7" fmla="*/ 118 h 1623"/>
              <a:gd name="T8" fmla="*/ 19 w 1564"/>
              <a:gd name="T9" fmla="*/ 396 h 1623"/>
              <a:gd name="T10" fmla="*/ 79 w 1564"/>
              <a:gd name="T11" fmla="*/ 415 h 1623"/>
              <a:gd name="T12" fmla="*/ 712 w 1564"/>
              <a:gd name="T13" fmla="*/ 118 h 1623"/>
              <a:gd name="T14" fmla="*/ 1068 w 1564"/>
              <a:gd name="T15" fmla="*/ 178 h 1623"/>
              <a:gd name="T16" fmla="*/ 1226 w 1564"/>
              <a:gd name="T17" fmla="*/ 238 h 1623"/>
              <a:gd name="T18" fmla="*/ 1384 w 1564"/>
              <a:gd name="T19" fmla="*/ 415 h 1623"/>
              <a:gd name="T20" fmla="*/ 1405 w 1564"/>
              <a:gd name="T21" fmla="*/ 1128 h 1623"/>
              <a:gd name="T22" fmla="*/ 771 w 1564"/>
              <a:gd name="T23" fmla="*/ 1543 h 1623"/>
              <a:gd name="T24" fmla="*/ 376 w 1564"/>
              <a:gd name="T25" fmla="*/ 1524 h 1623"/>
              <a:gd name="T26" fmla="*/ 138 w 1564"/>
              <a:gd name="T27" fmla="*/ 1168 h 1623"/>
              <a:gd name="T28" fmla="*/ 376 w 1564"/>
              <a:gd name="T29" fmla="*/ 495 h 1623"/>
              <a:gd name="T30" fmla="*/ 1108 w 1564"/>
              <a:gd name="T31" fmla="*/ 554 h 1623"/>
              <a:gd name="T32" fmla="*/ 1167 w 1564"/>
              <a:gd name="T33" fmla="*/ 930 h 1623"/>
              <a:gd name="T34" fmla="*/ 1127 w 1564"/>
              <a:gd name="T35" fmla="*/ 1049 h 1623"/>
              <a:gd name="T36" fmla="*/ 989 w 1564"/>
              <a:gd name="T37" fmla="*/ 1207 h 1623"/>
              <a:gd name="T38" fmla="*/ 415 w 1564"/>
              <a:gd name="T39" fmla="*/ 811 h 1623"/>
              <a:gd name="T40" fmla="*/ 613 w 1564"/>
              <a:gd name="T41" fmla="*/ 653 h 1623"/>
              <a:gd name="T42" fmla="*/ 751 w 1564"/>
              <a:gd name="T43" fmla="*/ 614 h 1623"/>
              <a:gd name="T44" fmla="*/ 909 w 1564"/>
              <a:gd name="T45" fmla="*/ 752 h 1623"/>
              <a:gd name="T46" fmla="*/ 851 w 1564"/>
              <a:gd name="T47" fmla="*/ 989 h 1623"/>
              <a:gd name="T48" fmla="*/ 613 w 1564"/>
              <a:gd name="T49" fmla="*/ 969 h 1623"/>
              <a:gd name="T50" fmla="*/ 791 w 1564"/>
              <a:gd name="T51" fmla="*/ 871 h 1623"/>
              <a:gd name="T52" fmla="*/ 811 w 1564"/>
              <a:gd name="T53" fmla="*/ 811 h 1623"/>
              <a:gd name="T54" fmla="*/ 554 w 1564"/>
              <a:gd name="T55" fmla="*/ 930 h 1623"/>
              <a:gd name="T56" fmla="*/ 851 w 1564"/>
              <a:gd name="T57" fmla="*/ 1068 h 1623"/>
              <a:gd name="T58" fmla="*/ 969 w 1564"/>
              <a:gd name="T59" fmla="*/ 712 h 1623"/>
              <a:gd name="T60" fmla="*/ 672 w 1564"/>
              <a:gd name="T61" fmla="*/ 574 h 1623"/>
              <a:gd name="T62" fmla="*/ 355 w 1564"/>
              <a:gd name="T63" fmla="*/ 890 h 1623"/>
              <a:gd name="T64" fmla="*/ 514 w 1564"/>
              <a:gd name="T65" fmla="*/ 1286 h 1623"/>
              <a:gd name="T66" fmla="*/ 930 w 1564"/>
              <a:gd name="T67" fmla="*/ 1306 h 1623"/>
              <a:gd name="T68" fmla="*/ 1127 w 1564"/>
              <a:gd name="T69" fmla="*/ 1168 h 1623"/>
              <a:gd name="T70" fmla="*/ 1226 w 1564"/>
              <a:gd name="T71" fmla="*/ 969 h 1623"/>
              <a:gd name="T72" fmla="*/ 751 w 1564"/>
              <a:gd name="T73" fmla="*/ 297 h 1623"/>
              <a:gd name="T74" fmla="*/ 297 w 1564"/>
              <a:gd name="T75" fmla="*/ 495 h 1623"/>
              <a:gd name="T76" fmla="*/ 98 w 1564"/>
              <a:gd name="T77" fmla="*/ 930 h 1623"/>
              <a:gd name="T78" fmla="*/ 158 w 1564"/>
              <a:gd name="T79" fmla="*/ 1405 h 1623"/>
              <a:gd name="T80" fmla="*/ 633 w 1564"/>
              <a:gd name="T81" fmla="*/ 1622 h 1623"/>
              <a:gd name="T82" fmla="*/ 1206 w 1564"/>
              <a:gd name="T83" fmla="*/ 1464 h 1623"/>
              <a:gd name="T84" fmla="*/ 1484 w 1564"/>
              <a:gd name="T85" fmla="*/ 1068 h 1623"/>
              <a:gd name="T86" fmla="*/ 1484 w 1564"/>
              <a:gd name="T87" fmla="*/ 475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64" h="1623">
                <a:moveTo>
                  <a:pt x="1484" y="475"/>
                </a:moveTo>
                <a:lnTo>
                  <a:pt x="1484" y="475"/>
                </a:lnTo>
                <a:cubicBezTo>
                  <a:pt x="1444" y="396"/>
                  <a:pt x="1405" y="317"/>
                  <a:pt x="1345" y="238"/>
                </a:cubicBezTo>
                <a:cubicBezTo>
                  <a:pt x="1266" y="178"/>
                  <a:pt x="1187" y="158"/>
                  <a:pt x="1088" y="118"/>
                </a:cubicBezTo>
                <a:cubicBezTo>
                  <a:pt x="732" y="0"/>
                  <a:pt x="217" y="0"/>
                  <a:pt x="19" y="396"/>
                </a:cubicBezTo>
                <a:cubicBezTo>
                  <a:pt x="0" y="435"/>
                  <a:pt x="59" y="455"/>
                  <a:pt x="79" y="415"/>
                </a:cubicBezTo>
                <a:cubicBezTo>
                  <a:pt x="197" y="178"/>
                  <a:pt x="455" y="118"/>
                  <a:pt x="712" y="118"/>
                </a:cubicBezTo>
                <a:cubicBezTo>
                  <a:pt x="851" y="118"/>
                  <a:pt x="949" y="139"/>
                  <a:pt x="1068" y="178"/>
                </a:cubicBezTo>
                <a:cubicBezTo>
                  <a:pt x="1127" y="198"/>
                  <a:pt x="1187" y="198"/>
                  <a:pt x="1226" y="238"/>
                </a:cubicBezTo>
                <a:cubicBezTo>
                  <a:pt x="1305" y="277"/>
                  <a:pt x="1345" y="336"/>
                  <a:pt x="1384" y="415"/>
                </a:cubicBezTo>
                <a:cubicBezTo>
                  <a:pt x="1523" y="614"/>
                  <a:pt x="1484" y="910"/>
                  <a:pt x="1405" y="1128"/>
                </a:cubicBezTo>
                <a:cubicBezTo>
                  <a:pt x="1286" y="1385"/>
                  <a:pt x="1029" y="1563"/>
                  <a:pt x="771" y="1543"/>
                </a:cubicBezTo>
                <a:cubicBezTo>
                  <a:pt x="633" y="1543"/>
                  <a:pt x="514" y="1563"/>
                  <a:pt x="376" y="1524"/>
                </a:cubicBezTo>
                <a:cubicBezTo>
                  <a:pt x="237" y="1464"/>
                  <a:pt x="178" y="1306"/>
                  <a:pt x="138" y="1168"/>
                </a:cubicBezTo>
                <a:cubicBezTo>
                  <a:pt x="98" y="930"/>
                  <a:pt x="197" y="653"/>
                  <a:pt x="376" y="495"/>
                </a:cubicBezTo>
                <a:cubicBezTo>
                  <a:pt x="593" y="297"/>
                  <a:pt x="949" y="317"/>
                  <a:pt x="1108" y="554"/>
                </a:cubicBezTo>
                <a:cubicBezTo>
                  <a:pt x="1167" y="653"/>
                  <a:pt x="1206" y="811"/>
                  <a:pt x="1167" y="930"/>
                </a:cubicBezTo>
                <a:cubicBezTo>
                  <a:pt x="1167" y="969"/>
                  <a:pt x="1147" y="1009"/>
                  <a:pt x="1127" y="1049"/>
                </a:cubicBezTo>
                <a:cubicBezTo>
                  <a:pt x="1108" y="1108"/>
                  <a:pt x="1048" y="1168"/>
                  <a:pt x="989" y="1207"/>
                </a:cubicBezTo>
                <a:cubicBezTo>
                  <a:pt x="712" y="1444"/>
                  <a:pt x="276" y="1168"/>
                  <a:pt x="415" y="811"/>
                </a:cubicBezTo>
                <a:cubicBezTo>
                  <a:pt x="455" y="712"/>
                  <a:pt x="534" y="693"/>
                  <a:pt x="613" y="653"/>
                </a:cubicBezTo>
                <a:cubicBezTo>
                  <a:pt x="652" y="633"/>
                  <a:pt x="692" y="614"/>
                  <a:pt x="751" y="614"/>
                </a:cubicBezTo>
                <a:cubicBezTo>
                  <a:pt x="830" y="614"/>
                  <a:pt x="890" y="673"/>
                  <a:pt x="909" y="752"/>
                </a:cubicBezTo>
                <a:cubicBezTo>
                  <a:pt x="949" y="851"/>
                  <a:pt x="930" y="930"/>
                  <a:pt x="851" y="989"/>
                </a:cubicBezTo>
                <a:cubicBezTo>
                  <a:pt x="791" y="1049"/>
                  <a:pt x="652" y="1089"/>
                  <a:pt x="613" y="969"/>
                </a:cubicBezTo>
                <a:cubicBezTo>
                  <a:pt x="593" y="871"/>
                  <a:pt x="712" y="811"/>
                  <a:pt x="791" y="871"/>
                </a:cubicBezTo>
                <a:cubicBezTo>
                  <a:pt x="811" y="890"/>
                  <a:pt x="830" y="831"/>
                  <a:pt x="811" y="811"/>
                </a:cubicBezTo>
                <a:cubicBezTo>
                  <a:pt x="732" y="752"/>
                  <a:pt x="573" y="811"/>
                  <a:pt x="554" y="930"/>
                </a:cubicBezTo>
                <a:cubicBezTo>
                  <a:pt x="554" y="1089"/>
                  <a:pt x="732" y="1128"/>
                  <a:pt x="851" y="1068"/>
                </a:cubicBezTo>
                <a:cubicBezTo>
                  <a:pt x="969" y="1009"/>
                  <a:pt x="1009" y="831"/>
                  <a:pt x="969" y="712"/>
                </a:cubicBezTo>
                <a:cubicBezTo>
                  <a:pt x="909" y="593"/>
                  <a:pt x="791" y="534"/>
                  <a:pt x="672" y="574"/>
                </a:cubicBezTo>
                <a:cubicBezTo>
                  <a:pt x="494" y="633"/>
                  <a:pt x="376" y="712"/>
                  <a:pt x="355" y="890"/>
                </a:cubicBezTo>
                <a:cubicBezTo>
                  <a:pt x="316" y="1049"/>
                  <a:pt x="395" y="1187"/>
                  <a:pt x="514" y="1286"/>
                </a:cubicBezTo>
                <a:cubicBezTo>
                  <a:pt x="633" y="1365"/>
                  <a:pt x="811" y="1385"/>
                  <a:pt x="930" y="1306"/>
                </a:cubicBezTo>
                <a:cubicBezTo>
                  <a:pt x="1009" y="1266"/>
                  <a:pt x="1088" y="1207"/>
                  <a:pt x="1127" y="1168"/>
                </a:cubicBezTo>
                <a:cubicBezTo>
                  <a:pt x="1187" y="1108"/>
                  <a:pt x="1206" y="1029"/>
                  <a:pt x="1226" y="969"/>
                </a:cubicBezTo>
                <a:cubicBezTo>
                  <a:pt x="1305" y="653"/>
                  <a:pt x="1088" y="317"/>
                  <a:pt x="751" y="297"/>
                </a:cubicBezTo>
                <a:cubicBezTo>
                  <a:pt x="573" y="297"/>
                  <a:pt x="415" y="356"/>
                  <a:pt x="297" y="495"/>
                </a:cubicBezTo>
                <a:cubicBezTo>
                  <a:pt x="178" y="614"/>
                  <a:pt x="118" y="772"/>
                  <a:pt x="98" y="930"/>
                </a:cubicBezTo>
                <a:cubicBezTo>
                  <a:pt x="79" y="1089"/>
                  <a:pt x="59" y="1266"/>
                  <a:pt x="158" y="1405"/>
                </a:cubicBezTo>
                <a:cubicBezTo>
                  <a:pt x="276" y="1563"/>
                  <a:pt x="455" y="1603"/>
                  <a:pt x="633" y="1622"/>
                </a:cubicBezTo>
                <a:cubicBezTo>
                  <a:pt x="851" y="1622"/>
                  <a:pt x="1029" y="1603"/>
                  <a:pt x="1206" y="1464"/>
                </a:cubicBezTo>
                <a:cubicBezTo>
                  <a:pt x="1345" y="1365"/>
                  <a:pt x="1444" y="1207"/>
                  <a:pt x="1484" y="1068"/>
                </a:cubicBezTo>
                <a:cubicBezTo>
                  <a:pt x="1543" y="871"/>
                  <a:pt x="1563" y="653"/>
                  <a:pt x="1484" y="47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2" name="Freeform 135">
            <a:extLst>
              <a:ext uri="{FF2B5EF4-FFF2-40B4-BE49-F238E27FC236}">
                <a16:creationId xmlns:a16="http://schemas.microsoft.com/office/drawing/2014/main" id="{345DA6D7-55E3-49F5-8127-5E39EE92A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5666" y="5141968"/>
            <a:ext cx="914468" cy="803763"/>
          </a:xfrm>
          <a:custGeom>
            <a:avLst/>
            <a:gdLst>
              <a:gd name="T0" fmla="*/ 2296 w 2356"/>
              <a:gd name="T1" fmla="*/ 1899 h 2058"/>
              <a:gd name="T2" fmla="*/ 2058 w 2356"/>
              <a:gd name="T3" fmla="*/ 1840 h 2058"/>
              <a:gd name="T4" fmla="*/ 2038 w 2356"/>
              <a:gd name="T5" fmla="*/ 1840 h 2058"/>
              <a:gd name="T6" fmla="*/ 1662 w 2356"/>
              <a:gd name="T7" fmla="*/ 1978 h 2058"/>
              <a:gd name="T8" fmla="*/ 1504 w 2356"/>
              <a:gd name="T9" fmla="*/ 1583 h 2058"/>
              <a:gd name="T10" fmla="*/ 1603 w 2356"/>
              <a:gd name="T11" fmla="*/ 1048 h 2058"/>
              <a:gd name="T12" fmla="*/ 2058 w 2356"/>
              <a:gd name="T13" fmla="*/ 316 h 2058"/>
              <a:gd name="T14" fmla="*/ 2038 w 2356"/>
              <a:gd name="T15" fmla="*/ 297 h 2058"/>
              <a:gd name="T16" fmla="*/ 2137 w 2356"/>
              <a:gd name="T17" fmla="*/ 158 h 2058"/>
              <a:gd name="T18" fmla="*/ 1880 w 2356"/>
              <a:gd name="T19" fmla="*/ 197 h 2058"/>
              <a:gd name="T20" fmla="*/ 1979 w 2356"/>
              <a:gd name="T21" fmla="*/ 336 h 2058"/>
              <a:gd name="T22" fmla="*/ 1643 w 2356"/>
              <a:gd name="T23" fmla="*/ 969 h 2058"/>
              <a:gd name="T24" fmla="*/ 1425 w 2356"/>
              <a:gd name="T25" fmla="*/ 514 h 2058"/>
              <a:gd name="T26" fmla="*/ 1267 w 2356"/>
              <a:gd name="T27" fmla="*/ 890 h 2058"/>
              <a:gd name="T28" fmla="*/ 1069 w 2356"/>
              <a:gd name="T29" fmla="*/ 297 h 2058"/>
              <a:gd name="T30" fmla="*/ 1089 w 2356"/>
              <a:gd name="T31" fmla="*/ 297 h 2058"/>
              <a:gd name="T32" fmla="*/ 1168 w 2356"/>
              <a:gd name="T33" fmla="*/ 19 h 2058"/>
              <a:gd name="T34" fmla="*/ 1010 w 2356"/>
              <a:gd name="T35" fmla="*/ 257 h 2058"/>
              <a:gd name="T36" fmla="*/ 970 w 2356"/>
              <a:gd name="T37" fmla="*/ 712 h 2058"/>
              <a:gd name="T38" fmla="*/ 1029 w 2356"/>
              <a:gd name="T39" fmla="*/ 1384 h 2058"/>
              <a:gd name="T40" fmla="*/ 594 w 2356"/>
              <a:gd name="T41" fmla="*/ 1365 h 2058"/>
              <a:gd name="T42" fmla="*/ 416 w 2356"/>
              <a:gd name="T43" fmla="*/ 1701 h 2058"/>
              <a:gd name="T44" fmla="*/ 139 w 2356"/>
              <a:gd name="T45" fmla="*/ 1701 h 2058"/>
              <a:gd name="T46" fmla="*/ 475 w 2356"/>
              <a:gd name="T47" fmla="*/ 1820 h 2058"/>
              <a:gd name="T48" fmla="*/ 614 w 2356"/>
              <a:gd name="T49" fmla="*/ 1424 h 2058"/>
              <a:gd name="T50" fmla="*/ 1029 w 2356"/>
              <a:gd name="T51" fmla="*/ 1622 h 2058"/>
              <a:gd name="T52" fmla="*/ 1405 w 2356"/>
              <a:gd name="T53" fmla="*/ 1701 h 2058"/>
              <a:gd name="T54" fmla="*/ 1662 w 2356"/>
              <a:gd name="T55" fmla="*/ 2038 h 2058"/>
              <a:gd name="T56" fmla="*/ 2118 w 2356"/>
              <a:gd name="T57" fmla="*/ 2018 h 2058"/>
              <a:gd name="T58" fmla="*/ 2296 w 2356"/>
              <a:gd name="T59" fmla="*/ 1899 h 2058"/>
              <a:gd name="T60" fmla="*/ 1940 w 2356"/>
              <a:gd name="T61" fmla="*/ 217 h 2058"/>
              <a:gd name="T62" fmla="*/ 2058 w 2356"/>
              <a:gd name="T63" fmla="*/ 138 h 2058"/>
              <a:gd name="T64" fmla="*/ 1999 w 2356"/>
              <a:gd name="T65" fmla="*/ 276 h 2058"/>
              <a:gd name="T66" fmla="*/ 1069 w 2356"/>
              <a:gd name="T67" fmla="*/ 138 h 2058"/>
              <a:gd name="T68" fmla="*/ 1129 w 2356"/>
              <a:gd name="T69" fmla="*/ 79 h 2058"/>
              <a:gd name="T70" fmla="*/ 1069 w 2356"/>
              <a:gd name="T71" fmla="*/ 237 h 2058"/>
              <a:gd name="T72" fmla="*/ 179 w 2356"/>
              <a:gd name="T73" fmla="*/ 1741 h 2058"/>
              <a:gd name="T74" fmla="*/ 238 w 2356"/>
              <a:gd name="T75" fmla="*/ 1721 h 2058"/>
              <a:gd name="T76" fmla="*/ 396 w 2356"/>
              <a:gd name="T77" fmla="*/ 1800 h 2058"/>
              <a:gd name="T78" fmla="*/ 1425 w 2356"/>
              <a:gd name="T79" fmla="*/ 593 h 2058"/>
              <a:gd name="T80" fmla="*/ 1445 w 2356"/>
              <a:gd name="T81" fmla="*/ 593 h 2058"/>
              <a:gd name="T82" fmla="*/ 1564 w 2356"/>
              <a:gd name="T83" fmla="*/ 930 h 2058"/>
              <a:gd name="T84" fmla="*/ 1425 w 2356"/>
              <a:gd name="T85" fmla="*/ 593 h 2058"/>
              <a:gd name="T86" fmla="*/ 1267 w 2356"/>
              <a:gd name="T87" fmla="*/ 1622 h 2058"/>
              <a:gd name="T88" fmla="*/ 1108 w 2356"/>
              <a:gd name="T89" fmla="*/ 1384 h 2058"/>
              <a:gd name="T90" fmla="*/ 1386 w 2356"/>
              <a:gd name="T91" fmla="*/ 1029 h 2058"/>
              <a:gd name="T92" fmla="*/ 1465 w 2356"/>
              <a:gd name="T93" fmla="*/ 1029 h 2058"/>
              <a:gd name="T94" fmla="*/ 1544 w 2356"/>
              <a:gd name="T95" fmla="*/ 1048 h 2058"/>
              <a:gd name="T96" fmla="*/ 1524 w 2356"/>
              <a:gd name="T97" fmla="*/ 1365 h 2058"/>
              <a:gd name="T98" fmla="*/ 1267 w 2356"/>
              <a:gd name="T99" fmla="*/ 1622 h 2058"/>
              <a:gd name="T100" fmla="*/ 2256 w 2356"/>
              <a:gd name="T101" fmla="*/ 1978 h 2058"/>
              <a:gd name="T102" fmla="*/ 2098 w 2356"/>
              <a:gd name="T103" fmla="*/ 1880 h 2058"/>
              <a:gd name="T104" fmla="*/ 2256 w 2356"/>
              <a:gd name="T105" fmla="*/ 1978 h 2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6" h="2058">
                <a:moveTo>
                  <a:pt x="2296" y="1899"/>
                </a:moveTo>
                <a:lnTo>
                  <a:pt x="2296" y="1899"/>
                </a:lnTo>
                <a:cubicBezTo>
                  <a:pt x="2237" y="1840"/>
                  <a:pt x="2177" y="1820"/>
                  <a:pt x="2098" y="1800"/>
                </a:cubicBezTo>
                <a:cubicBezTo>
                  <a:pt x="2078" y="1800"/>
                  <a:pt x="2078" y="1820"/>
                  <a:pt x="2058" y="1840"/>
                </a:cubicBezTo>
                <a:lnTo>
                  <a:pt x="2038" y="1840"/>
                </a:lnTo>
                <a:lnTo>
                  <a:pt x="2038" y="1840"/>
                </a:lnTo>
                <a:cubicBezTo>
                  <a:pt x="1999" y="1880"/>
                  <a:pt x="1940" y="1899"/>
                  <a:pt x="1880" y="1938"/>
                </a:cubicBezTo>
                <a:cubicBezTo>
                  <a:pt x="1821" y="1959"/>
                  <a:pt x="1742" y="1978"/>
                  <a:pt x="1662" y="1978"/>
                </a:cubicBezTo>
                <a:cubicBezTo>
                  <a:pt x="1544" y="1938"/>
                  <a:pt x="1524" y="1780"/>
                  <a:pt x="1465" y="1681"/>
                </a:cubicBezTo>
                <a:cubicBezTo>
                  <a:pt x="1484" y="1662"/>
                  <a:pt x="1504" y="1622"/>
                  <a:pt x="1504" y="1583"/>
                </a:cubicBezTo>
                <a:cubicBezTo>
                  <a:pt x="1544" y="1503"/>
                  <a:pt x="1583" y="1444"/>
                  <a:pt x="1583" y="1365"/>
                </a:cubicBezTo>
                <a:cubicBezTo>
                  <a:pt x="1603" y="1246"/>
                  <a:pt x="1603" y="1147"/>
                  <a:pt x="1603" y="1048"/>
                </a:cubicBezTo>
                <a:cubicBezTo>
                  <a:pt x="1742" y="1029"/>
                  <a:pt x="1880" y="969"/>
                  <a:pt x="1979" y="851"/>
                </a:cubicBezTo>
                <a:cubicBezTo>
                  <a:pt x="2098" y="692"/>
                  <a:pt x="2118" y="494"/>
                  <a:pt x="2058" y="316"/>
                </a:cubicBezTo>
                <a:lnTo>
                  <a:pt x="2038" y="316"/>
                </a:lnTo>
                <a:cubicBezTo>
                  <a:pt x="2038" y="297"/>
                  <a:pt x="2038" y="297"/>
                  <a:pt x="2038" y="297"/>
                </a:cubicBezTo>
                <a:lnTo>
                  <a:pt x="2038" y="297"/>
                </a:lnTo>
                <a:cubicBezTo>
                  <a:pt x="2098" y="276"/>
                  <a:pt x="2137" y="237"/>
                  <a:pt x="2137" y="158"/>
                </a:cubicBezTo>
                <a:cubicBezTo>
                  <a:pt x="2137" y="98"/>
                  <a:pt x="2058" y="59"/>
                  <a:pt x="1999" y="79"/>
                </a:cubicBezTo>
                <a:cubicBezTo>
                  <a:pt x="1940" y="79"/>
                  <a:pt x="1880" y="138"/>
                  <a:pt x="1880" y="197"/>
                </a:cubicBezTo>
                <a:cubicBezTo>
                  <a:pt x="1880" y="276"/>
                  <a:pt x="1920" y="316"/>
                  <a:pt x="1979" y="336"/>
                </a:cubicBezTo>
                <a:lnTo>
                  <a:pt x="1979" y="336"/>
                </a:lnTo>
                <a:cubicBezTo>
                  <a:pt x="2038" y="494"/>
                  <a:pt x="2038" y="652"/>
                  <a:pt x="1940" y="791"/>
                </a:cubicBezTo>
                <a:cubicBezTo>
                  <a:pt x="1880" y="890"/>
                  <a:pt x="1762" y="949"/>
                  <a:pt x="1643" y="969"/>
                </a:cubicBezTo>
                <a:cubicBezTo>
                  <a:pt x="1722" y="890"/>
                  <a:pt x="1762" y="771"/>
                  <a:pt x="1762" y="692"/>
                </a:cubicBezTo>
                <a:cubicBezTo>
                  <a:pt x="1742" y="534"/>
                  <a:pt x="1564" y="455"/>
                  <a:pt x="1425" y="514"/>
                </a:cubicBezTo>
                <a:cubicBezTo>
                  <a:pt x="1287" y="534"/>
                  <a:pt x="1227" y="712"/>
                  <a:pt x="1247" y="851"/>
                </a:cubicBezTo>
                <a:cubicBezTo>
                  <a:pt x="1247" y="870"/>
                  <a:pt x="1247" y="890"/>
                  <a:pt x="1267" y="890"/>
                </a:cubicBezTo>
                <a:cubicBezTo>
                  <a:pt x="1168" y="851"/>
                  <a:pt x="1089" y="791"/>
                  <a:pt x="1049" y="712"/>
                </a:cubicBezTo>
                <a:cubicBezTo>
                  <a:pt x="970" y="573"/>
                  <a:pt x="990" y="415"/>
                  <a:pt x="1069" y="297"/>
                </a:cubicBezTo>
                <a:lnTo>
                  <a:pt x="1069" y="297"/>
                </a:lnTo>
                <a:lnTo>
                  <a:pt x="1089" y="297"/>
                </a:lnTo>
                <a:cubicBezTo>
                  <a:pt x="1148" y="257"/>
                  <a:pt x="1187" y="217"/>
                  <a:pt x="1208" y="158"/>
                </a:cubicBezTo>
                <a:cubicBezTo>
                  <a:pt x="1227" y="98"/>
                  <a:pt x="1208" y="39"/>
                  <a:pt x="1168" y="19"/>
                </a:cubicBezTo>
                <a:cubicBezTo>
                  <a:pt x="1108" y="0"/>
                  <a:pt x="1049" y="39"/>
                  <a:pt x="1029" y="79"/>
                </a:cubicBezTo>
                <a:cubicBezTo>
                  <a:pt x="990" y="118"/>
                  <a:pt x="990" y="197"/>
                  <a:pt x="1010" y="257"/>
                </a:cubicBezTo>
                <a:lnTo>
                  <a:pt x="1010" y="257"/>
                </a:lnTo>
                <a:cubicBezTo>
                  <a:pt x="911" y="395"/>
                  <a:pt x="911" y="554"/>
                  <a:pt x="970" y="712"/>
                </a:cubicBezTo>
                <a:cubicBezTo>
                  <a:pt x="1029" y="851"/>
                  <a:pt x="1168" y="930"/>
                  <a:pt x="1307" y="989"/>
                </a:cubicBezTo>
                <a:cubicBezTo>
                  <a:pt x="1148" y="1068"/>
                  <a:pt x="1108" y="1226"/>
                  <a:pt x="1029" y="1384"/>
                </a:cubicBezTo>
                <a:cubicBezTo>
                  <a:pt x="1010" y="1405"/>
                  <a:pt x="990" y="1444"/>
                  <a:pt x="990" y="1484"/>
                </a:cubicBezTo>
                <a:cubicBezTo>
                  <a:pt x="871" y="1405"/>
                  <a:pt x="713" y="1325"/>
                  <a:pt x="594" y="1365"/>
                </a:cubicBezTo>
                <a:cubicBezTo>
                  <a:pt x="554" y="1384"/>
                  <a:pt x="475" y="1424"/>
                  <a:pt x="455" y="1464"/>
                </a:cubicBezTo>
                <a:cubicBezTo>
                  <a:pt x="416" y="1523"/>
                  <a:pt x="416" y="1622"/>
                  <a:pt x="416" y="1701"/>
                </a:cubicBezTo>
                <a:cubicBezTo>
                  <a:pt x="396" y="1681"/>
                  <a:pt x="357" y="1662"/>
                  <a:pt x="317" y="1662"/>
                </a:cubicBezTo>
                <a:cubicBezTo>
                  <a:pt x="258" y="1642"/>
                  <a:pt x="179" y="1642"/>
                  <a:pt x="139" y="1701"/>
                </a:cubicBezTo>
                <a:cubicBezTo>
                  <a:pt x="0" y="1859"/>
                  <a:pt x="357" y="1859"/>
                  <a:pt x="436" y="1859"/>
                </a:cubicBezTo>
                <a:cubicBezTo>
                  <a:pt x="455" y="1859"/>
                  <a:pt x="475" y="1840"/>
                  <a:pt x="475" y="1820"/>
                </a:cubicBezTo>
                <a:cubicBezTo>
                  <a:pt x="475" y="1820"/>
                  <a:pt x="475" y="1820"/>
                  <a:pt x="475" y="1800"/>
                </a:cubicBezTo>
                <a:cubicBezTo>
                  <a:pt x="495" y="1681"/>
                  <a:pt x="455" y="1464"/>
                  <a:pt x="614" y="1424"/>
                </a:cubicBezTo>
                <a:cubicBezTo>
                  <a:pt x="752" y="1405"/>
                  <a:pt x="930" y="1503"/>
                  <a:pt x="1010" y="1602"/>
                </a:cubicBezTo>
                <a:cubicBezTo>
                  <a:pt x="1010" y="1622"/>
                  <a:pt x="1029" y="1622"/>
                  <a:pt x="1029" y="1622"/>
                </a:cubicBezTo>
                <a:cubicBezTo>
                  <a:pt x="1069" y="1642"/>
                  <a:pt x="1129" y="1662"/>
                  <a:pt x="1148" y="1662"/>
                </a:cubicBezTo>
                <a:cubicBezTo>
                  <a:pt x="1227" y="1681"/>
                  <a:pt x="1326" y="1701"/>
                  <a:pt x="1405" y="1701"/>
                </a:cubicBezTo>
                <a:lnTo>
                  <a:pt x="1405" y="1701"/>
                </a:lnTo>
                <a:cubicBezTo>
                  <a:pt x="1484" y="1840"/>
                  <a:pt x="1484" y="2018"/>
                  <a:pt x="1662" y="2038"/>
                </a:cubicBezTo>
                <a:cubicBezTo>
                  <a:pt x="1801" y="2057"/>
                  <a:pt x="1940" y="1998"/>
                  <a:pt x="2038" y="1919"/>
                </a:cubicBezTo>
                <a:cubicBezTo>
                  <a:pt x="2058" y="1959"/>
                  <a:pt x="2078" y="1998"/>
                  <a:pt x="2118" y="2018"/>
                </a:cubicBezTo>
                <a:cubicBezTo>
                  <a:pt x="2177" y="2038"/>
                  <a:pt x="2237" y="2057"/>
                  <a:pt x="2296" y="2018"/>
                </a:cubicBezTo>
                <a:cubicBezTo>
                  <a:pt x="2355" y="1978"/>
                  <a:pt x="2316" y="1938"/>
                  <a:pt x="2296" y="1899"/>
                </a:cubicBezTo>
                <a:close/>
                <a:moveTo>
                  <a:pt x="1940" y="217"/>
                </a:moveTo>
                <a:lnTo>
                  <a:pt x="1940" y="217"/>
                </a:lnTo>
                <a:cubicBezTo>
                  <a:pt x="1940" y="197"/>
                  <a:pt x="1959" y="178"/>
                  <a:pt x="1979" y="158"/>
                </a:cubicBezTo>
                <a:cubicBezTo>
                  <a:pt x="1999" y="138"/>
                  <a:pt x="2038" y="118"/>
                  <a:pt x="2058" y="138"/>
                </a:cubicBezTo>
                <a:cubicBezTo>
                  <a:pt x="2078" y="178"/>
                  <a:pt x="2058" y="217"/>
                  <a:pt x="2038" y="217"/>
                </a:cubicBezTo>
                <a:cubicBezTo>
                  <a:pt x="1999" y="217"/>
                  <a:pt x="1999" y="257"/>
                  <a:pt x="1999" y="276"/>
                </a:cubicBezTo>
                <a:cubicBezTo>
                  <a:pt x="1979" y="257"/>
                  <a:pt x="1959" y="257"/>
                  <a:pt x="1940" y="217"/>
                </a:cubicBezTo>
                <a:close/>
                <a:moveTo>
                  <a:pt x="1069" y="138"/>
                </a:moveTo>
                <a:lnTo>
                  <a:pt x="1069" y="138"/>
                </a:lnTo>
                <a:cubicBezTo>
                  <a:pt x="1069" y="118"/>
                  <a:pt x="1089" y="79"/>
                  <a:pt x="1129" y="79"/>
                </a:cubicBezTo>
                <a:cubicBezTo>
                  <a:pt x="1168" y="79"/>
                  <a:pt x="1148" y="138"/>
                  <a:pt x="1129" y="158"/>
                </a:cubicBezTo>
                <a:cubicBezTo>
                  <a:pt x="1108" y="197"/>
                  <a:pt x="1089" y="217"/>
                  <a:pt x="1069" y="237"/>
                </a:cubicBezTo>
                <a:cubicBezTo>
                  <a:pt x="1049" y="197"/>
                  <a:pt x="1049" y="158"/>
                  <a:pt x="1069" y="138"/>
                </a:cubicBezTo>
                <a:close/>
                <a:moveTo>
                  <a:pt x="179" y="1741"/>
                </a:moveTo>
                <a:lnTo>
                  <a:pt x="179" y="1741"/>
                </a:lnTo>
                <a:cubicBezTo>
                  <a:pt x="179" y="1721"/>
                  <a:pt x="238" y="1721"/>
                  <a:pt x="238" y="1721"/>
                </a:cubicBezTo>
                <a:cubicBezTo>
                  <a:pt x="258" y="1721"/>
                  <a:pt x="278" y="1721"/>
                  <a:pt x="297" y="1721"/>
                </a:cubicBezTo>
                <a:cubicBezTo>
                  <a:pt x="357" y="1721"/>
                  <a:pt x="396" y="1760"/>
                  <a:pt x="396" y="1800"/>
                </a:cubicBezTo>
                <a:cubicBezTo>
                  <a:pt x="337" y="1800"/>
                  <a:pt x="159" y="1800"/>
                  <a:pt x="179" y="1741"/>
                </a:cubicBezTo>
                <a:close/>
                <a:moveTo>
                  <a:pt x="1425" y="593"/>
                </a:moveTo>
                <a:lnTo>
                  <a:pt x="1425" y="593"/>
                </a:lnTo>
                <a:lnTo>
                  <a:pt x="1445" y="593"/>
                </a:lnTo>
                <a:cubicBezTo>
                  <a:pt x="1583" y="494"/>
                  <a:pt x="1722" y="652"/>
                  <a:pt x="1683" y="771"/>
                </a:cubicBezTo>
                <a:cubicBezTo>
                  <a:pt x="1662" y="830"/>
                  <a:pt x="1623" y="909"/>
                  <a:pt x="1564" y="930"/>
                </a:cubicBezTo>
                <a:cubicBezTo>
                  <a:pt x="1484" y="989"/>
                  <a:pt x="1307" y="949"/>
                  <a:pt x="1307" y="830"/>
                </a:cubicBezTo>
                <a:cubicBezTo>
                  <a:pt x="1307" y="751"/>
                  <a:pt x="1326" y="613"/>
                  <a:pt x="1425" y="593"/>
                </a:cubicBezTo>
                <a:close/>
                <a:moveTo>
                  <a:pt x="1267" y="1622"/>
                </a:moveTo>
                <a:lnTo>
                  <a:pt x="1267" y="1622"/>
                </a:lnTo>
                <a:cubicBezTo>
                  <a:pt x="1208" y="1602"/>
                  <a:pt x="1108" y="1602"/>
                  <a:pt x="1089" y="1563"/>
                </a:cubicBezTo>
                <a:cubicBezTo>
                  <a:pt x="1049" y="1484"/>
                  <a:pt x="1089" y="1444"/>
                  <a:pt x="1108" y="1384"/>
                </a:cubicBezTo>
                <a:cubicBezTo>
                  <a:pt x="1168" y="1246"/>
                  <a:pt x="1227" y="1088"/>
                  <a:pt x="1366" y="1048"/>
                </a:cubicBezTo>
                <a:cubicBezTo>
                  <a:pt x="1366" y="1029"/>
                  <a:pt x="1386" y="1029"/>
                  <a:pt x="1386" y="1029"/>
                </a:cubicBezTo>
                <a:lnTo>
                  <a:pt x="1405" y="1029"/>
                </a:lnTo>
                <a:cubicBezTo>
                  <a:pt x="1425" y="1029"/>
                  <a:pt x="1445" y="1029"/>
                  <a:pt x="1465" y="1029"/>
                </a:cubicBezTo>
                <a:lnTo>
                  <a:pt x="1484" y="1048"/>
                </a:lnTo>
                <a:cubicBezTo>
                  <a:pt x="1504" y="1048"/>
                  <a:pt x="1524" y="1048"/>
                  <a:pt x="1544" y="1048"/>
                </a:cubicBezTo>
                <a:cubicBezTo>
                  <a:pt x="1524" y="1088"/>
                  <a:pt x="1524" y="1147"/>
                  <a:pt x="1524" y="1187"/>
                </a:cubicBezTo>
                <a:cubicBezTo>
                  <a:pt x="1524" y="1246"/>
                  <a:pt x="1524" y="1305"/>
                  <a:pt x="1524" y="1365"/>
                </a:cubicBezTo>
                <a:cubicBezTo>
                  <a:pt x="1524" y="1405"/>
                  <a:pt x="1465" y="1543"/>
                  <a:pt x="1445" y="1583"/>
                </a:cubicBezTo>
                <a:cubicBezTo>
                  <a:pt x="1386" y="1662"/>
                  <a:pt x="1346" y="1622"/>
                  <a:pt x="1267" y="1622"/>
                </a:cubicBezTo>
                <a:close/>
                <a:moveTo>
                  <a:pt x="2256" y="1978"/>
                </a:moveTo>
                <a:lnTo>
                  <a:pt x="2256" y="1978"/>
                </a:lnTo>
                <a:cubicBezTo>
                  <a:pt x="2237" y="1998"/>
                  <a:pt x="2177" y="1959"/>
                  <a:pt x="2158" y="1959"/>
                </a:cubicBezTo>
                <a:cubicBezTo>
                  <a:pt x="2118" y="1938"/>
                  <a:pt x="2098" y="1919"/>
                  <a:pt x="2098" y="1880"/>
                </a:cubicBezTo>
                <a:cubicBezTo>
                  <a:pt x="2137" y="1880"/>
                  <a:pt x="2158" y="1880"/>
                  <a:pt x="2177" y="1899"/>
                </a:cubicBezTo>
                <a:cubicBezTo>
                  <a:pt x="2197" y="1899"/>
                  <a:pt x="2276" y="1938"/>
                  <a:pt x="2256" y="197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63" name="Groeperen 78">
            <a:extLst>
              <a:ext uri="{FF2B5EF4-FFF2-40B4-BE49-F238E27FC236}">
                <a16:creationId xmlns:a16="http://schemas.microsoft.com/office/drawing/2014/main" id="{7EF6BDBE-6184-422E-BB71-C71BC8105D97}"/>
              </a:ext>
            </a:extLst>
          </p:cNvPr>
          <p:cNvGrpSpPr/>
          <p:nvPr/>
        </p:nvGrpSpPr>
        <p:grpSpPr>
          <a:xfrm>
            <a:off x="2576749" y="4830122"/>
            <a:ext cx="784921" cy="733655"/>
            <a:chOff x="114300" y="1785938"/>
            <a:chExt cx="619125" cy="5857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A77D6AED-BCF1-47B0-AE14-E0F471FBB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" y="1793875"/>
              <a:ext cx="263525" cy="292100"/>
            </a:xfrm>
            <a:custGeom>
              <a:avLst/>
              <a:gdLst>
                <a:gd name="T0" fmla="*/ 59 w 733"/>
                <a:gd name="T1" fmla="*/ 772 h 813"/>
                <a:gd name="T2" fmla="*/ 59 w 733"/>
                <a:gd name="T3" fmla="*/ 772 h 813"/>
                <a:gd name="T4" fmla="*/ 692 w 733"/>
                <a:gd name="T5" fmla="*/ 60 h 813"/>
                <a:gd name="T6" fmla="*/ 692 w 733"/>
                <a:gd name="T7" fmla="*/ 0 h 813"/>
                <a:gd name="T8" fmla="*/ 0 w 733"/>
                <a:gd name="T9" fmla="*/ 753 h 813"/>
                <a:gd name="T10" fmla="*/ 59 w 733"/>
                <a:gd name="T11" fmla="*/ 77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3" h="813">
                  <a:moveTo>
                    <a:pt x="59" y="772"/>
                  </a:moveTo>
                  <a:lnTo>
                    <a:pt x="59" y="772"/>
                  </a:lnTo>
                  <a:cubicBezTo>
                    <a:pt x="119" y="436"/>
                    <a:pt x="316" y="100"/>
                    <a:pt x="692" y="60"/>
                  </a:cubicBezTo>
                  <a:cubicBezTo>
                    <a:pt x="732" y="60"/>
                    <a:pt x="732" y="0"/>
                    <a:pt x="692" y="0"/>
                  </a:cubicBezTo>
                  <a:cubicBezTo>
                    <a:pt x="297" y="40"/>
                    <a:pt x="59" y="376"/>
                    <a:pt x="0" y="753"/>
                  </a:cubicBezTo>
                  <a:cubicBezTo>
                    <a:pt x="0" y="792"/>
                    <a:pt x="59" y="812"/>
                    <a:pt x="59" y="77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D50032B0-DD6C-4DD6-97E9-17F611BA4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88" y="2143125"/>
              <a:ext cx="285750" cy="228600"/>
            </a:xfrm>
            <a:custGeom>
              <a:avLst/>
              <a:gdLst>
                <a:gd name="T0" fmla="*/ 752 w 793"/>
                <a:gd name="T1" fmla="*/ 534 h 635"/>
                <a:gd name="T2" fmla="*/ 752 w 793"/>
                <a:gd name="T3" fmla="*/ 534 h 635"/>
                <a:gd name="T4" fmla="*/ 337 w 793"/>
                <a:gd name="T5" fmla="*/ 455 h 635"/>
                <a:gd name="T6" fmla="*/ 119 w 793"/>
                <a:gd name="T7" fmla="*/ 277 h 635"/>
                <a:gd name="T8" fmla="*/ 59 w 793"/>
                <a:gd name="T9" fmla="*/ 40 h 635"/>
                <a:gd name="T10" fmla="*/ 0 w 793"/>
                <a:gd name="T11" fmla="*/ 40 h 635"/>
                <a:gd name="T12" fmla="*/ 218 w 793"/>
                <a:gd name="T13" fmla="*/ 475 h 635"/>
                <a:gd name="T14" fmla="*/ 752 w 793"/>
                <a:gd name="T15" fmla="*/ 594 h 635"/>
                <a:gd name="T16" fmla="*/ 752 w 793"/>
                <a:gd name="T17" fmla="*/ 53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3" h="635">
                  <a:moveTo>
                    <a:pt x="752" y="534"/>
                  </a:moveTo>
                  <a:lnTo>
                    <a:pt x="752" y="534"/>
                  </a:lnTo>
                  <a:cubicBezTo>
                    <a:pt x="614" y="554"/>
                    <a:pt x="456" y="534"/>
                    <a:pt x="337" y="455"/>
                  </a:cubicBezTo>
                  <a:cubicBezTo>
                    <a:pt x="218" y="396"/>
                    <a:pt x="178" y="396"/>
                    <a:pt x="119" y="277"/>
                  </a:cubicBezTo>
                  <a:cubicBezTo>
                    <a:pt x="80" y="198"/>
                    <a:pt x="59" y="138"/>
                    <a:pt x="59" y="40"/>
                  </a:cubicBezTo>
                  <a:cubicBezTo>
                    <a:pt x="59" y="0"/>
                    <a:pt x="0" y="0"/>
                    <a:pt x="0" y="40"/>
                  </a:cubicBezTo>
                  <a:cubicBezTo>
                    <a:pt x="0" y="198"/>
                    <a:pt x="59" y="416"/>
                    <a:pt x="218" y="475"/>
                  </a:cubicBezTo>
                  <a:cubicBezTo>
                    <a:pt x="377" y="574"/>
                    <a:pt x="555" y="634"/>
                    <a:pt x="752" y="594"/>
                  </a:cubicBezTo>
                  <a:cubicBezTo>
                    <a:pt x="792" y="594"/>
                    <a:pt x="792" y="534"/>
                    <a:pt x="752" y="5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D910198E-EF68-4021-BD16-055BF56A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50" y="2185988"/>
              <a:ext cx="228600" cy="157162"/>
            </a:xfrm>
            <a:custGeom>
              <a:avLst/>
              <a:gdLst>
                <a:gd name="T0" fmla="*/ 554 w 634"/>
                <a:gd name="T1" fmla="*/ 40 h 436"/>
                <a:gd name="T2" fmla="*/ 554 w 634"/>
                <a:gd name="T3" fmla="*/ 40 h 436"/>
                <a:gd name="T4" fmla="*/ 39 w 634"/>
                <a:gd name="T5" fmla="*/ 376 h 436"/>
                <a:gd name="T6" fmla="*/ 59 w 634"/>
                <a:gd name="T7" fmla="*/ 435 h 436"/>
                <a:gd name="T8" fmla="*/ 613 w 634"/>
                <a:gd name="T9" fmla="*/ 59 h 436"/>
                <a:gd name="T10" fmla="*/ 554 w 634"/>
                <a:gd name="T11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436">
                  <a:moveTo>
                    <a:pt x="554" y="40"/>
                  </a:moveTo>
                  <a:lnTo>
                    <a:pt x="554" y="40"/>
                  </a:lnTo>
                  <a:cubicBezTo>
                    <a:pt x="415" y="218"/>
                    <a:pt x="257" y="316"/>
                    <a:pt x="39" y="376"/>
                  </a:cubicBezTo>
                  <a:cubicBezTo>
                    <a:pt x="0" y="376"/>
                    <a:pt x="19" y="435"/>
                    <a:pt x="59" y="435"/>
                  </a:cubicBezTo>
                  <a:cubicBezTo>
                    <a:pt x="296" y="376"/>
                    <a:pt x="475" y="257"/>
                    <a:pt x="613" y="59"/>
                  </a:cubicBezTo>
                  <a:cubicBezTo>
                    <a:pt x="633" y="40"/>
                    <a:pt x="573" y="0"/>
                    <a:pt x="554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558C3954-20D8-4AAF-A79C-ABAE149E4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75" y="1800225"/>
              <a:ext cx="234950" cy="341313"/>
            </a:xfrm>
            <a:custGeom>
              <a:avLst/>
              <a:gdLst>
                <a:gd name="T0" fmla="*/ 594 w 654"/>
                <a:gd name="T1" fmla="*/ 633 h 950"/>
                <a:gd name="T2" fmla="*/ 594 w 654"/>
                <a:gd name="T3" fmla="*/ 633 h 950"/>
                <a:gd name="T4" fmla="*/ 515 w 654"/>
                <a:gd name="T5" fmla="*/ 375 h 950"/>
                <a:gd name="T6" fmla="*/ 40 w 654"/>
                <a:gd name="T7" fmla="*/ 0 h 950"/>
                <a:gd name="T8" fmla="*/ 40 w 654"/>
                <a:gd name="T9" fmla="*/ 58 h 950"/>
                <a:gd name="T10" fmla="*/ 495 w 654"/>
                <a:gd name="T11" fmla="*/ 890 h 950"/>
                <a:gd name="T12" fmla="*/ 554 w 654"/>
                <a:gd name="T13" fmla="*/ 909 h 950"/>
                <a:gd name="T14" fmla="*/ 594 w 654"/>
                <a:gd name="T15" fmla="*/ 633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4" h="950">
                  <a:moveTo>
                    <a:pt x="594" y="633"/>
                  </a:moveTo>
                  <a:lnTo>
                    <a:pt x="594" y="633"/>
                  </a:lnTo>
                  <a:cubicBezTo>
                    <a:pt x="574" y="533"/>
                    <a:pt x="554" y="454"/>
                    <a:pt x="515" y="375"/>
                  </a:cubicBezTo>
                  <a:cubicBezTo>
                    <a:pt x="396" y="178"/>
                    <a:pt x="258" y="39"/>
                    <a:pt x="40" y="0"/>
                  </a:cubicBezTo>
                  <a:cubicBezTo>
                    <a:pt x="0" y="0"/>
                    <a:pt x="0" y="58"/>
                    <a:pt x="40" y="58"/>
                  </a:cubicBezTo>
                  <a:cubicBezTo>
                    <a:pt x="356" y="138"/>
                    <a:pt x="653" y="554"/>
                    <a:pt x="495" y="890"/>
                  </a:cubicBezTo>
                  <a:cubicBezTo>
                    <a:pt x="475" y="929"/>
                    <a:pt x="535" y="949"/>
                    <a:pt x="554" y="909"/>
                  </a:cubicBezTo>
                  <a:cubicBezTo>
                    <a:pt x="594" y="811"/>
                    <a:pt x="594" y="751"/>
                    <a:pt x="594" y="6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5A114AEC-62F1-48F7-BB4C-4CD67E7B1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" y="1785938"/>
              <a:ext cx="50800" cy="28575"/>
            </a:xfrm>
            <a:custGeom>
              <a:avLst/>
              <a:gdLst>
                <a:gd name="T0" fmla="*/ 39 w 139"/>
                <a:gd name="T1" fmla="*/ 79 h 80"/>
                <a:gd name="T2" fmla="*/ 39 w 139"/>
                <a:gd name="T3" fmla="*/ 79 h 80"/>
                <a:gd name="T4" fmla="*/ 98 w 139"/>
                <a:gd name="T5" fmla="*/ 79 h 80"/>
                <a:gd name="T6" fmla="*/ 98 w 139"/>
                <a:gd name="T7" fmla="*/ 19 h 80"/>
                <a:gd name="T8" fmla="*/ 39 w 139"/>
                <a:gd name="T9" fmla="*/ 19 h 80"/>
                <a:gd name="T10" fmla="*/ 39 w 139"/>
                <a:gd name="T11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80">
                  <a:moveTo>
                    <a:pt x="39" y="79"/>
                  </a:moveTo>
                  <a:lnTo>
                    <a:pt x="39" y="79"/>
                  </a:lnTo>
                  <a:cubicBezTo>
                    <a:pt x="58" y="79"/>
                    <a:pt x="79" y="79"/>
                    <a:pt x="98" y="79"/>
                  </a:cubicBezTo>
                  <a:cubicBezTo>
                    <a:pt x="138" y="79"/>
                    <a:pt x="138" y="0"/>
                    <a:pt x="98" y="19"/>
                  </a:cubicBezTo>
                  <a:cubicBezTo>
                    <a:pt x="79" y="19"/>
                    <a:pt x="58" y="19"/>
                    <a:pt x="39" y="19"/>
                  </a:cubicBezTo>
                  <a:cubicBezTo>
                    <a:pt x="0" y="19"/>
                    <a:pt x="0" y="79"/>
                    <a:pt x="39" y="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Freeform 72">
              <a:extLst>
                <a:ext uri="{FF2B5EF4-FFF2-40B4-BE49-F238E27FC236}">
                  <a16:creationId xmlns:a16="http://schemas.microsoft.com/office/drawing/2014/main" id="{5AA6BF0E-5B16-4A0B-9299-81ACF3788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928813"/>
              <a:ext cx="107950" cy="150812"/>
            </a:xfrm>
            <a:custGeom>
              <a:avLst/>
              <a:gdLst>
                <a:gd name="T0" fmla="*/ 258 w 298"/>
                <a:gd name="T1" fmla="*/ 60 h 417"/>
                <a:gd name="T2" fmla="*/ 258 w 298"/>
                <a:gd name="T3" fmla="*/ 60 h 417"/>
                <a:gd name="T4" fmla="*/ 238 w 298"/>
                <a:gd name="T5" fmla="*/ 20 h 417"/>
                <a:gd name="T6" fmla="*/ 60 w 298"/>
                <a:gd name="T7" fmla="*/ 139 h 417"/>
                <a:gd name="T8" fmla="*/ 0 w 298"/>
                <a:gd name="T9" fmla="*/ 377 h 417"/>
                <a:gd name="T10" fmla="*/ 60 w 298"/>
                <a:gd name="T11" fmla="*/ 377 h 417"/>
                <a:gd name="T12" fmla="*/ 100 w 298"/>
                <a:gd name="T13" fmla="*/ 178 h 417"/>
                <a:gd name="T14" fmla="*/ 258 w 298"/>
                <a:gd name="T15" fmla="*/ 6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" h="417">
                  <a:moveTo>
                    <a:pt x="258" y="60"/>
                  </a:moveTo>
                  <a:lnTo>
                    <a:pt x="258" y="60"/>
                  </a:lnTo>
                  <a:cubicBezTo>
                    <a:pt x="297" y="60"/>
                    <a:pt x="258" y="0"/>
                    <a:pt x="238" y="20"/>
                  </a:cubicBezTo>
                  <a:cubicBezTo>
                    <a:pt x="158" y="40"/>
                    <a:pt x="100" y="80"/>
                    <a:pt x="60" y="139"/>
                  </a:cubicBezTo>
                  <a:cubicBezTo>
                    <a:pt x="0" y="218"/>
                    <a:pt x="0" y="297"/>
                    <a:pt x="0" y="377"/>
                  </a:cubicBezTo>
                  <a:cubicBezTo>
                    <a:pt x="0" y="416"/>
                    <a:pt x="60" y="416"/>
                    <a:pt x="60" y="377"/>
                  </a:cubicBezTo>
                  <a:cubicBezTo>
                    <a:pt x="60" y="297"/>
                    <a:pt x="60" y="218"/>
                    <a:pt x="100" y="178"/>
                  </a:cubicBezTo>
                  <a:cubicBezTo>
                    <a:pt x="139" y="119"/>
                    <a:pt x="198" y="80"/>
                    <a:pt x="258" y="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C56AE7E5-F0A9-43D6-907C-8A908509F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2127250"/>
              <a:ext cx="85725" cy="93663"/>
            </a:xfrm>
            <a:custGeom>
              <a:avLst/>
              <a:gdLst>
                <a:gd name="T0" fmla="*/ 218 w 238"/>
                <a:gd name="T1" fmla="*/ 258 h 259"/>
                <a:gd name="T2" fmla="*/ 218 w 238"/>
                <a:gd name="T3" fmla="*/ 258 h 259"/>
                <a:gd name="T4" fmla="*/ 218 w 238"/>
                <a:gd name="T5" fmla="*/ 199 h 259"/>
                <a:gd name="T6" fmla="*/ 98 w 238"/>
                <a:gd name="T7" fmla="*/ 159 h 259"/>
                <a:gd name="T8" fmla="*/ 59 w 238"/>
                <a:gd name="T9" fmla="*/ 120 h 259"/>
                <a:gd name="T10" fmla="*/ 59 w 238"/>
                <a:gd name="T11" fmla="*/ 40 h 259"/>
                <a:gd name="T12" fmla="*/ 19 w 238"/>
                <a:gd name="T13" fmla="*/ 20 h 259"/>
                <a:gd name="T14" fmla="*/ 40 w 238"/>
                <a:gd name="T15" fmla="*/ 199 h 259"/>
                <a:gd name="T16" fmla="*/ 218 w 238"/>
                <a:gd name="T17" fmla="*/ 2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59">
                  <a:moveTo>
                    <a:pt x="218" y="258"/>
                  </a:moveTo>
                  <a:lnTo>
                    <a:pt x="218" y="258"/>
                  </a:lnTo>
                  <a:cubicBezTo>
                    <a:pt x="237" y="258"/>
                    <a:pt x="237" y="199"/>
                    <a:pt x="218" y="199"/>
                  </a:cubicBezTo>
                  <a:cubicBezTo>
                    <a:pt x="158" y="199"/>
                    <a:pt x="138" y="199"/>
                    <a:pt x="98" y="159"/>
                  </a:cubicBezTo>
                  <a:cubicBezTo>
                    <a:pt x="79" y="159"/>
                    <a:pt x="59" y="139"/>
                    <a:pt x="59" y="120"/>
                  </a:cubicBezTo>
                  <a:cubicBezTo>
                    <a:pt x="59" y="99"/>
                    <a:pt x="59" y="60"/>
                    <a:pt x="59" y="40"/>
                  </a:cubicBezTo>
                  <a:cubicBezTo>
                    <a:pt x="79" y="0"/>
                    <a:pt x="19" y="0"/>
                    <a:pt x="19" y="20"/>
                  </a:cubicBezTo>
                  <a:cubicBezTo>
                    <a:pt x="0" y="99"/>
                    <a:pt x="0" y="139"/>
                    <a:pt x="40" y="199"/>
                  </a:cubicBezTo>
                  <a:cubicBezTo>
                    <a:pt x="98" y="238"/>
                    <a:pt x="138" y="258"/>
                    <a:pt x="218" y="2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93DBF9D2-2C2D-41CA-9766-72F620162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" y="2212975"/>
              <a:ext cx="36513" cy="28575"/>
            </a:xfrm>
            <a:custGeom>
              <a:avLst/>
              <a:gdLst>
                <a:gd name="T0" fmla="*/ 59 w 100"/>
                <a:gd name="T1" fmla="*/ 0 h 80"/>
                <a:gd name="T2" fmla="*/ 59 w 100"/>
                <a:gd name="T3" fmla="*/ 0 h 80"/>
                <a:gd name="T4" fmla="*/ 39 w 100"/>
                <a:gd name="T5" fmla="*/ 0 h 80"/>
                <a:gd name="T6" fmla="*/ 39 w 100"/>
                <a:gd name="T7" fmla="*/ 0 h 80"/>
                <a:gd name="T8" fmla="*/ 39 w 100"/>
                <a:gd name="T9" fmla="*/ 0 h 80"/>
                <a:gd name="T10" fmla="*/ 20 w 100"/>
                <a:gd name="T11" fmla="*/ 0 h 80"/>
                <a:gd name="T12" fmla="*/ 0 w 100"/>
                <a:gd name="T13" fmla="*/ 40 h 80"/>
                <a:gd name="T14" fmla="*/ 39 w 100"/>
                <a:gd name="T15" fmla="*/ 59 h 80"/>
                <a:gd name="T16" fmla="*/ 59 w 100"/>
                <a:gd name="T17" fmla="*/ 59 h 80"/>
                <a:gd name="T18" fmla="*/ 59 w 100"/>
                <a:gd name="T19" fmla="*/ 59 h 80"/>
                <a:gd name="T20" fmla="*/ 79 w 100"/>
                <a:gd name="T21" fmla="*/ 59 h 80"/>
                <a:gd name="T22" fmla="*/ 79 w 100"/>
                <a:gd name="T23" fmla="*/ 59 h 80"/>
                <a:gd name="T24" fmla="*/ 99 w 100"/>
                <a:gd name="T25" fmla="*/ 20 h 80"/>
                <a:gd name="T26" fmla="*/ 59 w 100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0">
                  <a:moveTo>
                    <a:pt x="59" y="0"/>
                  </a:moveTo>
                  <a:lnTo>
                    <a:pt x="59" y="0"/>
                  </a:lnTo>
                  <a:cubicBezTo>
                    <a:pt x="39" y="0"/>
                    <a:pt x="39" y="0"/>
                    <a:pt x="39" y="0"/>
                  </a:cubicBezTo>
                  <a:lnTo>
                    <a:pt x="39" y="0"/>
                  </a:lnTo>
                  <a:lnTo>
                    <a:pt x="39" y="0"/>
                  </a:lnTo>
                  <a:cubicBezTo>
                    <a:pt x="39" y="0"/>
                    <a:pt x="39" y="0"/>
                    <a:pt x="20" y="0"/>
                  </a:cubicBezTo>
                  <a:cubicBezTo>
                    <a:pt x="20" y="20"/>
                    <a:pt x="0" y="40"/>
                    <a:pt x="0" y="40"/>
                  </a:cubicBezTo>
                  <a:cubicBezTo>
                    <a:pt x="20" y="59"/>
                    <a:pt x="20" y="79"/>
                    <a:pt x="39" y="59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59" y="59"/>
                  </a:lnTo>
                  <a:cubicBezTo>
                    <a:pt x="79" y="59"/>
                    <a:pt x="79" y="59"/>
                    <a:pt x="79" y="59"/>
                  </a:cubicBezTo>
                  <a:lnTo>
                    <a:pt x="79" y="59"/>
                  </a:lnTo>
                  <a:cubicBezTo>
                    <a:pt x="79" y="59"/>
                    <a:pt x="99" y="40"/>
                    <a:pt x="99" y="20"/>
                  </a:cubicBezTo>
                  <a:cubicBezTo>
                    <a:pt x="79" y="0"/>
                    <a:pt x="79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431FE9C3-A098-45A2-9290-DA24852D5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50" y="2120900"/>
              <a:ext cx="128588" cy="120650"/>
            </a:xfrm>
            <a:custGeom>
              <a:avLst/>
              <a:gdLst>
                <a:gd name="T0" fmla="*/ 39 w 357"/>
                <a:gd name="T1" fmla="*/ 336 h 337"/>
                <a:gd name="T2" fmla="*/ 39 w 357"/>
                <a:gd name="T3" fmla="*/ 336 h 337"/>
                <a:gd name="T4" fmla="*/ 237 w 357"/>
                <a:gd name="T5" fmla="*/ 218 h 337"/>
                <a:gd name="T6" fmla="*/ 336 w 357"/>
                <a:gd name="T7" fmla="*/ 59 h 337"/>
                <a:gd name="T8" fmla="*/ 296 w 357"/>
                <a:gd name="T9" fmla="*/ 39 h 337"/>
                <a:gd name="T10" fmla="*/ 178 w 357"/>
                <a:gd name="T11" fmla="*/ 178 h 337"/>
                <a:gd name="T12" fmla="*/ 39 w 357"/>
                <a:gd name="T13" fmla="*/ 277 h 337"/>
                <a:gd name="T14" fmla="*/ 39 w 357"/>
                <a:gd name="T15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337">
                  <a:moveTo>
                    <a:pt x="39" y="336"/>
                  </a:moveTo>
                  <a:lnTo>
                    <a:pt x="39" y="336"/>
                  </a:lnTo>
                  <a:cubicBezTo>
                    <a:pt x="118" y="297"/>
                    <a:pt x="178" y="257"/>
                    <a:pt x="237" y="218"/>
                  </a:cubicBezTo>
                  <a:cubicBezTo>
                    <a:pt x="296" y="178"/>
                    <a:pt x="316" y="118"/>
                    <a:pt x="336" y="59"/>
                  </a:cubicBezTo>
                  <a:cubicBezTo>
                    <a:pt x="356" y="39"/>
                    <a:pt x="316" y="0"/>
                    <a:pt x="296" y="39"/>
                  </a:cubicBezTo>
                  <a:cubicBezTo>
                    <a:pt x="257" y="99"/>
                    <a:pt x="237" y="139"/>
                    <a:pt x="178" y="178"/>
                  </a:cubicBezTo>
                  <a:cubicBezTo>
                    <a:pt x="138" y="218"/>
                    <a:pt x="79" y="257"/>
                    <a:pt x="39" y="277"/>
                  </a:cubicBezTo>
                  <a:cubicBezTo>
                    <a:pt x="0" y="277"/>
                    <a:pt x="19" y="336"/>
                    <a:pt x="39" y="3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31294A88-DA2E-45B3-B808-0CA1A7D01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" y="1893888"/>
              <a:ext cx="220663" cy="200025"/>
            </a:xfrm>
            <a:custGeom>
              <a:avLst/>
              <a:gdLst>
                <a:gd name="T0" fmla="*/ 39 w 614"/>
                <a:gd name="T1" fmla="*/ 59 h 555"/>
                <a:gd name="T2" fmla="*/ 39 w 614"/>
                <a:gd name="T3" fmla="*/ 59 h 555"/>
                <a:gd name="T4" fmla="*/ 554 w 614"/>
                <a:gd name="T5" fmla="*/ 514 h 555"/>
                <a:gd name="T6" fmla="*/ 594 w 614"/>
                <a:gd name="T7" fmla="*/ 514 h 555"/>
                <a:gd name="T8" fmla="*/ 39 w 614"/>
                <a:gd name="T9" fmla="*/ 0 h 555"/>
                <a:gd name="T10" fmla="*/ 39 w 614"/>
                <a:gd name="T11" fmla="*/ 59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555">
                  <a:moveTo>
                    <a:pt x="39" y="59"/>
                  </a:moveTo>
                  <a:lnTo>
                    <a:pt x="39" y="59"/>
                  </a:lnTo>
                  <a:cubicBezTo>
                    <a:pt x="297" y="59"/>
                    <a:pt x="534" y="237"/>
                    <a:pt x="554" y="514"/>
                  </a:cubicBezTo>
                  <a:cubicBezTo>
                    <a:pt x="554" y="554"/>
                    <a:pt x="613" y="554"/>
                    <a:pt x="594" y="514"/>
                  </a:cubicBezTo>
                  <a:cubicBezTo>
                    <a:pt x="594" y="217"/>
                    <a:pt x="336" y="0"/>
                    <a:pt x="39" y="0"/>
                  </a:cubicBezTo>
                  <a:cubicBezTo>
                    <a:pt x="0" y="0"/>
                    <a:pt x="0" y="59"/>
                    <a:pt x="3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1E1310DA-2FF4-439B-BB4D-BF3A98ECA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3" y="2006600"/>
              <a:ext cx="142875" cy="150813"/>
            </a:xfrm>
            <a:custGeom>
              <a:avLst/>
              <a:gdLst>
                <a:gd name="T0" fmla="*/ 336 w 396"/>
                <a:gd name="T1" fmla="*/ 257 h 417"/>
                <a:gd name="T2" fmla="*/ 336 w 396"/>
                <a:gd name="T3" fmla="*/ 257 h 417"/>
                <a:gd name="T4" fmla="*/ 98 w 396"/>
                <a:gd name="T5" fmla="*/ 257 h 417"/>
                <a:gd name="T6" fmla="*/ 237 w 396"/>
                <a:gd name="T7" fmla="*/ 40 h 417"/>
                <a:gd name="T8" fmla="*/ 237 w 396"/>
                <a:gd name="T9" fmla="*/ 0 h 417"/>
                <a:gd name="T10" fmla="*/ 59 w 396"/>
                <a:gd name="T11" fmla="*/ 257 h 417"/>
                <a:gd name="T12" fmla="*/ 376 w 396"/>
                <a:gd name="T13" fmla="*/ 297 h 417"/>
                <a:gd name="T14" fmla="*/ 336 w 396"/>
                <a:gd name="T15" fmla="*/ 2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6" h="417">
                  <a:moveTo>
                    <a:pt x="336" y="257"/>
                  </a:moveTo>
                  <a:lnTo>
                    <a:pt x="336" y="257"/>
                  </a:lnTo>
                  <a:cubicBezTo>
                    <a:pt x="276" y="336"/>
                    <a:pt x="158" y="336"/>
                    <a:pt x="98" y="257"/>
                  </a:cubicBezTo>
                  <a:cubicBezTo>
                    <a:pt x="59" y="159"/>
                    <a:pt x="118" y="40"/>
                    <a:pt x="237" y="40"/>
                  </a:cubicBezTo>
                  <a:cubicBezTo>
                    <a:pt x="257" y="40"/>
                    <a:pt x="257" y="0"/>
                    <a:pt x="237" y="0"/>
                  </a:cubicBezTo>
                  <a:cubicBezTo>
                    <a:pt x="98" y="0"/>
                    <a:pt x="0" y="139"/>
                    <a:pt x="59" y="257"/>
                  </a:cubicBezTo>
                  <a:cubicBezTo>
                    <a:pt x="118" y="396"/>
                    <a:pt x="297" y="416"/>
                    <a:pt x="376" y="297"/>
                  </a:cubicBezTo>
                  <a:cubicBezTo>
                    <a:pt x="395" y="277"/>
                    <a:pt x="355" y="238"/>
                    <a:pt x="336" y="2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02A5533C-502A-4E12-B5D6-1F6B06898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2020888"/>
              <a:ext cx="36512" cy="57150"/>
            </a:xfrm>
            <a:custGeom>
              <a:avLst/>
              <a:gdLst>
                <a:gd name="T0" fmla="*/ 21 w 101"/>
                <a:gd name="T1" fmla="*/ 39 h 159"/>
                <a:gd name="T2" fmla="*/ 21 w 101"/>
                <a:gd name="T3" fmla="*/ 39 h 159"/>
                <a:gd name="T4" fmla="*/ 40 w 101"/>
                <a:gd name="T5" fmla="*/ 119 h 159"/>
                <a:gd name="T6" fmla="*/ 80 w 101"/>
                <a:gd name="T7" fmla="*/ 99 h 159"/>
                <a:gd name="T8" fmla="*/ 60 w 101"/>
                <a:gd name="T9" fmla="*/ 20 h 159"/>
                <a:gd name="T10" fmla="*/ 21 w 101"/>
                <a:gd name="T11" fmla="*/ 3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59">
                  <a:moveTo>
                    <a:pt x="21" y="39"/>
                  </a:moveTo>
                  <a:lnTo>
                    <a:pt x="21" y="39"/>
                  </a:lnTo>
                  <a:cubicBezTo>
                    <a:pt x="21" y="59"/>
                    <a:pt x="40" y="99"/>
                    <a:pt x="40" y="119"/>
                  </a:cubicBezTo>
                  <a:cubicBezTo>
                    <a:pt x="60" y="158"/>
                    <a:pt x="100" y="138"/>
                    <a:pt x="80" y="99"/>
                  </a:cubicBezTo>
                  <a:cubicBezTo>
                    <a:pt x="80" y="79"/>
                    <a:pt x="60" y="59"/>
                    <a:pt x="60" y="20"/>
                  </a:cubicBezTo>
                  <a:cubicBezTo>
                    <a:pt x="60" y="0"/>
                    <a:pt x="0" y="20"/>
                    <a:pt x="21" y="3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932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voor binnen de opleiding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A286FC3A-3706-2641-8CE6-0729068C28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21955" y="1750723"/>
            <a:ext cx="8691563" cy="4373563"/>
          </a:xfrm>
        </p:spPr>
        <p:txBody>
          <a:bodyPr>
            <a:normAutofit/>
          </a:bodyPr>
          <a:lstStyle/>
          <a:p>
            <a:pPr marL="492125" indent="-479425">
              <a:lnSpc>
                <a:spcPct val="150000"/>
              </a:lnSpc>
              <a:buClr>
                <a:schemeClr val="bg2"/>
              </a:buClr>
              <a:buSzPct val="100000"/>
              <a:buFont typeface="Calibri" panose="020F0502020204030204" pitchFamily="34" charset="0"/>
              <a:buChar char="→"/>
            </a:pPr>
            <a:r>
              <a:rPr lang="nl-NL" sz="2400" dirty="0"/>
              <a:t>School</a:t>
            </a:r>
            <a:r>
              <a:rPr lang="nl-NL" sz="2400" dirty="0">
                <a:cs typeface="Calibri"/>
              </a:rPr>
              <a:t> en praktijk sluiten logisch op elkaar aan, dus ook een opdracht</a:t>
            </a:r>
          </a:p>
          <a:p>
            <a:pPr marL="492125" indent="-479425">
              <a:lnSpc>
                <a:spcPct val="150000"/>
              </a:lnSpc>
              <a:buClr>
                <a:schemeClr val="bg2"/>
              </a:buClr>
              <a:buSzPct val="100000"/>
              <a:buFont typeface="Calibri" panose="020F0502020204030204" pitchFamily="34" charset="0"/>
              <a:buChar char="→"/>
            </a:pPr>
            <a:r>
              <a:rPr lang="nl-NL" sz="2400" dirty="0">
                <a:cs typeface="Calibri"/>
              </a:rPr>
              <a:t>Ruimte voor flexibiliteit, </a:t>
            </a:r>
            <a:r>
              <a:rPr lang="nl-NL" sz="2400" dirty="0" err="1">
                <a:cs typeface="Calibri"/>
              </a:rPr>
              <a:t>instellings</a:t>
            </a:r>
            <a:r>
              <a:rPr lang="nl-NL" sz="2400" dirty="0">
                <a:cs typeface="Calibri"/>
              </a:rPr>
              <a:t>, afdeling en leeftijd afhankelijk</a:t>
            </a:r>
          </a:p>
          <a:p>
            <a:pPr marL="492125" indent="-479425">
              <a:lnSpc>
                <a:spcPct val="150000"/>
              </a:lnSpc>
              <a:buClr>
                <a:schemeClr val="bg2"/>
              </a:buClr>
              <a:buSzPct val="100000"/>
              <a:buFont typeface="Calibri" panose="020F0502020204030204" pitchFamily="34" charset="0"/>
              <a:buChar char="→"/>
            </a:pPr>
            <a:r>
              <a:rPr lang="nl-NL" sz="2400" dirty="0">
                <a:cs typeface="Calibri"/>
              </a:rPr>
              <a:t>Mogelijkheden tot reflectie, hoe biedt je ruimte?</a:t>
            </a:r>
          </a:p>
        </p:txBody>
      </p:sp>
      <p:grpSp>
        <p:nvGrpSpPr>
          <p:cNvPr id="5" name="Groeperen 42">
            <a:extLst>
              <a:ext uri="{FF2B5EF4-FFF2-40B4-BE49-F238E27FC236}">
                <a16:creationId xmlns:a16="http://schemas.microsoft.com/office/drawing/2014/main" id="{59B5F746-E4F0-B940-9A98-4D443048F50E}"/>
              </a:ext>
            </a:extLst>
          </p:cNvPr>
          <p:cNvGrpSpPr/>
          <p:nvPr/>
        </p:nvGrpSpPr>
        <p:grpSpPr>
          <a:xfrm>
            <a:off x="953657" y="2044676"/>
            <a:ext cx="624100" cy="542585"/>
            <a:chOff x="4060825" y="3103563"/>
            <a:chExt cx="777875" cy="676275"/>
          </a:xfrm>
          <a:solidFill>
            <a:schemeClr val="tx1"/>
          </a:solidFill>
        </p:grpSpPr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EF0F6BCB-9A4A-2647-97C0-58418ED2A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763" y="3260725"/>
              <a:ext cx="541337" cy="519113"/>
            </a:xfrm>
            <a:custGeom>
              <a:avLst/>
              <a:gdLst>
                <a:gd name="T0" fmla="*/ 1207 w 1505"/>
                <a:gd name="T1" fmla="*/ 79 h 1444"/>
                <a:gd name="T2" fmla="*/ 1207 w 1505"/>
                <a:gd name="T3" fmla="*/ 79 h 1444"/>
                <a:gd name="T4" fmla="*/ 970 w 1505"/>
                <a:gd name="T5" fmla="*/ 19 h 1444"/>
                <a:gd name="T6" fmla="*/ 772 w 1505"/>
                <a:gd name="T7" fmla="*/ 19 h 1444"/>
                <a:gd name="T8" fmla="*/ 317 w 1505"/>
                <a:gd name="T9" fmla="*/ 178 h 1444"/>
                <a:gd name="T10" fmla="*/ 99 w 1505"/>
                <a:gd name="T11" fmla="*/ 949 h 1444"/>
                <a:gd name="T12" fmla="*/ 891 w 1505"/>
                <a:gd name="T13" fmla="*/ 1384 h 1444"/>
                <a:gd name="T14" fmla="*/ 910 w 1505"/>
                <a:gd name="T15" fmla="*/ 1364 h 1444"/>
                <a:gd name="T16" fmla="*/ 1286 w 1505"/>
                <a:gd name="T17" fmla="*/ 1146 h 1444"/>
                <a:gd name="T18" fmla="*/ 1484 w 1505"/>
                <a:gd name="T19" fmla="*/ 771 h 1444"/>
                <a:gd name="T20" fmla="*/ 1445 w 1505"/>
                <a:gd name="T21" fmla="*/ 376 h 1444"/>
                <a:gd name="T22" fmla="*/ 1207 w 1505"/>
                <a:gd name="T23" fmla="*/ 79 h 1444"/>
                <a:gd name="T24" fmla="*/ 1306 w 1505"/>
                <a:gd name="T25" fmla="*/ 1028 h 1444"/>
                <a:gd name="T26" fmla="*/ 1306 w 1505"/>
                <a:gd name="T27" fmla="*/ 1028 h 1444"/>
                <a:gd name="T28" fmla="*/ 871 w 1505"/>
                <a:gd name="T29" fmla="*/ 1325 h 1444"/>
                <a:gd name="T30" fmla="*/ 851 w 1505"/>
                <a:gd name="T31" fmla="*/ 1325 h 1444"/>
                <a:gd name="T32" fmla="*/ 119 w 1505"/>
                <a:gd name="T33" fmla="*/ 771 h 1444"/>
                <a:gd name="T34" fmla="*/ 257 w 1505"/>
                <a:gd name="T35" fmla="*/ 316 h 1444"/>
                <a:gd name="T36" fmla="*/ 713 w 1505"/>
                <a:gd name="T37" fmla="*/ 99 h 1444"/>
                <a:gd name="T38" fmla="*/ 1425 w 1505"/>
                <a:gd name="T39" fmla="*/ 593 h 1444"/>
                <a:gd name="T40" fmla="*/ 1306 w 1505"/>
                <a:gd name="T41" fmla="*/ 1028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5" h="1444">
                  <a:moveTo>
                    <a:pt x="1207" y="79"/>
                  </a:moveTo>
                  <a:lnTo>
                    <a:pt x="1207" y="79"/>
                  </a:lnTo>
                  <a:cubicBezTo>
                    <a:pt x="1128" y="59"/>
                    <a:pt x="1029" y="39"/>
                    <a:pt x="970" y="19"/>
                  </a:cubicBezTo>
                  <a:cubicBezTo>
                    <a:pt x="891" y="0"/>
                    <a:pt x="831" y="0"/>
                    <a:pt x="772" y="19"/>
                  </a:cubicBezTo>
                  <a:cubicBezTo>
                    <a:pt x="613" y="59"/>
                    <a:pt x="455" y="79"/>
                    <a:pt x="317" y="178"/>
                  </a:cubicBezTo>
                  <a:cubicBezTo>
                    <a:pt x="79" y="356"/>
                    <a:pt x="0" y="692"/>
                    <a:pt x="99" y="949"/>
                  </a:cubicBezTo>
                  <a:cubicBezTo>
                    <a:pt x="238" y="1265"/>
                    <a:pt x="534" y="1443"/>
                    <a:pt x="891" y="1384"/>
                  </a:cubicBezTo>
                  <a:cubicBezTo>
                    <a:pt x="891" y="1384"/>
                    <a:pt x="891" y="1364"/>
                    <a:pt x="910" y="1364"/>
                  </a:cubicBezTo>
                  <a:cubicBezTo>
                    <a:pt x="1049" y="1325"/>
                    <a:pt x="1188" y="1265"/>
                    <a:pt x="1286" y="1146"/>
                  </a:cubicBezTo>
                  <a:cubicBezTo>
                    <a:pt x="1365" y="1047"/>
                    <a:pt x="1445" y="909"/>
                    <a:pt x="1484" y="771"/>
                  </a:cubicBezTo>
                  <a:cubicBezTo>
                    <a:pt x="1504" y="653"/>
                    <a:pt x="1504" y="494"/>
                    <a:pt x="1445" y="376"/>
                  </a:cubicBezTo>
                  <a:cubicBezTo>
                    <a:pt x="1405" y="276"/>
                    <a:pt x="1306" y="138"/>
                    <a:pt x="1207" y="79"/>
                  </a:cubicBezTo>
                  <a:close/>
                  <a:moveTo>
                    <a:pt x="1306" y="1028"/>
                  </a:moveTo>
                  <a:lnTo>
                    <a:pt x="1306" y="1028"/>
                  </a:lnTo>
                  <a:cubicBezTo>
                    <a:pt x="1188" y="1186"/>
                    <a:pt x="1049" y="1265"/>
                    <a:pt x="871" y="1325"/>
                  </a:cubicBezTo>
                  <a:cubicBezTo>
                    <a:pt x="871" y="1325"/>
                    <a:pt x="871" y="1325"/>
                    <a:pt x="851" y="1325"/>
                  </a:cubicBezTo>
                  <a:cubicBezTo>
                    <a:pt x="495" y="1384"/>
                    <a:pt x="159" y="1127"/>
                    <a:pt x="119" y="771"/>
                  </a:cubicBezTo>
                  <a:cubicBezTo>
                    <a:pt x="99" y="613"/>
                    <a:pt x="159" y="435"/>
                    <a:pt x="257" y="316"/>
                  </a:cubicBezTo>
                  <a:cubicBezTo>
                    <a:pt x="356" y="178"/>
                    <a:pt x="554" y="138"/>
                    <a:pt x="713" y="99"/>
                  </a:cubicBezTo>
                  <a:cubicBezTo>
                    <a:pt x="1049" y="0"/>
                    <a:pt x="1425" y="218"/>
                    <a:pt x="1425" y="593"/>
                  </a:cubicBezTo>
                  <a:cubicBezTo>
                    <a:pt x="1445" y="750"/>
                    <a:pt x="1405" y="889"/>
                    <a:pt x="1306" y="10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32EB0DBB-FBAD-D944-8A10-793BF6B13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352800"/>
              <a:ext cx="42863" cy="107950"/>
            </a:xfrm>
            <a:custGeom>
              <a:avLst/>
              <a:gdLst>
                <a:gd name="T0" fmla="*/ 40 w 120"/>
                <a:gd name="T1" fmla="*/ 237 h 298"/>
                <a:gd name="T2" fmla="*/ 40 w 120"/>
                <a:gd name="T3" fmla="*/ 237 h 298"/>
                <a:gd name="T4" fmla="*/ 79 w 120"/>
                <a:gd name="T5" fmla="*/ 277 h 298"/>
                <a:gd name="T6" fmla="*/ 99 w 120"/>
                <a:gd name="T7" fmla="*/ 198 h 298"/>
                <a:gd name="T8" fmla="*/ 59 w 120"/>
                <a:gd name="T9" fmla="*/ 40 h 298"/>
                <a:gd name="T10" fmla="*/ 40 w 120"/>
                <a:gd name="T11" fmla="*/ 19 h 298"/>
                <a:gd name="T12" fmla="*/ 0 w 120"/>
                <a:gd name="T13" fmla="*/ 79 h 298"/>
                <a:gd name="T14" fmla="*/ 40 w 120"/>
                <a:gd name="T15" fmla="*/ 23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98">
                  <a:moveTo>
                    <a:pt x="40" y="237"/>
                  </a:moveTo>
                  <a:lnTo>
                    <a:pt x="40" y="237"/>
                  </a:lnTo>
                  <a:cubicBezTo>
                    <a:pt x="40" y="257"/>
                    <a:pt x="59" y="297"/>
                    <a:pt x="79" y="277"/>
                  </a:cubicBezTo>
                  <a:cubicBezTo>
                    <a:pt x="119" y="257"/>
                    <a:pt x="119" y="218"/>
                    <a:pt x="99" y="198"/>
                  </a:cubicBezTo>
                  <a:cubicBezTo>
                    <a:pt x="99" y="139"/>
                    <a:pt x="79" y="79"/>
                    <a:pt x="59" y="40"/>
                  </a:cubicBezTo>
                  <a:cubicBezTo>
                    <a:pt x="59" y="19"/>
                    <a:pt x="40" y="0"/>
                    <a:pt x="40" y="19"/>
                  </a:cubicBezTo>
                  <a:cubicBezTo>
                    <a:pt x="0" y="19"/>
                    <a:pt x="0" y="59"/>
                    <a:pt x="0" y="79"/>
                  </a:cubicBezTo>
                  <a:cubicBezTo>
                    <a:pt x="20" y="139"/>
                    <a:pt x="20" y="198"/>
                    <a:pt x="40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" name="Freeform 38">
              <a:extLst>
                <a:ext uri="{FF2B5EF4-FFF2-40B4-BE49-F238E27FC236}">
                  <a16:creationId xmlns:a16="http://schemas.microsoft.com/office/drawing/2014/main" id="{6F586D80-EAB5-4347-AFBC-6D3ED5246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788" y="3381375"/>
              <a:ext cx="42862" cy="100013"/>
            </a:xfrm>
            <a:custGeom>
              <a:avLst/>
              <a:gdLst>
                <a:gd name="T0" fmla="*/ 99 w 120"/>
                <a:gd name="T1" fmla="*/ 237 h 278"/>
                <a:gd name="T2" fmla="*/ 99 w 120"/>
                <a:gd name="T3" fmla="*/ 237 h 278"/>
                <a:gd name="T4" fmla="*/ 99 w 120"/>
                <a:gd name="T5" fmla="*/ 218 h 278"/>
                <a:gd name="T6" fmla="*/ 99 w 120"/>
                <a:gd name="T7" fmla="*/ 119 h 278"/>
                <a:gd name="T8" fmla="*/ 40 w 120"/>
                <a:gd name="T9" fmla="*/ 20 h 278"/>
                <a:gd name="T10" fmla="*/ 0 w 120"/>
                <a:gd name="T11" fmla="*/ 40 h 278"/>
                <a:gd name="T12" fmla="*/ 40 w 120"/>
                <a:gd name="T13" fmla="*/ 237 h 278"/>
                <a:gd name="T14" fmla="*/ 99 w 120"/>
                <a:gd name="T15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78">
                  <a:moveTo>
                    <a:pt x="99" y="237"/>
                  </a:moveTo>
                  <a:lnTo>
                    <a:pt x="99" y="237"/>
                  </a:lnTo>
                  <a:lnTo>
                    <a:pt x="99" y="218"/>
                  </a:lnTo>
                  <a:cubicBezTo>
                    <a:pt x="119" y="178"/>
                    <a:pt x="99" y="158"/>
                    <a:pt x="99" y="119"/>
                  </a:cubicBezTo>
                  <a:cubicBezTo>
                    <a:pt x="79" y="79"/>
                    <a:pt x="79" y="40"/>
                    <a:pt x="40" y="2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99"/>
                    <a:pt x="20" y="178"/>
                    <a:pt x="40" y="237"/>
                  </a:cubicBezTo>
                  <a:cubicBezTo>
                    <a:pt x="59" y="277"/>
                    <a:pt x="99" y="257"/>
                    <a:pt x="99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4E09A361-83D9-E04C-A6C6-13789550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3438525"/>
              <a:ext cx="300037" cy="171450"/>
            </a:xfrm>
            <a:custGeom>
              <a:avLst/>
              <a:gdLst>
                <a:gd name="T0" fmla="*/ 772 w 832"/>
                <a:gd name="T1" fmla="*/ 40 h 475"/>
                <a:gd name="T2" fmla="*/ 772 w 832"/>
                <a:gd name="T3" fmla="*/ 40 h 475"/>
                <a:gd name="T4" fmla="*/ 692 w 832"/>
                <a:gd name="T5" fmla="*/ 237 h 475"/>
                <a:gd name="T6" fmla="*/ 435 w 832"/>
                <a:gd name="T7" fmla="*/ 375 h 475"/>
                <a:gd name="T8" fmla="*/ 59 w 832"/>
                <a:gd name="T9" fmla="*/ 119 h 475"/>
                <a:gd name="T10" fmla="*/ 20 w 832"/>
                <a:gd name="T11" fmla="*/ 119 h 475"/>
                <a:gd name="T12" fmla="*/ 396 w 832"/>
                <a:gd name="T13" fmla="*/ 435 h 475"/>
                <a:gd name="T14" fmla="*/ 831 w 832"/>
                <a:gd name="T15" fmla="*/ 60 h 475"/>
                <a:gd name="T16" fmla="*/ 772 w 832"/>
                <a:gd name="T17" fmla="*/ 4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475">
                  <a:moveTo>
                    <a:pt x="772" y="40"/>
                  </a:moveTo>
                  <a:lnTo>
                    <a:pt x="772" y="40"/>
                  </a:lnTo>
                  <a:cubicBezTo>
                    <a:pt x="772" y="99"/>
                    <a:pt x="712" y="178"/>
                    <a:pt x="692" y="237"/>
                  </a:cubicBezTo>
                  <a:cubicBezTo>
                    <a:pt x="613" y="336"/>
                    <a:pt x="534" y="356"/>
                    <a:pt x="435" y="375"/>
                  </a:cubicBezTo>
                  <a:cubicBezTo>
                    <a:pt x="218" y="415"/>
                    <a:pt x="119" y="296"/>
                    <a:pt x="59" y="119"/>
                  </a:cubicBezTo>
                  <a:cubicBezTo>
                    <a:pt x="59" y="79"/>
                    <a:pt x="0" y="99"/>
                    <a:pt x="20" y="119"/>
                  </a:cubicBezTo>
                  <a:cubicBezTo>
                    <a:pt x="79" y="316"/>
                    <a:pt x="178" y="474"/>
                    <a:pt x="396" y="435"/>
                  </a:cubicBezTo>
                  <a:cubicBezTo>
                    <a:pt x="613" y="415"/>
                    <a:pt x="791" y="277"/>
                    <a:pt x="831" y="60"/>
                  </a:cubicBezTo>
                  <a:cubicBezTo>
                    <a:pt x="831" y="20"/>
                    <a:pt x="772" y="0"/>
                    <a:pt x="772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" name="Freeform 40">
              <a:extLst>
                <a:ext uri="{FF2B5EF4-FFF2-40B4-BE49-F238E27FC236}">
                  <a16:creationId xmlns:a16="http://schemas.microsoft.com/office/drawing/2014/main" id="{5C5F58FA-5487-EF40-B334-0233F732D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3103563"/>
              <a:ext cx="36512" cy="100012"/>
            </a:xfrm>
            <a:custGeom>
              <a:avLst/>
              <a:gdLst>
                <a:gd name="T0" fmla="*/ 79 w 100"/>
                <a:gd name="T1" fmla="*/ 238 h 278"/>
                <a:gd name="T2" fmla="*/ 79 w 100"/>
                <a:gd name="T3" fmla="*/ 238 h 278"/>
                <a:gd name="T4" fmla="*/ 79 w 100"/>
                <a:gd name="T5" fmla="*/ 40 h 278"/>
                <a:gd name="T6" fmla="*/ 20 w 100"/>
                <a:gd name="T7" fmla="*/ 40 h 278"/>
                <a:gd name="T8" fmla="*/ 20 w 100"/>
                <a:gd name="T9" fmla="*/ 238 h 278"/>
                <a:gd name="T10" fmla="*/ 79 w 100"/>
                <a:gd name="T11" fmla="*/ 2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78">
                  <a:moveTo>
                    <a:pt x="79" y="238"/>
                  </a:moveTo>
                  <a:lnTo>
                    <a:pt x="79" y="238"/>
                  </a:lnTo>
                  <a:cubicBezTo>
                    <a:pt x="79" y="179"/>
                    <a:pt x="79" y="100"/>
                    <a:pt x="79" y="40"/>
                  </a:cubicBezTo>
                  <a:cubicBezTo>
                    <a:pt x="60" y="0"/>
                    <a:pt x="0" y="0"/>
                    <a:pt x="20" y="40"/>
                  </a:cubicBezTo>
                  <a:cubicBezTo>
                    <a:pt x="20" y="100"/>
                    <a:pt x="20" y="179"/>
                    <a:pt x="20" y="238"/>
                  </a:cubicBezTo>
                  <a:cubicBezTo>
                    <a:pt x="40" y="277"/>
                    <a:pt x="99" y="277"/>
                    <a:pt x="79" y="2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Freeform 41">
              <a:extLst>
                <a:ext uri="{FF2B5EF4-FFF2-40B4-BE49-F238E27FC236}">
                  <a16:creationId xmlns:a16="http://schemas.microsoft.com/office/drawing/2014/main" id="{5BE31991-F7C5-A54A-B8DC-D91366C1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3125788"/>
              <a:ext cx="107950" cy="107950"/>
            </a:xfrm>
            <a:custGeom>
              <a:avLst/>
              <a:gdLst>
                <a:gd name="T0" fmla="*/ 79 w 298"/>
                <a:gd name="T1" fmla="*/ 276 h 298"/>
                <a:gd name="T2" fmla="*/ 79 w 298"/>
                <a:gd name="T3" fmla="*/ 276 h 298"/>
                <a:gd name="T4" fmla="*/ 178 w 298"/>
                <a:gd name="T5" fmla="*/ 178 h 298"/>
                <a:gd name="T6" fmla="*/ 257 w 298"/>
                <a:gd name="T7" fmla="*/ 79 h 298"/>
                <a:gd name="T8" fmla="*/ 218 w 298"/>
                <a:gd name="T9" fmla="*/ 40 h 298"/>
                <a:gd name="T10" fmla="*/ 139 w 298"/>
                <a:gd name="T11" fmla="*/ 138 h 298"/>
                <a:gd name="T12" fmla="*/ 99 w 298"/>
                <a:gd name="T13" fmla="*/ 178 h 298"/>
                <a:gd name="T14" fmla="*/ 39 w 298"/>
                <a:gd name="T15" fmla="*/ 237 h 298"/>
                <a:gd name="T16" fmla="*/ 79 w 298"/>
                <a:gd name="T17" fmla="*/ 2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98">
                  <a:moveTo>
                    <a:pt x="79" y="276"/>
                  </a:moveTo>
                  <a:lnTo>
                    <a:pt x="79" y="276"/>
                  </a:lnTo>
                  <a:cubicBezTo>
                    <a:pt x="118" y="237"/>
                    <a:pt x="139" y="217"/>
                    <a:pt x="178" y="178"/>
                  </a:cubicBezTo>
                  <a:cubicBezTo>
                    <a:pt x="198" y="138"/>
                    <a:pt x="237" y="98"/>
                    <a:pt x="257" y="79"/>
                  </a:cubicBezTo>
                  <a:cubicBezTo>
                    <a:pt x="297" y="40"/>
                    <a:pt x="257" y="0"/>
                    <a:pt x="218" y="40"/>
                  </a:cubicBezTo>
                  <a:cubicBezTo>
                    <a:pt x="198" y="59"/>
                    <a:pt x="158" y="98"/>
                    <a:pt x="139" y="138"/>
                  </a:cubicBezTo>
                  <a:cubicBezTo>
                    <a:pt x="118" y="158"/>
                    <a:pt x="118" y="178"/>
                    <a:pt x="99" y="178"/>
                  </a:cubicBezTo>
                  <a:cubicBezTo>
                    <a:pt x="79" y="198"/>
                    <a:pt x="60" y="217"/>
                    <a:pt x="39" y="237"/>
                  </a:cubicBezTo>
                  <a:cubicBezTo>
                    <a:pt x="0" y="257"/>
                    <a:pt x="39" y="297"/>
                    <a:pt x="79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ADF5E19E-56AB-9A4F-B475-EDC221B2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3297238"/>
              <a:ext cx="93662" cy="50800"/>
            </a:xfrm>
            <a:custGeom>
              <a:avLst/>
              <a:gdLst>
                <a:gd name="T0" fmla="*/ 218 w 258"/>
                <a:gd name="T1" fmla="*/ 0 h 139"/>
                <a:gd name="T2" fmla="*/ 218 w 258"/>
                <a:gd name="T3" fmla="*/ 0 h 139"/>
                <a:gd name="T4" fmla="*/ 118 w 258"/>
                <a:gd name="T5" fmla="*/ 19 h 139"/>
                <a:gd name="T6" fmla="*/ 19 w 258"/>
                <a:gd name="T7" fmla="*/ 79 h 139"/>
                <a:gd name="T8" fmla="*/ 39 w 258"/>
                <a:gd name="T9" fmla="*/ 138 h 139"/>
                <a:gd name="T10" fmla="*/ 118 w 258"/>
                <a:gd name="T11" fmla="*/ 79 h 139"/>
                <a:gd name="T12" fmla="*/ 218 w 258"/>
                <a:gd name="T13" fmla="*/ 59 h 139"/>
                <a:gd name="T14" fmla="*/ 218 w 258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39">
                  <a:moveTo>
                    <a:pt x="218" y="0"/>
                  </a:moveTo>
                  <a:lnTo>
                    <a:pt x="218" y="0"/>
                  </a:lnTo>
                  <a:cubicBezTo>
                    <a:pt x="178" y="19"/>
                    <a:pt x="138" y="19"/>
                    <a:pt x="118" y="19"/>
                  </a:cubicBezTo>
                  <a:cubicBezTo>
                    <a:pt x="79" y="39"/>
                    <a:pt x="59" y="59"/>
                    <a:pt x="19" y="79"/>
                  </a:cubicBezTo>
                  <a:cubicBezTo>
                    <a:pt x="0" y="79"/>
                    <a:pt x="0" y="138"/>
                    <a:pt x="39" y="138"/>
                  </a:cubicBezTo>
                  <a:cubicBezTo>
                    <a:pt x="79" y="119"/>
                    <a:pt x="99" y="98"/>
                    <a:pt x="118" y="79"/>
                  </a:cubicBezTo>
                  <a:cubicBezTo>
                    <a:pt x="158" y="79"/>
                    <a:pt x="197" y="79"/>
                    <a:pt x="218" y="59"/>
                  </a:cubicBezTo>
                  <a:cubicBezTo>
                    <a:pt x="257" y="39"/>
                    <a:pt x="237" y="0"/>
                    <a:pt x="2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8CB60F53-3D8E-3B4B-B162-51140A53C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3182938"/>
              <a:ext cx="85725" cy="100012"/>
            </a:xfrm>
            <a:custGeom>
              <a:avLst/>
              <a:gdLst>
                <a:gd name="T0" fmla="*/ 178 w 239"/>
                <a:gd name="T1" fmla="*/ 237 h 278"/>
                <a:gd name="T2" fmla="*/ 178 w 239"/>
                <a:gd name="T3" fmla="*/ 237 h 278"/>
                <a:gd name="T4" fmla="*/ 218 w 239"/>
                <a:gd name="T5" fmla="*/ 198 h 278"/>
                <a:gd name="T6" fmla="*/ 59 w 239"/>
                <a:gd name="T7" fmla="*/ 40 h 278"/>
                <a:gd name="T8" fmla="*/ 20 w 239"/>
                <a:gd name="T9" fmla="*/ 79 h 278"/>
                <a:gd name="T10" fmla="*/ 178 w 239"/>
                <a:gd name="T11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78">
                  <a:moveTo>
                    <a:pt x="178" y="237"/>
                  </a:moveTo>
                  <a:lnTo>
                    <a:pt x="178" y="237"/>
                  </a:lnTo>
                  <a:cubicBezTo>
                    <a:pt x="198" y="277"/>
                    <a:pt x="238" y="237"/>
                    <a:pt x="218" y="198"/>
                  </a:cubicBezTo>
                  <a:cubicBezTo>
                    <a:pt x="159" y="139"/>
                    <a:pt x="119" y="99"/>
                    <a:pt x="59" y="40"/>
                  </a:cubicBezTo>
                  <a:cubicBezTo>
                    <a:pt x="40" y="0"/>
                    <a:pt x="0" y="40"/>
                    <a:pt x="20" y="79"/>
                  </a:cubicBezTo>
                  <a:cubicBezTo>
                    <a:pt x="80" y="139"/>
                    <a:pt x="119" y="178"/>
                    <a:pt x="178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F6DB2330-6B3A-144E-841A-FD97473AC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3317875"/>
              <a:ext cx="93663" cy="71438"/>
            </a:xfrm>
            <a:custGeom>
              <a:avLst/>
              <a:gdLst>
                <a:gd name="T0" fmla="*/ 237 w 258"/>
                <a:gd name="T1" fmla="*/ 118 h 199"/>
                <a:gd name="T2" fmla="*/ 237 w 258"/>
                <a:gd name="T3" fmla="*/ 118 h 199"/>
                <a:gd name="T4" fmla="*/ 59 w 258"/>
                <a:gd name="T5" fmla="*/ 20 h 199"/>
                <a:gd name="T6" fmla="*/ 20 w 258"/>
                <a:gd name="T7" fmla="*/ 60 h 199"/>
                <a:gd name="T8" fmla="*/ 198 w 258"/>
                <a:gd name="T9" fmla="*/ 178 h 199"/>
                <a:gd name="T10" fmla="*/ 237 w 258"/>
                <a:gd name="T11" fmla="*/ 11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99">
                  <a:moveTo>
                    <a:pt x="237" y="118"/>
                  </a:moveTo>
                  <a:lnTo>
                    <a:pt x="237" y="118"/>
                  </a:lnTo>
                  <a:cubicBezTo>
                    <a:pt x="178" y="99"/>
                    <a:pt x="119" y="60"/>
                    <a:pt x="59" y="20"/>
                  </a:cubicBezTo>
                  <a:cubicBezTo>
                    <a:pt x="20" y="0"/>
                    <a:pt x="0" y="39"/>
                    <a:pt x="20" y="60"/>
                  </a:cubicBezTo>
                  <a:cubicBezTo>
                    <a:pt x="79" y="99"/>
                    <a:pt x="139" y="139"/>
                    <a:pt x="198" y="178"/>
                  </a:cubicBezTo>
                  <a:cubicBezTo>
                    <a:pt x="237" y="198"/>
                    <a:pt x="257" y="139"/>
                    <a:pt x="237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155FE36F-0E99-1547-A8D8-A4A63F381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825" y="3481388"/>
              <a:ext cx="107950" cy="42862"/>
            </a:xfrm>
            <a:custGeom>
              <a:avLst/>
              <a:gdLst>
                <a:gd name="T0" fmla="*/ 238 w 298"/>
                <a:gd name="T1" fmla="*/ 20 h 119"/>
                <a:gd name="T2" fmla="*/ 238 w 298"/>
                <a:gd name="T3" fmla="*/ 20 h 119"/>
                <a:gd name="T4" fmla="*/ 60 w 298"/>
                <a:gd name="T5" fmla="*/ 40 h 119"/>
                <a:gd name="T6" fmla="*/ 39 w 298"/>
                <a:gd name="T7" fmla="*/ 79 h 119"/>
                <a:gd name="T8" fmla="*/ 257 w 298"/>
                <a:gd name="T9" fmla="*/ 79 h 119"/>
                <a:gd name="T10" fmla="*/ 238 w 298"/>
                <a:gd name="T11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119">
                  <a:moveTo>
                    <a:pt x="238" y="20"/>
                  </a:moveTo>
                  <a:lnTo>
                    <a:pt x="238" y="20"/>
                  </a:lnTo>
                  <a:cubicBezTo>
                    <a:pt x="198" y="40"/>
                    <a:pt x="119" y="59"/>
                    <a:pt x="60" y="40"/>
                  </a:cubicBezTo>
                  <a:cubicBezTo>
                    <a:pt x="39" y="20"/>
                    <a:pt x="0" y="59"/>
                    <a:pt x="39" y="79"/>
                  </a:cubicBezTo>
                  <a:cubicBezTo>
                    <a:pt x="119" y="118"/>
                    <a:pt x="198" y="98"/>
                    <a:pt x="257" y="79"/>
                  </a:cubicBezTo>
                  <a:cubicBezTo>
                    <a:pt x="297" y="59"/>
                    <a:pt x="277" y="0"/>
                    <a:pt x="23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16" name="Groeperen 42">
            <a:extLst>
              <a:ext uri="{FF2B5EF4-FFF2-40B4-BE49-F238E27FC236}">
                <a16:creationId xmlns:a16="http://schemas.microsoft.com/office/drawing/2014/main" id="{47529BF3-BD37-A143-AF20-578F64313D07}"/>
              </a:ext>
            </a:extLst>
          </p:cNvPr>
          <p:cNvGrpSpPr/>
          <p:nvPr/>
        </p:nvGrpSpPr>
        <p:grpSpPr>
          <a:xfrm>
            <a:off x="953656" y="2685558"/>
            <a:ext cx="624100" cy="542585"/>
            <a:chOff x="4060825" y="3103563"/>
            <a:chExt cx="777875" cy="676275"/>
          </a:xfrm>
          <a:solidFill>
            <a:schemeClr val="tx1"/>
          </a:solidFill>
        </p:grpSpPr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A5F87FE0-9244-5142-BAFB-EFA58ED25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763" y="3260725"/>
              <a:ext cx="541337" cy="519113"/>
            </a:xfrm>
            <a:custGeom>
              <a:avLst/>
              <a:gdLst>
                <a:gd name="T0" fmla="*/ 1207 w 1505"/>
                <a:gd name="T1" fmla="*/ 79 h 1444"/>
                <a:gd name="T2" fmla="*/ 1207 w 1505"/>
                <a:gd name="T3" fmla="*/ 79 h 1444"/>
                <a:gd name="T4" fmla="*/ 970 w 1505"/>
                <a:gd name="T5" fmla="*/ 19 h 1444"/>
                <a:gd name="T6" fmla="*/ 772 w 1505"/>
                <a:gd name="T7" fmla="*/ 19 h 1444"/>
                <a:gd name="T8" fmla="*/ 317 w 1505"/>
                <a:gd name="T9" fmla="*/ 178 h 1444"/>
                <a:gd name="T10" fmla="*/ 99 w 1505"/>
                <a:gd name="T11" fmla="*/ 949 h 1444"/>
                <a:gd name="T12" fmla="*/ 891 w 1505"/>
                <a:gd name="T13" fmla="*/ 1384 h 1444"/>
                <a:gd name="T14" fmla="*/ 910 w 1505"/>
                <a:gd name="T15" fmla="*/ 1364 h 1444"/>
                <a:gd name="T16" fmla="*/ 1286 w 1505"/>
                <a:gd name="T17" fmla="*/ 1146 h 1444"/>
                <a:gd name="T18" fmla="*/ 1484 w 1505"/>
                <a:gd name="T19" fmla="*/ 771 h 1444"/>
                <a:gd name="T20" fmla="*/ 1445 w 1505"/>
                <a:gd name="T21" fmla="*/ 376 h 1444"/>
                <a:gd name="T22" fmla="*/ 1207 w 1505"/>
                <a:gd name="T23" fmla="*/ 79 h 1444"/>
                <a:gd name="T24" fmla="*/ 1306 w 1505"/>
                <a:gd name="T25" fmla="*/ 1028 h 1444"/>
                <a:gd name="T26" fmla="*/ 1306 w 1505"/>
                <a:gd name="T27" fmla="*/ 1028 h 1444"/>
                <a:gd name="T28" fmla="*/ 871 w 1505"/>
                <a:gd name="T29" fmla="*/ 1325 h 1444"/>
                <a:gd name="T30" fmla="*/ 851 w 1505"/>
                <a:gd name="T31" fmla="*/ 1325 h 1444"/>
                <a:gd name="T32" fmla="*/ 119 w 1505"/>
                <a:gd name="T33" fmla="*/ 771 h 1444"/>
                <a:gd name="T34" fmla="*/ 257 w 1505"/>
                <a:gd name="T35" fmla="*/ 316 h 1444"/>
                <a:gd name="T36" fmla="*/ 713 w 1505"/>
                <a:gd name="T37" fmla="*/ 99 h 1444"/>
                <a:gd name="T38" fmla="*/ 1425 w 1505"/>
                <a:gd name="T39" fmla="*/ 593 h 1444"/>
                <a:gd name="T40" fmla="*/ 1306 w 1505"/>
                <a:gd name="T41" fmla="*/ 1028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5" h="1444">
                  <a:moveTo>
                    <a:pt x="1207" y="79"/>
                  </a:moveTo>
                  <a:lnTo>
                    <a:pt x="1207" y="79"/>
                  </a:lnTo>
                  <a:cubicBezTo>
                    <a:pt x="1128" y="59"/>
                    <a:pt x="1029" y="39"/>
                    <a:pt x="970" y="19"/>
                  </a:cubicBezTo>
                  <a:cubicBezTo>
                    <a:pt x="891" y="0"/>
                    <a:pt x="831" y="0"/>
                    <a:pt x="772" y="19"/>
                  </a:cubicBezTo>
                  <a:cubicBezTo>
                    <a:pt x="613" y="59"/>
                    <a:pt x="455" y="79"/>
                    <a:pt x="317" y="178"/>
                  </a:cubicBezTo>
                  <a:cubicBezTo>
                    <a:pt x="79" y="356"/>
                    <a:pt x="0" y="692"/>
                    <a:pt x="99" y="949"/>
                  </a:cubicBezTo>
                  <a:cubicBezTo>
                    <a:pt x="238" y="1265"/>
                    <a:pt x="534" y="1443"/>
                    <a:pt x="891" y="1384"/>
                  </a:cubicBezTo>
                  <a:cubicBezTo>
                    <a:pt x="891" y="1384"/>
                    <a:pt x="891" y="1364"/>
                    <a:pt x="910" y="1364"/>
                  </a:cubicBezTo>
                  <a:cubicBezTo>
                    <a:pt x="1049" y="1325"/>
                    <a:pt x="1188" y="1265"/>
                    <a:pt x="1286" y="1146"/>
                  </a:cubicBezTo>
                  <a:cubicBezTo>
                    <a:pt x="1365" y="1047"/>
                    <a:pt x="1445" y="909"/>
                    <a:pt x="1484" y="771"/>
                  </a:cubicBezTo>
                  <a:cubicBezTo>
                    <a:pt x="1504" y="653"/>
                    <a:pt x="1504" y="494"/>
                    <a:pt x="1445" y="376"/>
                  </a:cubicBezTo>
                  <a:cubicBezTo>
                    <a:pt x="1405" y="276"/>
                    <a:pt x="1306" y="138"/>
                    <a:pt x="1207" y="79"/>
                  </a:cubicBezTo>
                  <a:close/>
                  <a:moveTo>
                    <a:pt x="1306" y="1028"/>
                  </a:moveTo>
                  <a:lnTo>
                    <a:pt x="1306" y="1028"/>
                  </a:lnTo>
                  <a:cubicBezTo>
                    <a:pt x="1188" y="1186"/>
                    <a:pt x="1049" y="1265"/>
                    <a:pt x="871" y="1325"/>
                  </a:cubicBezTo>
                  <a:cubicBezTo>
                    <a:pt x="871" y="1325"/>
                    <a:pt x="871" y="1325"/>
                    <a:pt x="851" y="1325"/>
                  </a:cubicBezTo>
                  <a:cubicBezTo>
                    <a:pt x="495" y="1384"/>
                    <a:pt x="159" y="1127"/>
                    <a:pt x="119" y="771"/>
                  </a:cubicBezTo>
                  <a:cubicBezTo>
                    <a:pt x="99" y="613"/>
                    <a:pt x="159" y="435"/>
                    <a:pt x="257" y="316"/>
                  </a:cubicBezTo>
                  <a:cubicBezTo>
                    <a:pt x="356" y="178"/>
                    <a:pt x="554" y="138"/>
                    <a:pt x="713" y="99"/>
                  </a:cubicBezTo>
                  <a:cubicBezTo>
                    <a:pt x="1049" y="0"/>
                    <a:pt x="1425" y="218"/>
                    <a:pt x="1425" y="593"/>
                  </a:cubicBezTo>
                  <a:cubicBezTo>
                    <a:pt x="1445" y="750"/>
                    <a:pt x="1405" y="889"/>
                    <a:pt x="1306" y="10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9ABF5D6-16FA-F14D-AABB-39F4ACC90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352800"/>
              <a:ext cx="42863" cy="107950"/>
            </a:xfrm>
            <a:custGeom>
              <a:avLst/>
              <a:gdLst>
                <a:gd name="T0" fmla="*/ 40 w 120"/>
                <a:gd name="T1" fmla="*/ 237 h 298"/>
                <a:gd name="T2" fmla="*/ 40 w 120"/>
                <a:gd name="T3" fmla="*/ 237 h 298"/>
                <a:gd name="T4" fmla="*/ 79 w 120"/>
                <a:gd name="T5" fmla="*/ 277 h 298"/>
                <a:gd name="T6" fmla="*/ 99 w 120"/>
                <a:gd name="T7" fmla="*/ 198 h 298"/>
                <a:gd name="T8" fmla="*/ 59 w 120"/>
                <a:gd name="T9" fmla="*/ 40 h 298"/>
                <a:gd name="T10" fmla="*/ 40 w 120"/>
                <a:gd name="T11" fmla="*/ 19 h 298"/>
                <a:gd name="T12" fmla="*/ 0 w 120"/>
                <a:gd name="T13" fmla="*/ 79 h 298"/>
                <a:gd name="T14" fmla="*/ 40 w 120"/>
                <a:gd name="T15" fmla="*/ 23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98">
                  <a:moveTo>
                    <a:pt x="40" y="237"/>
                  </a:moveTo>
                  <a:lnTo>
                    <a:pt x="40" y="237"/>
                  </a:lnTo>
                  <a:cubicBezTo>
                    <a:pt x="40" y="257"/>
                    <a:pt x="59" y="297"/>
                    <a:pt x="79" y="277"/>
                  </a:cubicBezTo>
                  <a:cubicBezTo>
                    <a:pt x="119" y="257"/>
                    <a:pt x="119" y="218"/>
                    <a:pt x="99" y="198"/>
                  </a:cubicBezTo>
                  <a:cubicBezTo>
                    <a:pt x="99" y="139"/>
                    <a:pt x="79" y="79"/>
                    <a:pt x="59" y="40"/>
                  </a:cubicBezTo>
                  <a:cubicBezTo>
                    <a:pt x="59" y="19"/>
                    <a:pt x="40" y="0"/>
                    <a:pt x="40" y="19"/>
                  </a:cubicBezTo>
                  <a:cubicBezTo>
                    <a:pt x="0" y="19"/>
                    <a:pt x="0" y="59"/>
                    <a:pt x="0" y="79"/>
                  </a:cubicBezTo>
                  <a:cubicBezTo>
                    <a:pt x="20" y="139"/>
                    <a:pt x="20" y="198"/>
                    <a:pt x="40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A658002C-9F04-0F44-8810-7D36B6C61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788" y="3381375"/>
              <a:ext cx="42862" cy="100013"/>
            </a:xfrm>
            <a:custGeom>
              <a:avLst/>
              <a:gdLst>
                <a:gd name="T0" fmla="*/ 99 w 120"/>
                <a:gd name="T1" fmla="*/ 237 h 278"/>
                <a:gd name="T2" fmla="*/ 99 w 120"/>
                <a:gd name="T3" fmla="*/ 237 h 278"/>
                <a:gd name="T4" fmla="*/ 99 w 120"/>
                <a:gd name="T5" fmla="*/ 218 h 278"/>
                <a:gd name="T6" fmla="*/ 99 w 120"/>
                <a:gd name="T7" fmla="*/ 119 h 278"/>
                <a:gd name="T8" fmla="*/ 40 w 120"/>
                <a:gd name="T9" fmla="*/ 20 h 278"/>
                <a:gd name="T10" fmla="*/ 0 w 120"/>
                <a:gd name="T11" fmla="*/ 40 h 278"/>
                <a:gd name="T12" fmla="*/ 40 w 120"/>
                <a:gd name="T13" fmla="*/ 237 h 278"/>
                <a:gd name="T14" fmla="*/ 99 w 120"/>
                <a:gd name="T15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78">
                  <a:moveTo>
                    <a:pt x="99" y="237"/>
                  </a:moveTo>
                  <a:lnTo>
                    <a:pt x="99" y="237"/>
                  </a:lnTo>
                  <a:lnTo>
                    <a:pt x="99" y="218"/>
                  </a:lnTo>
                  <a:cubicBezTo>
                    <a:pt x="119" y="178"/>
                    <a:pt x="99" y="158"/>
                    <a:pt x="99" y="119"/>
                  </a:cubicBezTo>
                  <a:cubicBezTo>
                    <a:pt x="79" y="79"/>
                    <a:pt x="79" y="40"/>
                    <a:pt x="40" y="2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99"/>
                    <a:pt x="20" y="178"/>
                    <a:pt x="40" y="237"/>
                  </a:cubicBezTo>
                  <a:cubicBezTo>
                    <a:pt x="59" y="277"/>
                    <a:pt x="99" y="257"/>
                    <a:pt x="99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DF683CD0-3D4D-4747-9376-057FBD03A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3438525"/>
              <a:ext cx="300037" cy="171450"/>
            </a:xfrm>
            <a:custGeom>
              <a:avLst/>
              <a:gdLst>
                <a:gd name="T0" fmla="*/ 772 w 832"/>
                <a:gd name="T1" fmla="*/ 40 h 475"/>
                <a:gd name="T2" fmla="*/ 772 w 832"/>
                <a:gd name="T3" fmla="*/ 40 h 475"/>
                <a:gd name="T4" fmla="*/ 692 w 832"/>
                <a:gd name="T5" fmla="*/ 237 h 475"/>
                <a:gd name="T6" fmla="*/ 435 w 832"/>
                <a:gd name="T7" fmla="*/ 375 h 475"/>
                <a:gd name="T8" fmla="*/ 59 w 832"/>
                <a:gd name="T9" fmla="*/ 119 h 475"/>
                <a:gd name="T10" fmla="*/ 20 w 832"/>
                <a:gd name="T11" fmla="*/ 119 h 475"/>
                <a:gd name="T12" fmla="*/ 396 w 832"/>
                <a:gd name="T13" fmla="*/ 435 h 475"/>
                <a:gd name="T14" fmla="*/ 831 w 832"/>
                <a:gd name="T15" fmla="*/ 60 h 475"/>
                <a:gd name="T16" fmla="*/ 772 w 832"/>
                <a:gd name="T17" fmla="*/ 4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475">
                  <a:moveTo>
                    <a:pt x="772" y="40"/>
                  </a:moveTo>
                  <a:lnTo>
                    <a:pt x="772" y="40"/>
                  </a:lnTo>
                  <a:cubicBezTo>
                    <a:pt x="772" y="99"/>
                    <a:pt x="712" y="178"/>
                    <a:pt x="692" y="237"/>
                  </a:cubicBezTo>
                  <a:cubicBezTo>
                    <a:pt x="613" y="336"/>
                    <a:pt x="534" y="356"/>
                    <a:pt x="435" y="375"/>
                  </a:cubicBezTo>
                  <a:cubicBezTo>
                    <a:pt x="218" y="415"/>
                    <a:pt x="119" y="296"/>
                    <a:pt x="59" y="119"/>
                  </a:cubicBezTo>
                  <a:cubicBezTo>
                    <a:pt x="59" y="79"/>
                    <a:pt x="0" y="99"/>
                    <a:pt x="20" y="119"/>
                  </a:cubicBezTo>
                  <a:cubicBezTo>
                    <a:pt x="79" y="316"/>
                    <a:pt x="178" y="474"/>
                    <a:pt x="396" y="435"/>
                  </a:cubicBezTo>
                  <a:cubicBezTo>
                    <a:pt x="613" y="415"/>
                    <a:pt x="791" y="277"/>
                    <a:pt x="831" y="60"/>
                  </a:cubicBezTo>
                  <a:cubicBezTo>
                    <a:pt x="831" y="20"/>
                    <a:pt x="772" y="0"/>
                    <a:pt x="772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F938C347-8592-7547-B675-4431DE2A4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3103563"/>
              <a:ext cx="36512" cy="100012"/>
            </a:xfrm>
            <a:custGeom>
              <a:avLst/>
              <a:gdLst>
                <a:gd name="T0" fmla="*/ 79 w 100"/>
                <a:gd name="T1" fmla="*/ 238 h 278"/>
                <a:gd name="T2" fmla="*/ 79 w 100"/>
                <a:gd name="T3" fmla="*/ 238 h 278"/>
                <a:gd name="T4" fmla="*/ 79 w 100"/>
                <a:gd name="T5" fmla="*/ 40 h 278"/>
                <a:gd name="T6" fmla="*/ 20 w 100"/>
                <a:gd name="T7" fmla="*/ 40 h 278"/>
                <a:gd name="T8" fmla="*/ 20 w 100"/>
                <a:gd name="T9" fmla="*/ 238 h 278"/>
                <a:gd name="T10" fmla="*/ 79 w 100"/>
                <a:gd name="T11" fmla="*/ 2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78">
                  <a:moveTo>
                    <a:pt x="79" y="238"/>
                  </a:moveTo>
                  <a:lnTo>
                    <a:pt x="79" y="238"/>
                  </a:lnTo>
                  <a:cubicBezTo>
                    <a:pt x="79" y="179"/>
                    <a:pt x="79" y="100"/>
                    <a:pt x="79" y="40"/>
                  </a:cubicBezTo>
                  <a:cubicBezTo>
                    <a:pt x="60" y="0"/>
                    <a:pt x="0" y="0"/>
                    <a:pt x="20" y="40"/>
                  </a:cubicBezTo>
                  <a:cubicBezTo>
                    <a:pt x="20" y="100"/>
                    <a:pt x="20" y="179"/>
                    <a:pt x="20" y="238"/>
                  </a:cubicBezTo>
                  <a:cubicBezTo>
                    <a:pt x="40" y="277"/>
                    <a:pt x="99" y="277"/>
                    <a:pt x="79" y="2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0D01D5FA-D16E-2A4C-AA18-DBBDC3898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3125788"/>
              <a:ext cx="107950" cy="107950"/>
            </a:xfrm>
            <a:custGeom>
              <a:avLst/>
              <a:gdLst>
                <a:gd name="T0" fmla="*/ 79 w 298"/>
                <a:gd name="T1" fmla="*/ 276 h 298"/>
                <a:gd name="T2" fmla="*/ 79 w 298"/>
                <a:gd name="T3" fmla="*/ 276 h 298"/>
                <a:gd name="T4" fmla="*/ 178 w 298"/>
                <a:gd name="T5" fmla="*/ 178 h 298"/>
                <a:gd name="T6" fmla="*/ 257 w 298"/>
                <a:gd name="T7" fmla="*/ 79 h 298"/>
                <a:gd name="T8" fmla="*/ 218 w 298"/>
                <a:gd name="T9" fmla="*/ 40 h 298"/>
                <a:gd name="T10" fmla="*/ 139 w 298"/>
                <a:gd name="T11" fmla="*/ 138 h 298"/>
                <a:gd name="T12" fmla="*/ 99 w 298"/>
                <a:gd name="T13" fmla="*/ 178 h 298"/>
                <a:gd name="T14" fmla="*/ 39 w 298"/>
                <a:gd name="T15" fmla="*/ 237 h 298"/>
                <a:gd name="T16" fmla="*/ 79 w 298"/>
                <a:gd name="T17" fmla="*/ 2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98">
                  <a:moveTo>
                    <a:pt x="79" y="276"/>
                  </a:moveTo>
                  <a:lnTo>
                    <a:pt x="79" y="276"/>
                  </a:lnTo>
                  <a:cubicBezTo>
                    <a:pt x="118" y="237"/>
                    <a:pt x="139" y="217"/>
                    <a:pt x="178" y="178"/>
                  </a:cubicBezTo>
                  <a:cubicBezTo>
                    <a:pt x="198" y="138"/>
                    <a:pt x="237" y="98"/>
                    <a:pt x="257" y="79"/>
                  </a:cubicBezTo>
                  <a:cubicBezTo>
                    <a:pt x="297" y="40"/>
                    <a:pt x="257" y="0"/>
                    <a:pt x="218" y="40"/>
                  </a:cubicBezTo>
                  <a:cubicBezTo>
                    <a:pt x="198" y="59"/>
                    <a:pt x="158" y="98"/>
                    <a:pt x="139" y="138"/>
                  </a:cubicBezTo>
                  <a:cubicBezTo>
                    <a:pt x="118" y="158"/>
                    <a:pt x="118" y="178"/>
                    <a:pt x="99" y="178"/>
                  </a:cubicBezTo>
                  <a:cubicBezTo>
                    <a:pt x="79" y="198"/>
                    <a:pt x="60" y="217"/>
                    <a:pt x="39" y="237"/>
                  </a:cubicBezTo>
                  <a:cubicBezTo>
                    <a:pt x="0" y="257"/>
                    <a:pt x="39" y="297"/>
                    <a:pt x="79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FD49CF9A-D3F6-7542-B030-53B263D45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3297238"/>
              <a:ext cx="93662" cy="50800"/>
            </a:xfrm>
            <a:custGeom>
              <a:avLst/>
              <a:gdLst>
                <a:gd name="T0" fmla="*/ 218 w 258"/>
                <a:gd name="T1" fmla="*/ 0 h 139"/>
                <a:gd name="T2" fmla="*/ 218 w 258"/>
                <a:gd name="T3" fmla="*/ 0 h 139"/>
                <a:gd name="T4" fmla="*/ 118 w 258"/>
                <a:gd name="T5" fmla="*/ 19 h 139"/>
                <a:gd name="T6" fmla="*/ 19 w 258"/>
                <a:gd name="T7" fmla="*/ 79 h 139"/>
                <a:gd name="T8" fmla="*/ 39 w 258"/>
                <a:gd name="T9" fmla="*/ 138 h 139"/>
                <a:gd name="T10" fmla="*/ 118 w 258"/>
                <a:gd name="T11" fmla="*/ 79 h 139"/>
                <a:gd name="T12" fmla="*/ 218 w 258"/>
                <a:gd name="T13" fmla="*/ 59 h 139"/>
                <a:gd name="T14" fmla="*/ 218 w 258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39">
                  <a:moveTo>
                    <a:pt x="218" y="0"/>
                  </a:moveTo>
                  <a:lnTo>
                    <a:pt x="218" y="0"/>
                  </a:lnTo>
                  <a:cubicBezTo>
                    <a:pt x="178" y="19"/>
                    <a:pt x="138" y="19"/>
                    <a:pt x="118" y="19"/>
                  </a:cubicBezTo>
                  <a:cubicBezTo>
                    <a:pt x="79" y="39"/>
                    <a:pt x="59" y="59"/>
                    <a:pt x="19" y="79"/>
                  </a:cubicBezTo>
                  <a:cubicBezTo>
                    <a:pt x="0" y="79"/>
                    <a:pt x="0" y="138"/>
                    <a:pt x="39" y="138"/>
                  </a:cubicBezTo>
                  <a:cubicBezTo>
                    <a:pt x="79" y="119"/>
                    <a:pt x="99" y="98"/>
                    <a:pt x="118" y="79"/>
                  </a:cubicBezTo>
                  <a:cubicBezTo>
                    <a:pt x="158" y="79"/>
                    <a:pt x="197" y="79"/>
                    <a:pt x="218" y="59"/>
                  </a:cubicBezTo>
                  <a:cubicBezTo>
                    <a:pt x="257" y="39"/>
                    <a:pt x="237" y="0"/>
                    <a:pt x="2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06F8F3E-9B8F-6448-A514-1633DDD49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3182938"/>
              <a:ext cx="85725" cy="100012"/>
            </a:xfrm>
            <a:custGeom>
              <a:avLst/>
              <a:gdLst>
                <a:gd name="T0" fmla="*/ 178 w 239"/>
                <a:gd name="T1" fmla="*/ 237 h 278"/>
                <a:gd name="T2" fmla="*/ 178 w 239"/>
                <a:gd name="T3" fmla="*/ 237 h 278"/>
                <a:gd name="T4" fmla="*/ 218 w 239"/>
                <a:gd name="T5" fmla="*/ 198 h 278"/>
                <a:gd name="T6" fmla="*/ 59 w 239"/>
                <a:gd name="T7" fmla="*/ 40 h 278"/>
                <a:gd name="T8" fmla="*/ 20 w 239"/>
                <a:gd name="T9" fmla="*/ 79 h 278"/>
                <a:gd name="T10" fmla="*/ 178 w 239"/>
                <a:gd name="T11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78">
                  <a:moveTo>
                    <a:pt x="178" y="237"/>
                  </a:moveTo>
                  <a:lnTo>
                    <a:pt x="178" y="237"/>
                  </a:lnTo>
                  <a:cubicBezTo>
                    <a:pt x="198" y="277"/>
                    <a:pt x="238" y="237"/>
                    <a:pt x="218" y="198"/>
                  </a:cubicBezTo>
                  <a:cubicBezTo>
                    <a:pt x="159" y="139"/>
                    <a:pt x="119" y="99"/>
                    <a:pt x="59" y="40"/>
                  </a:cubicBezTo>
                  <a:cubicBezTo>
                    <a:pt x="40" y="0"/>
                    <a:pt x="0" y="40"/>
                    <a:pt x="20" y="79"/>
                  </a:cubicBezTo>
                  <a:cubicBezTo>
                    <a:pt x="80" y="139"/>
                    <a:pt x="119" y="178"/>
                    <a:pt x="178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5410AC96-4EA0-1643-8D50-CE103725F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3317875"/>
              <a:ext cx="93663" cy="71438"/>
            </a:xfrm>
            <a:custGeom>
              <a:avLst/>
              <a:gdLst>
                <a:gd name="T0" fmla="*/ 237 w 258"/>
                <a:gd name="T1" fmla="*/ 118 h 199"/>
                <a:gd name="T2" fmla="*/ 237 w 258"/>
                <a:gd name="T3" fmla="*/ 118 h 199"/>
                <a:gd name="T4" fmla="*/ 59 w 258"/>
                <a:gd name="T5" fmla="*/ 20 h 199"/>
                <a:gd name="T6" fmla="*/ 20 w 258"/>
                <a:gd name="T7" fmla="*/ 60 h 199"/>
                <a:gd name="T8" fmla="*/ 198 w 258"/>
                <a:gd name="T9" fmla="*/ 178 h 199"/>
                <a:gd name="T10" fmla="*/ 237 w 258"/>
                <a:gd name="T11" fmla="*/ 11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99">
                  <a:moveTo>
                    <a:pt x="237" y="118"/>
                  </a:moveTo>
                  <a:lnTo>
                    <a:pt x="237" y="118"/>
                  </a:lnTo>
                  <a:cubicBezTo>
                    <a:pt x="178" y="99"/>
                    <a:pt x="119" y="60"/>
                    <a:pt x="59" y="20"/>
                  </a:cubicBezTo>
                  <a:cubicBezTo>
                    <a:pt x="20" y="0"/>
                    <a:pt x="0" y="39"/>
                    <a:pt x="20" y="60"/>
                  </a:cubicBezTo>
                  <a:cubicBezTo>
                    <a:pt x="79" y="99"/>
                    <a:pt x="139" y="139"/>
                    <a:pt x="198" y="178"/>
                  </a:cubicBezTo>
                  <a:cubicBezTo>
                    <a:pt x="237" y="198"/>
                    <a:pt x="257" y="139"/>
                    <a:pt x="237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F9079E29-DC24-5441-BDD9-F8F9213EA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825" y="3481388"/>
              <a:ext cx="107950" cy="42862"/>
            </a:xfrm>
            <a:custGeom>
              <a:avLst/>
              <a:gdLst>
                <a:gd name="T0" fmla="*/ 238 w 298"/>
                <a:gd name="T1" fmla="*/ 20 h 119"/>
                <a:gd name="T2" fmla="*/ 238 w 298"/>
                <a:gd name="T3" fmla="*/ 20 h 119"/>
                <a:gd name="T4" fmla="*/ 60 w 298"/>
                <a:gd name="T5" fmla="*/ 40 h 119"/>
                <a:gd name="T6" fmla="*/ 39 w 298"/>
                <a:gd name="T7" fmla="*/ 79 h 119"/>
                <a:gd name="T8" fmla="*/ 257 w 298"/>
                <a:gd name="T9" fmla="*/ 79 h 119"/>
                <a:gd name="T10" fmla="*/ 238 w 298"/>
                <a:gd name="T11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119">
                  <a:moveTo>
                    <a:pt x="238" y="20"/>
                  </a:moveTo>
                  <a:lnTo>
                    <a:pt x="238" y="20"/>
                  </a:lnTo>
                  <a:cubicBezTo>
                    <a:pt x="198" y="40"/>
                    <a:pt x="119" y="59"/>
                    <a:pt x="60" y="40"/>
                  </a:cubicBezTo>
                  <a:cubicBezTo>
                    <a:pt x="39" y="20"/>
                    <a:pt x="0" y="59"/>
                    <a:pt x="39" y="79"/>
                  </a:cubicBezTo>
                  <a:cubicBezTo>
                    <a:pt x="119" y="118"/>
                    <a:pt x="198" y="98"/>
                    <a:pt x="257" y="79"/>
                  </a:cubicBezTo>
                  <a:cubicBezTo>
                    <a:pt x="297" y="59"/>
                    <a:pt x="277" y="0"/>
                    <a:pt x="23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7" name="Groeperen 42">
            <a:extLst>
              <a:ext uri="{FF2B5EF4-FFF2-40B4-BE49-F238E27FC236}">
                <a16:creationId xmlns:a16="http://schemas.microsoft.com/office/drawing/2014/main" id="{8739740F-88B9-7D4E-B879-E2F29EFDB4C6}"/>
              </a:ext>
            </a:extLst>
          </p:cNvPr>
          <p:cNvGrpSpPr/>
          <p:nvPr/>
        </p:nvGrpSpPr>
        <p:grpSpPr>
          <a:xfrm>
            <a:off x="953655" y="3326440"/>
            <a:ext cx="624100" cy="542585"/>
            <a:chOff x="4060825" y="3103563"/>
            <a:chExt cx="777875" cy="676275"/>
          </a:xfrm>
          <a:solidFill>
            <a:schemeClr val="tx1"/>
          </a:solidFill>
        </p:grpSpPr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44D91E09-233B-0040-8073-A95062DD2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763" y="3260725"/>
              <a:ext cx="541337" cy="519113"/>
            </a:xfrm>
            <a:custGeom>
              <a:avLst/>
              <a:gdLst>
                <a:gd name="T0" fmla="*/ 1207 w 1505"/>
                <a:gd name="T1" fmla="*/ 79 h 1444"/>
                <a:gd name="T2" fmla="*/ 1207 w 1505"/>
                <a:gd name="T3" fmla="*/ 79 h 1444"/>
                <a:gd name="T4" fmla="*/ 970 w 1505"/>
                <a:gd name="T5" fmla="*/ 19 h 1444"/>
                <a:gd name="T6" fmla="*/ 772 w 1505"/>
                <a:gd name="T7" fmla="*/ 19 h 1444"/>
                <a:gd name="T8" fmla="*/ 317 w 1505"/>
                <a:gd name="T9" fmla="*/ 178 h 1444"/>
                <a:gd name="T10" fmla="*/ 99 w 1505"/>
                <a:gd name="T11" fmla="*/ 949 h 1444"/>
                <a:gd name="T12" fmla="*/ 891 w 1505"/>
                <a:gd name="T13" fmla="*/ 1384 h 1444"/>
                <a:gd name="T14" fmla="*/ 910 w 1505"/>
                <a:gd name="T15" fmla="*/ 1364 h 1444"/>
                <a:gd name="T16" fmla="*/ 1286 w 1505"/>
                <a:gd name="T17" fmla="*/ 1146 h 1444"/>
                <a:gd name="T18" fmla="*/ 1484 w 1505"/>
                <a:gd name="T19" fmla="*/ 771 h 1444"/>
                <a:gd name="T20" fmla="*/ 1445 w 1505"/>
                <a:gd name="T21" fmla="*/ 376 h 1444"/>
                <a:gd name="T22" fmla="*/ 1207 w 1505"/>
                <a:gd name="T23" fmla="*/ 79 h 1444"/>
                <a:gd name="T24" fmla="*/ 1306 w 1505"/>
                <a:gd name="T25" fmla="*/ 1028 h 1444"/>
                <a:gd name="T26" fmla="*/ 1306 w 1505"/>
                <a:gd name="T27" fmla="*/ 1028 h 1444"/>
                <a:gd name="T28" fmla="*/ 871 w 1505"/>
                <a:gd name="T29" fmla="*/ 1325 h 1444"/>
                <a:gd name="T30" fmla="*/ 851 w 1505"/>
                <a:gd name="T31" fmla="*/ 1325 h 1444"/>
                <a:gd name="T32" fmla="*/ 119 w 1505"/>
                <a:gd name="T33" fmla="*/ 771 h 1444"/>
                <a:gd name="T34" fmla="*/ 257 w 1505"/>
                <a:gd name="T35" fmla="*/ 316 h 1444"/>
                <a:gd name="T36" fmla="*/ 713 w 1505"/>
                <a:gd name="T37" fmla="*/ 99 h 1444"/>
                <a:gd name="T38" fmla="*/ 1425 w 1505"/>
                <a:gd name="T39" fmla="*/ 593 h 1444"/>
                <a:gd name="T40" fmla="*/ 1306 w 1505"/>
                <a:gd name="T41" fmla="*/ 1028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5" h="1444">
                  <a:moveTo>
                    <a:pt x="1207" y="79"/>
                  </a:moveTo>
                  <a:lnTo>
                    <a:pt x="1207" y="79"/>
                  </a:lnTo>
                  <a:cubicBezTo>
                    <a:pt x="1128" y="59"/>
                    <a:pt x="1029" y="39"/>
                    <a:pt x="970" y="19"/>
                  </a:cubicBezTo>
                  <a:cubicBezTo>
                    <a:pt x="891" y="0"/>
                    <a:pt x="831" y="0"/>
                    <a:pt x="772" y="19"/>
                  </a:cubicBezTo>
                  <a:cubicBezTo>
                    <a:pt x="613" y="59"/>
                    <a:pt x="455" y="79"/>
                    <a:pt x="317" y="178"/>
                  </a:cubicBezTo>
                  <a:cubicBezTo>
                    <a:pt x="79" y="356"/>
                    <a:pt x="0" y="692"/>
                    <a:pt x="99" y="949"/>
                  </a:cubicBezTo>
                  <a:cubicBezTo>
                    <a:pt x="238" y="1265"/>
                    <a:pt x="534" y="1443"/>
                    <a:pt x="891" y="1384"/>
                  </a:cubicBezTo>
                  <a:cubicBezTo>
                    <a:pt x="891" y="1384"/>
                    <a:pt x="891" y="1364"/>
                    <a:pt x="910" y="1364"/>
                  </a:cubicBezTo>
                  <a:cubicBezTo>
                    <a:pt x="1049" y="1325"/>
                    <a:pt x="1188" y="1265"/>
                    <a:pt x="1286" y="1146"/>
                  </a:cubicBezTo>
                  <a:cubicBezTo>
                    <a:pt x="1365" y="1047"/>
                    <a:pt x="1445" y="909"/>
                    <a:pt x="1484" y="771"/>
                  </a:cubicBezTo>
                  <a:cubicBezTo>
                    <a:pt x="1504" y="653"/>
                    <a:pt x="1504" y="494"/>
                    <a:pt x="1445" y="376"/>
                  </a:cubicBezTo>
                  <a:cubicBezTo>
                    <a:pt x="1405" y="276"/>
                    <a:pt x="1306" y="138"/>
                    <a:pt x="1207" y="79"/>
                  </a:cubicBezTo>
                  <a:close/>
                  <a:moveTo>
                    <a:pt x="1306" y="1028"/>
                  </a:moveTo>
                  <a:lnTo>
                    <a:pt x="1306" y="1028"/>
                  </a:lnTo>
                  <a:cubicBezTo>
                    <a:pt x="1188" y="1186"/>
                    <a:pt x="1049" y="1265"/>
                    <a:pt x="871" y="1325"/>
                  </a:cubicBezTo>
                  <a:cubicBezTo>
                    <a:pt x="871" y="1325"/>
                    <a:pt x="871" y="1325"/>
                    <a:pt x="851" y="1325"/>
                  </a:cubicBezTo>
                  <a:cubicBezTo>
                    <a:pt x="495" y="1384"/>
                    <a:pt x="159" y="1127"/>
                    <a:pt x="119" y="771"/>
                  </a:cubicBezTo>
                  <a:cubicBezTo>
                    <a:pt x="99" y="613"/>
                    <a:pt x="159" y="435"/>
                    <a:pt x="257" y="316"/>
                  </a:cubicBezTo>
                  <a:cubicBezTo>
                    <a:pt x="356" y="178"/>
                    <a:pt x="554" y="138"/>
                    <a:pt x="713" y="99"/>
                  </a:cubicBezTo>
                  <a:cubicBezTo>
                    <a:pt x="1049" y="0"/>
                    <a:pt x="1425" y="218"/>
                    <a:pt x="1425" y="593"/>
                  </a:cubicBezTo>
                  <a:cubicBezTo>
                    <a:pt x="1445" y="750"/>
                    <a:pt x="1405" y="889"/>
                    <a:pt x="1306" y="10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027768BE-9292-0B41-A604-F6CF56105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352800"/>
              <a:ext cx="42863" cy="107950"/>
            </a:xfrm>
            <a:custGeom>
              <a:avLst/>
              <a:gdLst>
                <a:gd name="T0" fmla="*/ 40 w 120"/>
                <a:gd name="T1" fmla="*/ 237 h 298"/>
                <a:gd name="T2" fmla="*/ 40 w 120"/>
                <a:gd name="T3" fmla="*/ 237 h 298"/>
                <a:gd name="T4" fmla="*/ 79 w 120"/>
                <a:gd name="T5" fmla="*/ 277 h 298"/>
                <a:gd name="T6" fmla="*/ 99 w 120"/>
                <a:gd name="T7" fmla="*/ 198 h 298"/>
                <a:gd name="T8" fmla="*/ 59 w 120"/>
                <a:gd name="T9" fmla="*/ 40 h 298"/>
                <a:gd name="T10" fmla="*/ 40 w 120"/>
                <a:gd name="T11" fmla="*/ 19 h 298"/>
                <a:gd name="T12" fmla="*/ 0 w 120"/>
                <a:gd name="T13" fmla="*/ 79 h 298"/>
                <a:gd name="T14" fmla="*/ 40 w 120"/>
                <a:gd name="T15" fmla="*/ 23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98">
                  <a:moveTo>
                    <a:pt x="40" y="237"/>
                  </a:moveTo>
                  <a:lnTo>
                    <a:pt x="40" y="237"/>
                  </a:lnTo>
                  <a:cubicBezTo>
                    <a:pt x="40" y="257"/>
                    <a:pt x="59" y="297"/>
                    <a:pt x="79" y="277"/>
                  </a:cubicBezTo>
                  <a:cubicBezTo>
                    <a:pt x="119" y="257"/>
                    <a:pt x="119" y="218"/>
                    <a:pt x="99" y="198"/>
                  </a:cubicBezTo>
                  <a:cubicBezTo>
                    <a:pt x="99" y="139"/>
                    <a:pt x="79" y="79"/>
                    <a:pt x="59" y="40"/>
                  </a:cubicBezTo>
                  <a:cubicBezTo>
                    <a:pt x="59" y="19"/>
                    <a:pt x="40" y="0"/>
                    <a:pt x="40" y="19"/>
                  </a:cubicBezTo>
                  <a:cubicBezTo>
                    <a:pt x="0" y="19"/>
                    <a:pt x="0" y="59"/>
                    <a:pt x="0" y="79"/>
                  </a:cubicBezTo>
                  <a:cubicBezTo>
                    <a:pt x="20" y="139"/>
                    <a:pt x="20" y="198"/>
                    <a:pt x="40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3BA6973B-484E-E149-B1D8-0E242B118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788" y="3381375"/>
              <a:ext cx="42862" cy="100013"/>
            </a:xfrm>
            <a:custGeom>
              <a:avLst/>
              <a:gdLst>
                <a:gd name="T0" fmla="*/ 99 w 120"/>
                <a:gd name="T1" fmla="*/ 237 h 278"/>
                <a:gd name="T2" fmla="*/ 99 w 120"/>
                <a:gd name="T3" fmla="*/ 237 h 278"/>
                <a:gd name="T4" fmla="*/ 99 w 120"/>
                <a:gd name="T5" fmla="*/ 218 h 278"/>
                <a:gd name="T6" fmla="*/ 99 w 120"/>
                <a:gd name="T7" fmla="*/ 119 h 278"/>
                <a:gd name="T8" fmla="*/ 40 w 120"/>
                <a:gd name="T9" fmla="*/ 20 h 278"/>
                <a:gd name="T10" fmla="*/ 0 w 120"/>
                <a:gd name="T11" fmla="*/ 40 h 278"/>
                <a:gd name="T12" fmla="*/ 40 w 120"/>
                <a:gd name="T13" fmla="*/ 237 h 278"/>
                <a:gd name="T14" fmla="*/ 99 w 120"/>
                <a:gd name="T15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78">
                  <a:moveTo>
                    <a:pt x="99" y="237"/>
                  </a:moveTo>
                  <a:lnTo>
                    <a:pt x="99" y="237"/>
                  </a:lnTo>
                  <a:lnTo>
                    <a:pt x="99" y="218"/>
                  </a:lnTo>
                  <a:cubicBezTo>
                    <a:pt x="119" y="178"/>
                    <a:pt x="99" y="158"/>
                    <a:pt x="99" y="119"/>
                  </a:cubicBezTo>
                  <a:cubicBezTo>
                    <a:pt x="79" y="79"/>
                    <a:pt x="79" y="40"/>
                    <a:pt x="40" y="2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99"/>
                    <a:pt x="20" y="178"/>
                    <a:pt x="40" y="237"/>
                  </a:cubicBezTo>
                  <a:cubicBezTo>
                    <a:pt x="59" y="277"/>
                    <a:pt x="99" y="257"/>
                    <a:pt x="99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971B6407-4276-274C-80A1-97F368012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3438525"/>
              <a:ext cx="300037" cy="171450"/>
            </a:xfrm>
            <a:custGeom>
              <a:avLst/>
              <a:gdLst>
                <a:gd name="T0" fmla="*/ 772 w 832"/>
                <a:gd name="T1" fmla="*/ 40 h 475"/>
                <a:gd name="T2" fmla="*/ 772 w 832"/>
                <a:gd name="T3" fmla="*/ 40 h 475"/>
                <a:gd name="T4" fmla="*/ 692 w 832"/>
                <a:gd name="T5" fmla="*/ 237 h 475"/>
                <a:gd name="T6" fmla="*/ 435 w 832"/>
                <a:gd name="T7" fmla="*/ 375 h 475"/>
                <a:gd name="T8" fmla="*/ 59 w 832"/>
                <a:gd name="T9" fmla="*/ 119 h 475"/>
                <a:gd name="T10" fmla="*/ 20 w 832"/>
                <a:gd name="T11" fmla="*/ 119 h 475"/>
                <a:gd name="T12" fmla="*/ 396 w 832"/>
                <a:gd name="T13" fmla="*/ 435 h 475"/>
                <a:gd name="T14" fmla="*/ 831 w 832"/>
                <a:gd name="T15" fmla="*/ 60 h 475"/>
                <a:gd name="T16" fmla="*/ 772 w 832"/>
                <a:gd name="T17" fmla="*/ 4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475">
                  <a:moveTo>
                    <a:pt x="772" y="40"/>
                  </a:moveTo>
                  <a:lnTo>
                    <a:pt x="772" y="40"/>
                  </a:lnTo>
                  <a:cubicBezTo>
                    <a:pt x="772" y="99"/>
                    <a:pt x="712" y="178"/>
                    <a:pt x="692" y="237"/>
                  </a:cubicBezTo>
                  <a:cubicBezTo>
                    <a:pt x="613" y="336"/>
                    <a:pt x="534" y="356"/>
                    <a:pt x="435" y="375"/>
                  </a:cubicBezTo>
                  <a:cubicBezTo>
                    <a:pt x="218" y="415"/>
                    <a:pt x="119" y="296"/>
                    <a:pt x="59" y="119"/>
                  </a:cubicBezTo>
                  <a:cubicBezTo>
                    <a:pt x="59" y="79"/>
                    <a:pt x="0" y="99"/>
                    <a:pt x="20" y="119"/>
                  </a:cubicBezTo>
                  <a:cubicBezTo>
                    <a:pt x="79" y="316"/>
                    <a:pt x="178" y="474"/>
                    <a:pt x="396" y="435"/>
                  </a:cubicBezTo>
                  <a:cubicBezTo>
                    <a:pt x="613" y="415"/>
                    <a:pt x="791" y="277"/>
                    <a:pt x="831" y="60"/>
                  </a:cubicBezTo>
                  <a:cubicBezTo>
                    <a:pt x="831" y="20"/>
                    <a:pt x="772" y="0"/>
                    <a:pt x="772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88902A87-BFDB-5C4E-8F7C-DF2BD0E2D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3103563"/>
              <a:ext cx="36512" cy="100012"/>
            </a:xfrm>
            <a:custGeom>
              <a:avLst/>
              <a:gdLst>
                <a:gd name="T0" fmla="*/ 79 w 100"/>
                <a:gd name="T1" fmla="*/ 238 h 278"/>
                <a:gd name="T2" fmla="*/ 79 w 100"/>
                <a:gd name="T3" fmla="*/ 238 h 278"/>
                <a:gd name="T4" fmla="*/ 79 w 100"/>
                <a:gd name="T5" fmla="*/ 40 h 278"/>
                <a:gd name="T6" fmla="*/ 20 w 100"/>
                <a:gd name="T7" fmla="*/ 40 h 278"/>
                <a:gd name="T8" fmla="*/ 20 w 100"/>
                <a:gd name="T9" fmla="*/ 238 h 278"/>
                <a:gd name="T10" fmla="*/ 79 w 100"/>
                <a:gd name="T11" fmla="*/ 2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78">
                  <a:moveTo>
                    <a:pt x="79" y="238"/>
                  </a:moveTo>
                  <a:lnTo>
                    <a:pt x="79" y="238"/>
                  </a:lnTo>
                  <a:cubicBezTo>
                    <a:pt x="79" y="179"/>
                    <a:pt x="79" y="100"/>
                    <a:pt x="79" y="40"/>
                  </a:cubicBezTo>
                  <a:cubicBezTo>
                    <a:pt x="60" y="0"/>
                    <a:pt x="0" y="0"/>
                    <a:pt x="20" y="40"/>
                  </a:cubicBezTo>
                  <a:cubicBezTo>
                    <a:pt x="20" y="100"/>
                    <a:pt x="20" y="179"/>
                    <a:pt x="20" y="238"/>
                  </a:cubicBezTo>
                  <a:cubicBezTo>
                    <a:pt x="40" y="277"/>
                    <a:pt x="99" y="277"/>
                    <a:pt x="79" y="2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C2B5E3E1-12B2-1D4B-87E2-23BA972D4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3125788"/>
              <a:ext cx="107950" cy="107950"/>
            </a:xfrm>
            <a:custGeom>
              <a:avLst/>
              <a:gdLst>
                <a:gd name="T0" fmla="*/ 79 w 298"/>
                <a:gd name="T1" fmla="*/ 276 h 298"/>
                <a:gd name="T2" fmla="*/ 79 w 298"/>
                <a:gd name="T3" fmla="*/ 276 h 298"/>
                <a:gd name="T4" fmla="*/ 178 w 298"/>
                <a:gd name="T5" fmla="*/ 178 h 298"/>
                <a:gd name="T6" fmla="*/ 257 w 298"/>
                <a:gd name="T7" fmla="*/ 79 h 298"/>
                <a:gd name="T8" fmla="*/ 218 w 298"/>
                <a:gd name="T9" fmla="*/ 40 h 298"/>
                <a:gd name="T10" fmla="*/ 139 w 298"/>
                <a:gd name="T11" fmla="*/ 138 h 298"/>
                <a:gd name="T12" fmla="*/ 99 w 298"/>
                <a:gd name="T13" fmla="*/ 178 h 298"/>
                <a:gd name="T14" fmla="*/ 39 w 298"/>
                <a:gd name="T15" fmla="*/ 237 h 298"/>
                <a:gd name="T16" fmla="*/ 79 w 298"/>
                <a:gd name="T17" fmla="*/ 2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98">
                  <a:moveTo>
                    <a:pt x="79" y="276"/>
                  </a:moveTo>
                  <a:lnTo>
                    <a:pt x="79" y="276"/>
                  </a:lnTo>
                  <a:cubicBezTo>
                    <a:pt x="118" y="237"/>
                    <a:pt x="139" y="217"/>
                    <a:pt x="178" y="178"/>
                  </a:cubicBezTo>
                  <a:cubicBezTo>
                    <a:pt x="198" y="138"/>
                    <a:pt x="237" y="98"/>
                    <a:pt x="257" y="79"/>
                  </a:cubicBezTo>
                  <a:cubicBezTo>
                    <a:pt x="297" y="40"/>
                    <a:pt x="257" y="0"/>
                    <a:pt x="218" y="40"/>
                  </a:cubicBezTo>
                  <a:cubicBezTo>
                    <a:pt x="198" y="59"/>
                    <a:pt x="158" y="98"/>
                    <a:pt x="139" y="138"/>
                  </a:cubicBezTo>
                  <a:cubicBezTo>
                    <a:pt x="118" y="158"/>
                    <a:pt x="118" y="178"/>
                    <a:pt x="99" y="178"/>
                  </a:cubicBezTo>
                  <a:cubicBezTo>
                    <a:pt x="79" y="198"/>
                    <a:pt x="60" y="217"/>
                    <a:pt x="39" y="237"/>
                  </a:cubicBezTo>
                  <a:cubicBezTo>
                    <a:pt x="0" y="257"/>
                    <a:pt x="39" y="297"/>
                    <a:pt x="79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9D10A046-BFB8-E041-93CE-10A9290C4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3297238"/>
              <a:ext cx="93662" cy="50800"/>
            </a:xfrm>
            <a:custGeom>
              <a:avLst/>
              <a:gdLst>
                <a:gd name="T0" fmla="*/ 218 w 258"/>
                <a:gd name="T1" fmla="*/ 0 h 139"/>
                <a:gd name="T2" fmla="*/ 218 w 258"/>
                <a:gd name="T3" fmla="*/ 0 h 139"/>
                <a:gd name="T4" fmla="*/ 118 w 258"/>
                <a:gd name="T5" fmla="*/ 19 h 139"/>
                <a:gd name="T6" fmla="*/ 19 w 258"/>
                <a:gd name="T7" fmla="*/ 79 h 139"/>
                <a:gd name="T8" fmla="*/ 39 w 258"/>
                <a:gd name="T9" fmla="*/ 138 h 139"/>
                <a:gd name="T10" fmla="*/ 118 w 258"/>
                <a:gd name="T11" fmla="*/ 79 h 139"/>
                <a:gd name="T12" fmla="*/ 218 w 258"/>
                <a:gd name="T13" fmla="*/ 59 h 139"/>
                <a:gd name="T14" fmla="*/ 218 w 258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39">
                  <a:moveTo>
                    <a:pt x="218" y="0"/>
                  </a:moveTo>
                  <a:lnTo>
                    <a:pt x="218" y="0"/>
                  </a:lnTo>
                  <a:cubicBezTo>
                    <a:pt x="178" y="19"/>
                    <a:pt x="138" y="19"/>
                    <a:pt x="118" y="19"/>
                  </a:cubicBezTo>
                  <a:cubicBezTo>
                    <a:pt x="79" y="39"/>
                    <a:pt x="59" y="59"/>
                    <a:pt x="19" y="79"/>
                  </a:cubicBezTo>
                  <a:cubicBezTo>
                    <a:pt x="0" y="79"/>
                    <a:pt x="0" y="138"/>
                    <a:pt x="39" y="138"/>
                  </a:cubicBezTo>
                  <a:cubicBezTo>
                    <a:pt x="79" y="119"/>
                    <a:pt x="99" y="98"/>
                    <a:pt x="118" y="79"/>
                  </a:cubicBezTo>
                  <a:cubicBezTo>
                    <a:pt x="158" y="79"/>
                    <a:pt x="197" y="79"/>
                    <a:pt x="218" y="59"/>
                  </a:cubicBezTo>
                  <a:cubicBezTo>
                    <a:pt x="257" y="39"/>
                    <a:pt x="237" y="0"/>
                    <a:pt x="2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4BA0101B-F5EF-C14B-BDF2-0E0263EE8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3182938"/>
              <a:ext cx="85725" cy="100012"/>
            </a:xfrm>
            <a:custGeom>
              <a:avLst/>
              <a:gdLst>
                <a:gd name="T0" fmla="*/ 178 w 239"/>
                <a:gd name="T1" fmla="*/ 237 h 278"/>
                <a:gd name="T2" fmla="*/ 178 w 239"/>
                <a:gd name="T3" fmla="*/ 237 h 278"/>
                <a:gd name="T4" fmla="*/ 218 w 239"/>
                <a:gd name="T5" fmla="*/ 198 h 278"/>
                <a:gd name="T6" fmla="*/ 59 w 239"/>
                <a:gd name="T7" fmla="*/ 40 h 278"/>
                <a:gd name="T8" fmla="*/ 20 w 239"/>
                <a:gd name="T9" fmla="*/ 79 h 278"/>
                <a:gd name="T10" fmla="*/ 178 w 239"/>
                <a:gd name="T11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78">
                  <a:moveTo>
                    <a:pt x="178" y="237"/>
                  </a:moveTo>
                  <a:lnTo>
                    <a:pt x="178" y="237"/>
                  </a:lnTo>
                  <a:cubicBezTo>
                    <a:pt x="198" y="277"/>
                    <a:pt x="238" y="237"/>
                    <a:pt x="218" y="198"/>
                  </a:cubicBezTo>
                  <a:cubicBezTo>
                    <a:pt x="159" y="139"/>
                    <a:pt x="119" y="99"/>
                    <a:pt x="59" y="40"/>
                  </a:cubicBezTo>
                  <a:cubicBezTo>
                    <a:pt x="40" y="0"/>
                    <a:pt x="0" y="40"/>
                    <a:pt x="20" y="79"/>
                  </a:cubicBezTo>
                  <a:cubicBezTo>
                    <a:pt x="80" y="139"/>
                    <a:pt x="119" y="178"/>
                    <a:pt x="178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986B6BFC-20EC-3D43-A643-DBC8212B8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3317875"/>
              <a:ext cx="93663" cy="71438"/>
            </a:xfrm>
            <a:custGeom>
              <a:avLst/>
              <a:gdLst>
                <a:gd name="T0" fmla="*/ 237 w 258"/>
                <a:gd name="T1" fmla="*/ 118 h 199"/>
                <a:gd name="T2" fmla="*/ 237 w 258"/>
                <a:gd name="T3" fmla="*/ 118 h 199"/>
                <a:gd name="T4" fmla="*/ 59 w 258"/>
                <a:gd name="T5" fmla="*/ 20 h 199"/>
                <a:gd name="T6" fmla="*/ 20 w 258"/>
                <a:gd name="T7" fmla="*/ 60 h 199"/>
                <a:gd name="T8" fmla="*/ 198 w 258"/>
                <a:gd name="T9" fmla="*/ 178 h 199"/>
                <a:gd name="T10" fmla="*/ 237 w 258"/>
                <a:gd name="T11" fmla="*/ 11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99">
                  <a:moveTo>
                    <a:pt x="237" y="118"/>
                  </a:moveTo>
                  <a:lnTo>
                    <a:pt x="237" y="118"/>
                  </a:lnTo>
                  <a:cubicBezTo>
                    <a:pt x="178" y="99"/>
                    <a:pt x="119" y="60"/>
                    <a:pt x="59" y="20"/>
                  </a:cubicBezTo>
                  <a:cubicBezTo>
                    <a:pt x="20" y="0"/>
                    <a:pt x="0" y="39"/>
                    <a:pt x="20" y="60"/>
                  </a:cubicBezTo>
                  <a:cubicBezTo>
                    <a:pt x="79" y="99"/>
                    <a:pt x="139" y="139"/>
                    <a:pt x="198" y="178"/>
                  </a:cubicBezTo>
                  <a:cubicBezTo>
                    <a:pt x="237" y="198"/>
                    <a:pt x="257" y="139"/>
                    <a:pt x="237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AC7FA2C7-BD40-C944-8F06-52299E2EF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825" y="3481388"/>
              <a:ext cx="107950" cy="42862"/>
            </a:xfrm>
            <a:custGeom>
              <a:avLst/>
              <a:gdLst>
                <a:gd name="T0" fmla="*/ 238 w 298"/>
                <a:gd name="T1" fmla="*/ 20 h 119"/>
                <a:gd name="T2" fmla="*/ 238 w 298"/>
                <a:gd name="T3" fmla="*/ 20 h 119"/>
                <a:gd name="T4" fmla="*/ 60 w 298"/>
                <a:gd name="T5" fmla="*/ 40 h 119"/>
                <a:gd name="T6" fmla="*/ 39 w 298"/>
                <a:gd name="T7" fmla="*/ 79 h 119"/>
                <a:gd name="T8" fmla="*/ 257 w 298"/>
                <a:gd name="T9" fmla="*/ 79 h 119"/>
                <a:gd name="T10" fmla="*/ 238 w 298"/>
                <a:gd name="T11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119">
                  <a:moveTo>
                    <a:pt x="238" y="20"/>
                  </a:moveTo>
                  <a:lnTo>
                    <a:pt x="238" y="20"/>
                  </a:lnTo>
                  <a:cubicBezTo>
                    <a:pt x="198" y="40"/>
                    <a:pt x="119" y="59"/>
                    <a:pt x="60" y="40"/>
                  </a:cubicBezTo>
                  <a:cubicBezTo>
                    <a:pt x="39" y="20"/>
                    <a:pt x="0" y="59"/>
                    <a:pt x="39" y="79"/>
                  </a:cubicBezTo>
                  <a:cubicBezTo>
                    <a:pt x="119" y="118"/>
                    <a:pt x="198" y="98"/>
                    <a:pt x="257" y="79"/>
                  </a:cubicBezTo>
                  <a:cubicBezTo>
                    <a:pt x="297" y="59"/>
                    <a:pt x="277" y="0"/>
                    <a:pt x="23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38" name="Groeperen 42">
            <a:extLst>
              <a:ext uri="{FF2B5EF4-FFF2-40B4-BE49-F238E27FC236}">
                <a16:creationId xmlns:a16="http://schemas.microsoft.com/office/drawing/2014/main" id="{F099E6AC-F69D-8143-B985-25B80C69A2FF}"/>
              </a:ext>
            </a:extLst>
          </p:cNvPr>
          <p:cNvGrpSpPr/>
          <p:nvPr/>
        </p:nvGrpSpPr>
        <p:grpSpPr>
          <a:xfrm>
            <a:off x="953654" y="4608204"/>
            <a:ext cx="624100" cy="542585"/>
            <a:chOff x="4060825" y="3103563"/>
            <a:chExt cx="777875" cy="676275"/>
          </a:xfrm>
          <a:solidFill>
            <a:schemeClr val="tx1"/>
          </a:solidFill>
        </p:grpSpPr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250BC75-0CE8-534A-91C6-15BCAD304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763" y="3260725"/>
              <a:ext cx="541337" cy="519113"/>
            </a:xfrm>
            <a:custGeom>
              <a:avLst/>
              <a:gdLst>
                <a:gd name="T0" fmla="*/ 1207 w 1505"/>
                <a:gd name="T1" fmla="*/ 79 h 1444"/>
                <a:gd name="T2" fmla="*/ 1207 w 1505"/>
                <a:gd name="T3" fmla="*/ 79 h 1444"/>
                <a:gd name="T4" fmla="*/ 970 w 1505"/>
                <a:gd name="T5" fmla="*/ 19 h 1444"/>
                <a:gd name="T6" fmla="*/ 772 w 1505"/>
                <a:gd name="T7" fmla="*/ 19 h 1444"/>
                <a:gd name="T8" fmla="*/ 317 w 1505"/>
                <a:gd name="T9" fmla="*/ 178 h 1444"/>
                <a:gd name="T10" fmla="*/ 99 w 1505"/>
                <a:gd name="T11" fmla="*/ 949 h 1444"/>
                <a:gd name="T12" fmla="*/ 891 w 1505"/>
                <a:gd name="T13" fmla="*/ 1384 h 1444"/>
                <a:gd name="T14" fmla="*/ 910 w 1505"/>
                <a:gd name="T15" fmla="*/ 1364 h 1444"/>
                <a:gd name="T16" fmla="*/ 1286 w 1505"/>
                <a:gd name="T17" fmla="*/ 1146 h 1444"/>
                <a:gd name="T18" fmla="*/ 1484 w 1505"/>
                <a:gd name="T19" fmla="*/ 771 h 1444"/>
                <a:gd name="T20" fmla="*/ 1445 w 1505"/>
                <a:gd name="T21" fmla="*/ 376 h 1444"/>
                <a:gd name="T22" fmla="*/ 1207 w 1505"/>
                <a:gd name="T23" fmla="*/ 79 h 1444"/>
                <a:gd name="T24" fmla="*/ 1306 w 1505"/>
                <a:gd name="T25" fmla="*/ 1028 h 1444"/>
                <a:gd name="T26" fmla="*/ 1306 w 1505"/>
                <a:gd name="T27" fmla="*/ 1028 h 1444"/>
                <a:gd name="T28" fmla="*/ 871 w 1505"/>
                <a:gd name="T29" fmla="*/ 1325 h 1444"/>
                <a:gd name="T30" fmla="*/ 851 w 1505"/>
                <a:gd name="T31" fmla="*/ 1325 h 1444"/>
                <a:gd name="T32" fmla="*/ 119 w 1505"/>
                <a:gd name="T33" fmla="*/ 771 h 1444"/>
                <a:gd name="T34" fmla="*/ 257 w 1505"/>
                <a:gd name="T35" fmla="*/ 316 h 1444"/>
                <a:gd name="T36" fmla="*/ 713 w 1505"/>
                <a:gd name="T37" fmla="*/ 99 h 1444"/>
                <a:gd name="T38" fmla="*/ 1425 w 1505"/>
                <a:gd name="T39" fmla="*/ 593 h 1444"/>
                <a:gd name="T40" fmla="*/ 1306 w 1505"/>
                <a:gd name="T41" fmla="*/ 1028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5" h="1444">
                  <a:moveTo>
                    <a:pt x="1207" y="79"/>
                  </a:moveTo>
                  <a:lnTo>
                    <a:pt x="1207" y="79"/>
                  </a:lnTo>
                  <a:cubicBezTo>
                    <a:pt x="1128" y="59"/>
                    <a:pt x="1029" y="39"/>
                    <a:pt x="970" y="19"/>
                  </a:cubicBezTo>
                  <a:cubicBezTo>
                    <a:pt x="891" y="0"/>
                    <a:pt x="831" y="0"/>
                    <a:pt x="772" y="19"/>
                  </a:cubicBezTo>
                  <a:cubicBezTo>
                    <a:pt x="613" y="59"/>
                    <a:pt x="455" y="79"/>
                    <a:pt x="317" y="178"/>
                  </a:cubicBezTo>
                  <a:cubicBezTo>
                    <a:pt x="79" y="356"/>
                    <a:pt x="0" y="692"/>
                    <a:pt x="99" y="949"/>
                  </a:cubicBezTo>
                  <a:cubicBezTo>
                    <a:pt x="238" y="1265"/>
                    <a:pt x="534" y="1443"/>
                    <a:pt x="891" y="1384"/>
                  </a:cubicBezTo>
                  <a:cubicBezTo>
                    <a:pt x="891" y="1384"/>
                    <a:pt x="891" y="1364"/>
                    <a:pt x="910" y="1364"/>
                  </a:cubicBezTo>
                  <a:cubicBezTo>
                    <a:pt x="1049" y="1325"/>
                    <a:pt x="1188" y="1265"/>
                    <a:pt x="1286" y="1146"/>
                  </a:cubicBezTo>
                  <a:cubicBezTo>
                    <a:pt x="1365" y="1047"/>
                    <a:pt x="1445" y="909"/>
                    <a:pt x="1484" y="771"/>
                  </a:cubicBezTo>
                  <a:cubicBezTo>
                    <a:pt x="1504" y="653"/>
                    <a:pt x="1504" y="494"/>
                    <a:pt x="1445" y="376"/>
                  </a:cubicBezTo>
                  <a:cubicBezTo>
                    <a:pt x="1405" y="276"/>
                    <a:pt x="1306" y="138"/>
                    <a:pt x="1207" y="79"/>
                  </a:cubicBezTo>
                  <a:close/>
                  <a:moveTo>
                    <a:pt x="1306" y="1028"/>
                  </a:moveTo>
                  <a:lnTo>
                    <a:pt x="1306" y="1028"/>
                  </a:lnTo>
                  <a:cubicBezTo>
                    <a:pt x="1188" y="1186"/>
                    <a:pt x="1049" y="1265"/>
                    <a:pt x="871" y="1325"/>
                  </a:cubicBezTo>
                  <a:cubicBezTo>
                    <a:pt x="871" y="1325"/>
                    <a:pt x="871" y="1325"/>
                    <a:pt x="851" y="1325"/>
                  </a:cubicBezTo>
                  <a:cubicBezTo>
                    <a:pt x="495" y="1384"/>
                    <a:pt x="159" y="1127"/>
                    <a:pt x="119" y="771"/>
                  </a:cubicBezTo>
                  <a:cubicBezTo>
                    <a:pt x="99" y="613"/>
                    <a:pt x="159" y="435"/>
                    <a:pt x="257" y="316"/>
                  </a:cubicBezTo>
                  <a:cubicBezTo>
                    <a:pt x="356" y="178"/>
                    <a:pt x="554" y="138"/>
                    <a:pt x="713" y="99"/>
                  </a:cubicBezTo>
                  <a:cubicBezTo>
                    <a:pt x="1049" y="0"/>
                    <a:pt x="1425" y="218"/>
                    <a:pt x="1425" y="593"/>
                  </a:cubicBezTo>
                  <a:cubicBezTo>
                    <a:pt x="1445" y="750"/>
                    <a:pt x="1405" y="889"/>
                    <a:pt x="1306" y="10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77FFCCA9-C828-7D4F-9A02-183B159F6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352800"/>
              <a:ext cx="42863" cy="107950"/>
            </a:xfrm>
            <a:custGeom>
              <a:avLst/>
              <a:gdLst>
                <a:gd name="T0" fmla="*/ 40 w 120"/>
                <a:gd name="T1" fmla="*/ 237 h 298"/>
                <a:gd name="T2" fmla="*/ 40 w 120"/>
                <a:gd name="T3" fmla="*/ 237 h 298"/>
                <a:gd name="T4" fmla="*/ 79 w 120"/>
                <a:gd name="T5" fmla="*/ 277 h 298"/>
                <a:gd name="T6" fmla="*/ 99 w 120"/>
                <a:gd name="T7" fmla="*/ 198 h 298"/>
                <a:gd name="T8" fmla="*/ 59 w 120"/>
                <a:gd name="T9" fmla="*/ 40 h 298"/>
                <a:gd name="T10" fmla="*/ 40 w 120"/>
                <a:gd name="T11" fmla="*/ 19 h 298"/>
                <a:gd name="T12" fmla="*/ 0 w 120"/>
                <a:gd name="T13" fmla="*/ 79 h 298"/>
                <a:gd name="T14" fmla="*/ 40 w 120"/>
                <a:gd name="T15" fmla="*/ 23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98">
                  <a:moveTo>
                    <a:pt x="40" y="237"/>
                  </a:moveTo>
                  <a:lnTo>
                    <a:pt x="40" y="237"/>
                  </a:lnTo>
                  <a:cubicBezTo>
                    <a:pt x="40" y="257"/>
                    <a:pt x="59" y="297"/>
                    <a:pt x="79" y="277"/>
                  </a:cubicBezTo>
                  <a:cubicBezTo>
                    <a:pt x="119" y="257"/>
                    <a:pt x="119" y="218"/>
                    <a:pt x="99" y="198"/>
                  </a:cubicBezTo>
                  <a:cubicBezTo>
                    <a:pt x="99" y="139"/>
                    <a:pt x="79" y="79"/>
                    <a:pt x="59" y="40"/>
                  </a:cubicBezTo>
                  <a:cubicBezTo>
                    <a:pt x="59" y="19"/>
                    <a:pt x="40" y="0"/>
                    <a:pt x="40" y="19"/>
                  </a:cubicBezTo>
                  <a:cubicBezTo>
                    <a:pt x="0" y="19"/>
                    <a:pt x="0" y="59"/>
                    <a:pt x="0" y="79"/>
                  </a:cubicBezTo>
                  <a:cubicBezTo>
                    <a:pt x="20" y="139"/>
                    <a:pt x="20" y="198"/>
                    <a:pt x="40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8CC4F4B-CE82-7E4C-B6BC-5FB4B622D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788" y="3381375"/>
              <a:ext cx="42862" cy="100013"/>
            </a:xfrm>
            <a:custGeom>
              <a:avLst/>
              <a:gdLst>
                <a:gd name="T0" fmla="*/ 99 w 120"/>
                <a:gd name="T1" fmla="*/ 237 h 278"/>
                <a:gd name="T2" fmla="*/ 99 w 120"/>
                <a:gd name="T3" fmla="*/ 237 h 278"/>
                <a:gd name="T4" fmla="*/ 99 w 120"/>
                <a:gd name="T5" fmla="*/ 218 h 278"/>
                <a:gd name="T6" fmla="*/ 99 w 120"/>
                <a:gd name="T7" fmla="*/ 119 h 278"/>
                <a:gd name="T8" fmla="*/ 40 w 120"/>
                <a:gd name="T9" fmla="*/ 20 h 278"/>
                <a:gd name="T10" fmla="*/ 0 w 120"/>
                <a:gd name="T11" fmla="*/ 40 h 278"/>
                <a:gd name="T12" fmla="*/ 40 w 120"/>
                <a:gd name="T13" fmla="*/ 237 h 278"/>
                <a:gd name="T14" fmla="*/ 99 w 120"/>
                <a:gd name="T15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78">
                  <a:moveTo>
                    <a:pt x="99" y="237"/>
                  </a:moveTo>
                  <a:lnTo>
                    <a:pt x="99" y="237"/>
                  </a:lnTo>
                  <a:lnTo>
                    <a:pt x="99" y="218"/>
                  </a:lnTo>
                  <a:cubicBezTo>
                    <a:pt x="119" y="178"/>
                    <a:pt x="99" y="158"/>
                    <a:pt x="99" y="119"/>
                  </a:cubicBezTo>
                  <a:cubicBezTo>
                    <a:pt x="79" y="79"/>
                    <a:pt x="79" y="40"/>
                    <a:pt x="40" y="2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99"/>
                    <a:pt x="20" y="178"/>
                    <a:pt x="40" y="237"/>
                  </a:cubicBezTo>
                  <a:cubicBezTo>
                    <a:pt x="59" y="277"/>
                    <a:pt x="99" y="257"/>
                    <a:pt x="99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2EFE97E5-87A1-E143-8EF3-16A7345E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3438525"/>
              <a:ext cx="300037" cy="171450"/>
            </a:xfrm>
            <a:custGeom>
              <a:avLst/>
              <a:gdLst>
                <a:gd name="T0" fmla="*/ 772 w 832"/>
                <a:gd name="T1" fmla="*/ 40 h 475"/>
                <a:gd name="T2" fmla="*/ 772 w 832"/>
                <a:gd name="T3" fmla="*/ 40 h 475"/>
                <a:gd name="T4" fmla="*/ 692 w 832"/>
                <a:gd name="T5" fmla="*/ 237 h 475"/>
                <a:gd name="T6" fmla="*/ 435 w 832"/>
                <a:gd name="T7" fmla="*/ 375 h 475"/>
                <a:gd name="T8" fmla="*/ 59 w 832"/>
                <a:gd name="T9" fmla="*/ 119 h 475"/>
                <a:gd name="T10" fmla="*/ 20 w 832"/>
                <a:gd name="T11" fmla="*/ 119 h 475"/>
                <a:gd name="T12" fmla="*/ 396 w 832"/>
                <a:gd name="T13" fmla="*/ 435 h 475"/>
                <a:gd name="T14" fmla="*/ 831 w 832"/>
                <a:gd name="T15" fmla="*/ 60 h 475"/>
                <a:gd name="T16" fmla="*/ 772 w 832"/>
                <a:gd name="T17" fmla="*/ 4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475">
                  <a:moveTo>
                    <a:pt x="772" y="40"/>
                  </a:moveTo>
                  <a:lnTo>
                    <a:pt x="772" y="40"/>
                  </a:lnTo>
                  <a:cubicBezTo>
                    <a:pt x="772" y="99"/>
                    <a:pt x="712" y="178"/>
                    <a:pt x="692" y="237"/>
                  </a:cubicBezTo>
                  <a:cubicBezTo>
                    <a:pt x="613" y="336"/>
                    <a:pt x="534" y="356"/>
                    <a:pt x="435" y="375"/>
                  </a:cubicBezTo>
                  <a:cubicBezTo>
                    <a:pt x="218" y="415"/>
                    <a:pt x="119" y="296"/>
                    <a:pt x="59" y="119"/>
                  </a:cubicBezTo>
                  <a:cubicBezTo>
                    <a:pt x="59" y="79"/>
                    <a:pt x="0" y="99"/>
                    <a:pt x="20" y="119"/>
                  </a:cubicBezTo>
                  <a:cubicBezTo>
                    <a:pt x="79" y="316"/>
                    <a:pt x="178" y="474"/>
                    <a:pt x="396" y="435"/>
                  </a:cubicBezTo>
                  <a:cubicBezTo>
                    <a:pt x="613" y="415"/>
                    <a:pt x="791" y="277"/>
                    <a:pt x="831" y="60"/>
                  </a:cubicBezTo>
                  <a:cubicBezTo>
                    <a:pt x="831" y="20"/>
                    <a:pt x="772" y="0"/>
                    <a:pt x="772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A3182E6A-FC52-8543-BAC9-881B421DE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3103563"/>
              <a:ext cx="36512" cy="100012"/>
            </a:xfrm>
            <a:custGeom>
              <a:avLst/>
              <a:gdLst>
                <a:gd name="T0" fmla="*/ 79 w 100"/>
                <a:gd name="T1" fmla="*/ 238 h 278"/>
                <a:gd name="T2" fmla="*/ 79 w 100"/>
                <a:gd name="T3" fmla="*/ 238 h 278"/>
                <a:gd name="T4" fmla="*/ 79 w 100"/>
                <a:gd name="T5" fmla="*/ 40 h 278"/>
                <a:gd name="T6" fmla="*/ 20 w 100"/>
                <a:gd name="T7" fmla="*/ 40 h 278"/>
                <a:gd name="T8" fmla="*/ 20 w 100"/>
                <a:gd name="T9" fmla="*/ 238 h 278"/>
                <a:gd name="T10" fmla="*/ 79 w 100"/>
                <a:gd name="T11" fmla="*/ 2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78">
                  <a:moveTo>
                    <a:pt x="79" y="238"/>
                  </a:moveTo>
                  <a:lnTo>
                    <a:pt x="79" y="238"/>
                  </a:lnTo>
                  <a:cubicBezTo>
                    <a:pt x="79" y="179"/>
                    <a:pt x="79" y="100"/>
                    <a:pt x="79" y="40"/>
                  </a:cubicBezTo>
                  <a:cubicBezTo>
                    <a:pt x="60" y="0"/>
                    <a:pt x="0" y="0"/>
                    <a:pt x="20" y="40"/>
                  </a:cubicBezTo>
                  <a:cubicBezTo>
                    <a:pt x="20" y="100"/>
                    <a:pt x="20" y="179"/>
                    <a:pt x="20" y="238"/>
                  </a:cubicBezTo>
                  <a:cubicBezTo>
                    <a:pt x="40" y="277"/>
                    <a:pt x="99" y="277"/>
                    <a:pt x="79" y="2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B8C5DC30-BE3D-6540-9E80-9446906D6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3125788"/>
              <a:ext cx="107950" cy="107950"/>
            </a:xfrm>
            <a:custGeom>
              <a:avLst/>
              <a:gdLst>
                <a:gd name="T0" fmla="*/ 79 w 298"/>
                <a:gd name="T1" fmla="*/ 276 h 298"/>
                <a:gd name="T2" fmla="*/ 79 w 298"/>
                <a:gd name="T3" fmla="*/ 276 h 298"/>
                <a:gd name="T4" fmla="*/ 178 w 298"/>
                <a:gd name="T5" fmla="*/ 178 h 298"/>
                <a:gd name="T6" fmla="*/ 257 w 298"/>
                <a:gd name="T7" fmla="*/ 79 h 298"/>
                <a:gd name="T8" fmla="*/ 218 w 298"/>
                <a:gd name="T9" fmla="*/ 40 h 298"/>
                <a:gd name="T10" fmla="*/ 139 w 298"/>
                <a:gd name="T11" fmla="*/ 138 h 298"/>
                <a:gd name="T12" fmla="*/ 99 w 298"/>
                <a:gd name="T13" fmla="*/ 178 h 298"/>
                <a:gd name="T14" fmla="*/ 39 w 298"/>
                <a:gd name="T15" fmla="*/ 237 h 298"/>
                <a:gd name="T16" fmla="*/ 79 w 298"/>
                <a:gd name="T17" fmla="*/ 2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98">
                  <a:moveTo>
                    <a:pt x="79" y="276"/>
                  </a:moveTo>
                  <a:lnTo>
                    <a:pt x="79" y="276"/>
                  </a:lnTo>
                  <a:cubicBezTo>
                    <a:pt x="118" y="237"/>
                    <a:pt x="139" y="217"/>
                    <a:pt x="178" y="178"/>
                  </a:cubicBezTo>
                  <a:cubicBezTo>
                    <a:pt x="198" y="138"/>
                    <a:pt x="237" y="98"/>
                    <a:pt x="257" y="79"/>
                  </a:cubicBezTo>
                  <a:cubicBezTo>
                    <a:pt x="297" y="40"/>
                    <a:pt x="257" y="0"/>
                    <a:pt x="218" y="40"/>
                  </a:cubicBezTo>
                  <a:cubicBezTo>
                    <a:pt x="198" y="59"/>
                    <a:pt x="158" y="98"/>
                    <a:pt x="139" y="138"/>
                  </a:cubicBezTo>
                  <a:cubicBezTo>
                    <a:pt x="118" y="158"/>
                    <a:pt x="118" y="178"/>
                    <a:pt x="99" y="178"/>
                  </a:cubicBezTo>
                  <a:cubicBezTo>
                    <a:pt x="79" y="198"/>
                    <a:pt x="60" y="217"/>
                    <a:pt x="39" y="237"/>
                  </a:cubicBezTo>
                  <a:cubicBezTo>
                    <a:pt x="0" y="257"/>
                    <a:pt x="39" y="297"/>
                    <a:pt x="79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0AC1D8C7-45D5-C94D-9632-33F424A30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3297238"/>
              <a:ext cx="93662" cy="50800"/>
            </a:xfrm>
            <a:custGeom>
              <a:avLst/>
              <a:gdLst>
                <a:gd name="T0" fmla="*/ 218 w 258"/>
                <a:gd name="T1" fmla="*/ 0 h 139"/>
                <a:gd name="T2" fmla="*/ 218 w 258"/>
                <a:gd name="T3" fmla="*/ 0 h 139"/>
                <a:gd name="T4" fmla="*/ 118 w 258"/>
                <a:gd name="T5" fmla="*/ 19 h 139"/>
                <a:gd name="T6" fmla="*/ 19 w 258"/>
                <a:gd name="T7" fmla="*/ 79 h 139"/>
                <a:gd name="T8" fmla="*/ 39 w 258"/>
                <a:gd name="T9" fmla="*/ 138 h 139"/>
                <a:gd name="T10" fmla="*/ 118 w 258"/>
                <a:gd name="T11" fmla="*/ 79 h 139"/>
                <a:gd name="T12" fmla="*/ 218 w 258"/>
                <a:gd name="T13" fmla="*/ 59 h 139"/>
                <a:gd name="T14" fmla="*/ 218 w 258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39">
                  <a:moveTo>
                    <a:pt x="218" y="0"/>
                  </a:moveTo>
                  <a:lnTo>
                    <a:pt x="218" y="0"/>
                  </a:lnTo>
                  <a:cubicBezTo>
                    <a:pt x="178" y="19"/>
                    <a:pt x="138" y="19"/>
                    <a:pt x="118" y="19"/>
                  </a:cubicBezTo>
                  <a:cubicBezTo>
                    <a:pt x="79" y="39"/>
                    <a:pt x="59" y="59"/>
                    <a:pt x="19" y="79"/>
                  </a:cubicBezTo>
                  <a:cubicBezTo>
                    <a:pt x="0" y="79"/>
                    <a:pt x="0" y="138"/>
                    <a:pt x="39" y="138"/>
                  </a:cubicBezTo>
                  <a:cubicBezTo>
                    <a:pt x="79" y="119"/>
                    <a:pt x="99" y="98"/>
                    <a:pt x="118" y="79"/>
                  </a:cubicBezTo>
                  <a:cubicBezTo>
                    <a:pt x="158" y="79"/>
                    <a:pt x="197" y="79"/>
                    <a:pt x="218" y="59"/>
                  </a:cubicBezTo>
                  <a:cubicBezTo>
                    <a:pt x="257" y="39"/>
                    <a:pt x="237" y="0"/>
                    <a:pt x="2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8E6B6AF8-0927-C148-9AFF-61054A44C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3182938"/>
              <a:ext cx="85725" cy="100012"/>
            </a:xfrm>
            <a:custGeom>
              <a:avLst/>
              <a:gdLst>
                <a:gd name="T0" fmla="*/ 178 w 239"/>
                <a:gd name="T1" fmla="*/ 237 h 278"/>
                <a:gd name="T2" fmla="*/ 178 w 239"/>
                <a:gd name="T3" fmla="*/ 237 h 278"/>
                <a:gd name="T4" fmla="*/ 218 w 239"/>
                <a:gd name="T5" fmla="*/ 198 h 278"/>
                <a:gd name="T6" fmla="*/ 59 w 239"/>
                <a:gd name="T7" fmla="*/ 40 h 278"/>
                <a:gd name="T8" fmla="*/ 20 w 239"/>
                <a:gd name="T9" fmla="*/ 79 h 278"/>
                <a:gd name="T10" fmla="*/ 178 w 239"/>
                <a:gd name="T11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78">
                  <a:moveTo>
                    <a:pt x="178" y="237"/>
                  </a:moveTo>
                  <a:lnTo>
                    <a:pt x="178" y="237"/>
                  </a:lnTo>
                  <a:cubicBezTo>
                    <a:pt x="198" y="277"/>
                    <a:pt x="238" y="237"/>
                    <a:pt x="218" y="198"/>
                  </a:cubicBezTo>
                  <a:cubicBezTo>
                    <a:pt x="159" y="139"/>
                    <a:pt x="119" y="99"/>
                    <a:pt x="59" y="40"/>
                  </a:cubicBezTo>
                  <a:cubicBezTo>
                    <a:pt x="40" y="0"/>
                    <a:pt x="0" y="40"/>
                    <a:pt x="20" y="79"/>
                  </a:cubicBezTo>
                  <a:cubicBezTo>
                    <a:pt x="80" y="139"/>
                    <a:pt x="119" y="178"/>
                    <a:pt x="178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AC636DAD-B3AD-EA4A-9D67-DBBAAB2A2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3317875"/>
              <a:ext cx="93663" cy="71438"/>
            </a:xfrm>
            <a:custGeom>
              <a:avLst/>
              <a:gdLst>
                <a:gd name="T0" fmla="*/ 237 w 258"/>
                <a:gd name="T1" fmla="*/ 118 h 199"/>
                <a:gd name="T2" fmla="*/ 237 w 258"/>
                <a:gd name="T3" fmla="*/ 118 h 199"/>
                <a:gd name="T4" fmla="*/ 59 w 258"/>
                <a:gd name="T5" fmla="*/ 20 h 199"/>
                <a:gd name="T6" fmla="*/ 20 w 258"/>
                <a:gd name="T7" fmla="*/ 60 h 199"/>
                <a:gd name="T8" fmla="*/ 198 w 258"/>
                <a:gd name="T9" fmla="*/ 178 h 199"/>
                <a:gd name="T10" fmla="*/ 237 w 258"/>
                <a:gd name="T11" fmla="*/ 11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99">
                  <a:moveTo>
                    <a:pt x="237" y="118"/>
                  </a:moveTo>
                  <a:lnTo>
                    <a:pt x="237" y="118"/>
                  </a:lnTo>
                  <a:cubicBezTo>
                    <a:pt x="178" y="99"/>
                    <a:pt x="119" y="60"/>
                    <a:pt x="59" y="20"/>
                  </a:cubicBezTo>
                  <a:cubicBezTo>
                    <a:pt x="20" y="0"/>
                    <a:pt x="0" y="39"/>
                    <a:pt x="20" y="60"/>
                  </a:cubicBezTo>
                  <a:cubicBezTo>
                    <a:pt x="79" y="99"/>
                    <a:pt x="139" y="139"/>
                    <a:pt x="198" y="178"/>
                  </a:cubicBezTo>
                  <a:cubicBezTo>
                    <a:pt x="237" y="198"/>
                    <a:pt x="257" y="139"/>
                    <a:pt x="237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C3F5A5CF-E953-F946-A113-AC8EF78B4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825" y="3481388"/>
              <a:ext cx="107950" cy="42862"/>
            </a:xfrm>
            <a:custGeom>
              <a:avLst/>
              <a:gdLst>
                <a:gd name="T0" fmla="*/ 238 w 298"/>
                <a:gd name="T1" fmla="*/ 20 h 119"/>
                <a:gd name="T2" fmla="*/ 238 w 298"/>
                <a:gd name="T3" fmla="*/ 20 h 119"/>
                <a:gd name="T4" fmla="*/ 60 w 298"/>
                <a:gd name="T5" fmla="*/ 40 h 119"/>
                <a:gd name="T6" fmla="*/ 39 w 298"/>
                <a:gd name="T7" fmla="*/ 79 h 119"/>
                <a:gd name="T8" fmla="*/ 257 w 298"/>
                <a:gd name="T9" fmla="*/ 79 h 119"/>
                <a:gd name="T10" fmla="*/ 238 w 298"/>
                <a:gd name="T11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119">
                  <a:moveTo>
                    <a:pt x="238" y="20"/>
                  </a:moveTo>
                  <a:lnTo>
                    <a:pt x="238" y="20"/>
                  </a:lnTo>
                  <a:cubicBezTo>
                    <a:pt x="198" y="40"/>
                    <a:pt x="119" y="59"/>
                    <a:pt x="60" y="40"/>
                  </a:cubicBezTo>
                  <a:cubicBezTo>
                    <a:pt x="39" y="20"/>
                    <a:pt x="0" y="59"/>
                    <a:pt x="39" y="79"/>
                  </a:cubicBezTo>
                  <a:cubicBezTo>
                    <a:pt x="119" y="118"/>
                    <a:pt x="198" y="98"/>
                    <a:pt x="257" y="79"/>
                  </a:cubicBezTo>
                  <a:cubicBezTo>
                    <a:pt x="297" y="59"/>
                    <a:pt x="277" y="0"/>
                    <a:pt x="23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49" name="Groeperen 42">
            <a:extLst>
              <a:ext uri="{FF2B5EF4-FFF2-40B4-BE49-F238E27FC236}">
                <a16:creationId xmlns:a16="http://schemas.microsoft.com/office/drawing/2014/main" id="{280CEB1F-B094-EB46-B8A9-368990228FEA}"/>
              </a:ext>
            </a:extLst>
          </p:cNvPr>
          <p:cNvGrpSpPr/>
          <p:nvPr/>
        </p:nvGrpSpPr>
        <p:grpSpPr>
          <a:xfrm>
            <a:off x="953653" y="5249087"/>
            <a:ext cx="624100" cy="542585"/>
            <a:chOff x="4060825" y="3103563"/>
            <a:chExt cx="777875" cy="676275"/>
          </a:xfrm>
          <a:solidFill>
            <a:schemeClr val="tx1"/>
          </a:solidFill>
        </p:grpSpPr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0437CD63-2970-B54C-8E78-57692123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763" y="3260725"/>
              <a:ext cx="541337" cy="519113"/>
            </a:xfrm>
            <a:custGeom>
              <a:avLst/>
              <a:gdLst>
                <a:gd name="T0" fmla="*/ 1207 w 1505"/>
                <a:gd name="T1" fmla="*/ 79 h 1444"/>
                <a:gd name="T2" fmla="*/ 1207 w 1505"/>
                <a:gd name="T3" fmla="*/ 79 h 1444"/>
                <a:gd name="T4" fmla="*/ 970 w 1505"/>
                <a:gd name="T5" fmla="*/ 19 h 1444"/>
                <a:gd name="T6" fmla="*/ 772 w 1505"/>
                <a:gd name="T7" fmla="*/ 19 h 1444"/>
                <a:gd name="T8" fmla="*/ 317 w 1505"/>
                <a:gd name="T9" fmla="*/ 178 h 1444"/>
                <a:gd name="T10" fmla="*/ 99 w 1505"/>
                <a:gd name="T11" fmla="*/ 949 h 1444"/>
                <a:gd name="T12" fmla="*/ 891 w 1505"/>
                <a:gd name="T13" fmla="*/ 1384 h 1444"/>
                <a:gd name="T14" fmla="*/ 910 w 1505"/>
                <a:gd name="T15" fmla="*/ 1364 h 1444"/>
                <a:gd name="T16" fmla="*/ 1286 w 1505"/>
                <a:gd name="T17" fmla="*/ 1146 h 1444"/>
                <a:gd name="T18" fmla="*/ 1484 w 1505"/>
                <a:gd name="T19" fmla="*/ 771 h 1444"/>
                <a:gd name="T20" fmla="*/ 1445 w 1505"/>
                <a:gd name="T21" fmla="*/ 376 h 1444"/>
                <a:gd name="T22" fmla="*/ 1207 w 1505"/>
                <a:gd name="T23" fmla="*/ 79 h 1444"/>
                <a:gd name="T24" fmla="*/ 1306 w 1505"/>
                <a:gd name="T25" fmla="*/ 1028 h 1444"/>
                <a:gd name="T26" fmla="*/ 1306 w 1505"/>
                <a:gd name="T27" fmla="*/ 1028 h 1444"/>
                <a:gd name="T28" fmla="*/ 871 w 1505"/>
                <a:gd name="T29" fmla="*/ 1325 h 1444"/>
                <a:gd name="T30" fmla="*/ 851 w 1505"/>
                <a:gd name="T31" fmla="*/ 1325 h 1444"/>
                <a:gd name="T32" fmla="*/ 119 w 1505"/>
                <a:gd name="T33" fmla="*/ 771 h 1444"/>
                <a:gd name="T34" fmla="*/ 257 w 1505"/>
                <a:gd name="T35" fmla="*/ 316 h 1444"/>
                <a:gd name="T36" fmla="*/ 713 w 1505"/>
                <a:gd name="T37" fmla="*/ 99 h 1444"/>
                <a:gd name="T38" fmla="*/ 1425 w 1505"/>
                <a:gd name="T39" fmla="*/ 593 h 1444"/>
                <a:gd name="T40" fmla="*/ 1306 w 1505"/>
                <a:gd name="T41" fmla="*/ 1028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5" h="1444">
                  <a:moveTo>
                    <a:pt x="1207" y="79"/>
                  </a:moveTo>
                  <a:lnTo>
                    <a:pt x="1207" y="79"/>
                  </a:lnTo>
                  <a:cubicBezTo>
                    <a:pt x="1128" y="59"/>
                    <a:pt x="1029" y="39"/>
                    <a:pt x="970" y="19"/>
                  </a:cubicBezTo>
                  <a:cubicBezTo>
                    <a:pt x="891" y="0"/>
                    <a:pt x="831" y="0"/>
                    <a:pt x="772" y="19"/>
                  </a:cubicBezTo>
                  <a:cubicBezTo>
                    <a:pt x="613" y="59"/>
                    <a:pt x="455" y="79"/>
                    <a:pt x="317" y="178"/>
                  </a:cubicBezTo>
                  <a:cubicBezTo>
                    <a:pt x="79" y="356"/>
                    <a:pt x="0" y="692"/>
                    <a:pt x="99" y="949"/>
                  </a:cubicBezTo>
                  <a:cubicBezTo>
                    <a:pt x="238" y="1265"/>
                    <a:pt x="534" y="1443"/>
                    <a:pt x="891" y="1384"/>
                  </a:cubicBezTo>
                  <a:cubicBezTo>
                    <a:pt x="891" y="1384"/>
                    <a:pt x="891" y="1364"/>
                    <a:pt x="910" y="1364"/>
                  </a:cubicBezTo>
                  <a:cubicBezTo>
                    <a:pt x="1049" y="1325"/>
                    <a:pt x="1188" y="1265"/>
                    <a:pt x="1286" y="1146"/>
                  </a:cubicBezTo>
                  <a:cubicBezTo>
                    <a:pt x="1365" y="1047"/>
                    <a:pt x="1445" y="909"/>
                    <a:pt x="1484" y="771"/>
                  </a:cubicBezTo>
                  <a:cubicBezTo>
                    <a:pt x="1504" y="653"/>
                    <a:pt x="1504" y="494"/>
                    <a:pt x="1445" y="376"/>
                  </a:cubicBezTo>
                  <a:cubicBezTo>
                    <a:pt x="1405" y="276"/>
                    <a:pt x="1306" y="138"/>
                    <a:pt x="1207" y="79"/>
                  </a:cubicBezTo>
                  <a:close/>
                  <a:moveTo>
                    <a:pt x="1306" y="1028"/>
                  </a:moveTo>
                  <a:lnTo>
                    <a:pt x="1306" y="1028"/>
                  </a:lnTo>
                  <a:cubicBezTo>
                    <a:pt x="1188" y="1186"/>
                    <a:pt x="1049" y="1265"/>
                    <a:pt x="871" y="1325"/>
                  </a:cubicBezTo>
                  <a:cubicBezTo>
                    <a:pt x="871" y="1325"/>
                    <a:pt x="871" y="1325"/>
                    <a:pt x="851" y="1325"/>
                  </a:cubicBezTo>
                  <a:cubicBezTo>
                    <a:pt x="495" y="1384"/>
                    <a:pt x="159" y="1127"/>
                    <a:pt x="119" y="771"/>
                  </a:cubicBezTo>
                  <a:cubicBezTo>
                    <a:pt x="99" y="613"/>
                    <a:pt x="159" y="435"/>
                    <a:pt x="257" y="316"/>
                  </a:cubicBezTo>
                  <a:cubicBezTo>
                    <a:pt x="356" y="178"/>
                    <a:pt x="554" y="138"/>
                    <a:pt x="713" y="99"/>
                  </a:cubicBezTo>
                  <a:cubicBezTo>
                    <a:pt x="1049" y="0"/>
                    <a:pt x="1425" y="218"/>
                    <a:pt x="1425" y="593"/>
                  </a:cubicBezTo>
                  <a:cubicBezTo>
                    <a:pt x="1445" y="750"/>
                    <a:pt x="1405" y="889"/>
                    <a:pt x="1306" y="10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380300A-4F71-1D4F-A128-74669A269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352800"/>
              <a:ext cx="42863" cy="107950"/>
            </a:xfrm>
            <a:custGeom>
              <a:avLst/>
              <a:gdLst>
                <a:gd name="T0" fmla="*/ 40 w 120"/>
                <a:gd name="T1" fmla="*/ 237 h 298"/>
                <a:gd name="T2" fmla="*/ 40 w 120"/>
                <a:gd name="T3" fmla="*/ 237 h 298"/>
                <a:gd name="T4" fmla="*/ 79 w 120"/>
                <a:gd name="T5" fmla="*/ 277 h 298"/>
                <a:gd name="T6" fmla="*/ 99 w 120"/>
                <a:gd name="T7" fmla="*/ 198 h 298"/>
                <a:gd name="T8" fmla="*/ 59 w 120"/>
                <a:gd name="T9" fmla="*/ 40 h 298"/>
                <a:gd name="T10" fmla="*/ 40 w 120"/>
                <a:gd name="T11" fmla="*/ 19 h 298"/>
                <a:gd name="T12" fmla="*/ 0 w 120"/>
                <a:gd name="T13" fmla="*/ 79 h 298"/>
                <a:gd name="T14" fmla="*/ 40 w 120"/>
                <a:gd name="T15" fmla="*/ 23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98">
                  <a:moveTo>
                    <a:pt x="40" y="237"/>
                  </a:moveTo>
                  <a:lnTo>
                    <a:pt x="40" y="237"/>
                  </a:lnTo>
                  <a:cubicBezTo>
                    <a:pt x="40" y="257"/>
                    <a:pt x="59" y="297"/>
                    <a:pt x="79" y="277"/>
                  </a:cubicBezTo>
                  <a:cubicBezTo>
                    <a:pt x="119" y="257"/>
                    <a:pt x="119" y="218"/>
                    <a:pt x="99" y="198"/>
                  </a:cubicBezTo>
                  <a:cubicBezTo>
                    <a:pt x="99" y="139"/>
                    <a:pt x="79" y="79"/>
                    <a:pt x="59" y="40"/>
                  </a:cubicBezTo>
                  <a:cubicBezTo>
                    <a:pt x="59" y="19"/>
                    <a:pt x="40" y="0"/>
                    <a:pt x="40" y="19"/>
                  </a:cubicBezTo>
                  <a:cubicBezTo>
                    <a:pt x="0" y="19"/>
                    <a:pt x="0" y="59"/>
                    <a:pt x="0" y="79"/>
                  </a:cubicBezTo>
                  <a:cubicBezTo>
                    <a:pt x="20" y="139"/>
                    <a:pt x="20" y="198"/>
                    <a:pt x="40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7D5C5322-0267-BC41-B014-9542C956A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788" y="3381375"/>
              <a:ext cx="42862" cy="100013"/>
            </a:xfrm>
            <a:custGeom>
              <a:avLst/>
              <a:gdLst>
                <a:gd name="T0" fmla="*/ 99 w 120"/>
                <a:gd name="T1" fmla="*/ 237 h 278"/>
                <a:gd name="T2" fmla="*/ 99 w 120"/>
                <a:gd name="T3" fmla="*/ 237 h 278"/>
                <a:gd name="T4" fmla="*/ 99 w 120"/>
                <a:gd name="T5" fmla="*/ 218 h 278"/>
                <a:gd name="T6" fmla="*/ 99 w 120"/>
                <a:gd name="T7" fmla="*/ 119 h 278"/>
                <a:gd name="T8" fmla="*/ 40 w 120"/>
                <a:gd name="T9" fmla="*/ 20 h 278"/>
                <a:gd name="T10" fmla="*/ 0 w 120"/>
                <a:gd name="T11" fmla="*/ 40 h 278"/>
                <a:gd name="T12" fmla="*/ 40 w 120"/>
                <a:gd name="T13" fmla="*/ 237 h 278"/>
                <a:gd name="T14" fmla="*/ 99 w 120"/>
                <a:gd name="T15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78">
                  <a:moveTo>
                    <a:pt x="99" y="237"/>
                  </a:moveTo>
                  <a:lnTo>
                    <a:pt x="99" y="237"/>
                  </a:lnTo>
                  <a:lnTo>
                    <a:pt x="99" y="218"/>
                  </a:lnTo>
                  <a:cubicBezTo>
                    <a:pt x="119" y="178"/>
                    <a:pt x="99" y="158"/>
                    <a:pt x="99" y="119"/>
                  </a:cubicBezTo>
                  <a:cubicBezTo>
                    <a:pt x="79" y="79"/>
                    <a:pt x="79" y="40"/>
                    <a:pt x="40" y="2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99"/>
                    <a:pt x="20" y="178"/>
                    <a:pt x="40" y="237"/>
                  </a:cubicBezTo>
                  <a:cubicBezTo>
                    <a:pt x="59" y="277"/>
                    <a:pt x="99" y="257"/>
                    <a:pt x="99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482F516E-2D97-F845-96D7-63AA0707A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3438525"/>
              <a:ext cx="300037" cy="171450"/>
            </a:xfrm>
            <a:custGeom>
              <a:avLst/>
              <a:gdLst>
                <a:gd name="T0" fmla="*/ 772 w 832"/>
                <a:gd name="T1" fmla="*/ 40 h 475"/>
                <a:gd name="T2" fmla="*/ 772 w 832"/>
                <a:gd name="T3" fmla="*/ 40 h 475"/>
                <a:gd name="T4" fmla="*/ 692 w 832"/>
                <a:gd name="T5" fmla="*/ 237 h 475"/>
                <a:gd name="T6" fmla="*/ 435 w 832"/>
                <a:gd name="T7" fmla="*/ 375 h 475"/>
                <a:gd name="T8" fmla="*/ 59 w 832"/>
                <a:gd name="T9" fmla="*/ 119 h 475"/>
                <a:gd name="T10" fmla="*/ 20 w 832"/>
                <a:gd name="T11" fmla="*/ 119 h 475"/>
                <a:gd name="T12" fmla="*/ 396 w 832"/>
                <a:gd name="T13" fmla="*/ 435 h 475"/>
                <a:gd name="T14" fmla="*/ 831 w 832"/>
                <a:gd name="T15" fmla="*/ 60 h 475"/>
                <a:gd name="T16" fmla="*/ 772 w 832"/>
                <a:gd name="T17" fmla="*/ 4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475">
                  <a:moveTo>
                    <a:pt x="772" y="40"/>
                  </a:moveTo>
                  <a:lnTo>
                    <a:pt x="772" y="40"/>
                  </a:lnTo>
                  <a:cubicBezTo>
                    <a:pt x="772" y="99"/>
                    <a:pt x="712" y="178"/>
                    <a:pt x="692" y="237"/>
                  </a:cubicBezTo>
                  <a:cubicBezTo>
                    <a:pt x="613" y="336"/>
                    <a:pt x="534" y="356"/>
                    <a:pt x="435" y="375"/>
                  </a:cubicBezTo>
                  <a:cubicBezTo>
                    <a:pt x="218" y="415"/>
                    <a:pt x="119" y="296"/>
                    <a:pt x="59" y="119"/>
                  </a:cubicBezTo>
                  <a:cubicBezTo>
                    <a:pt x="59" y="79"/>
                    <a:pt x="0" y="99"/>
                    <a:pt x="20" y="119"/>
                  </a:cubicBezTo>
                  <a:cubicBezTo>
                    <a:pt x="79" y="316"/>
                    <a:pt x="178" y="474"/>
                    <a:pt x="396" y="435"/>
                  </a:cubicBezTo>
                  <a:cubicBezTo>
                    <a:pt x="613" y="415"/>
                    <a:pt x="791" y="277"/>
                    <a:pt x="831" y="60"/>
                  </a:cubicBezTo>
                  <a:cubicBezTo>
                    <a:pt x="831" y="20"/>
                    <a:pt x="772" y="0"/>
                    <a:pt x="772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ED99429C-0DEA-1B46-9F5E-B9D2DF12F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3103563"/>
              <a:ext cx="36512" cy="100012"/>
            </a:xfrm>
            <a:custGeom>
              <a:avLst/>
              <a:gdLst>
                <a:gd name="T0" fmla="*/ 79 w 100"/>
                <a:gd name="T1" fmla="*/ 238 h 278"/>
                <a:gd name="T2" fmla="*/ 79 w 100"/>
                <a:gd name="T3" fmla="*/ 238 h 278"/>
                <a:gd name="T4" fmla="*/ 79 w 100"/>
                <a:gd name="T5" fmla="*/ 40 h 278"/>
                <a:gd name="T6" fmla="*/ 20 w 100"/>
                <a:gd name="T7" fmla="*/ 40 h 278"/>
                <a:gd name="T8" fmla="*/ 20 w 100"/>
                <a:gd name="T9" fmla="*/ 238 h 278"/>
                <a:gd name="T10" fmla="*/ 79 w 100"/>
                <a:gd name="T11" fmla="*/ 2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78">
                  <a:moveTo>
                    <a:pt x="79" y="238"/>
                  </a:moveTo>
                  <a:lnTo>
                    <a:pt x="79" y="238"/>
                  </a:lnTo>
                  <a:cubicBezTo>
                    <a:pt x="79" y="179"/>
                    <a:pt x="79" y="100"/>
                    <a:pt x="79" y="40"/>
                  </a:cubicBezTo>
                  <a:cubicBezTo>
                    <a:pt x="60" y="0"/>
                    <a:pt x="0" y="0"/>
                    <a:pt x="20" y="40"/>
                  </a:cubicBezTo>
                  <a:cubicBezTo>
                    <a:pt x="20" y="100"/>
                    <a:pt x="20" y="179"/>
                    <a:pt x="20" y="238"/>
                  </a:cubicBezTo>
                  <a:cubicBezTo>
                    <a:pt x="40" y="277"/>
                    <a:pt x="99" y="277"/>
                    <a:pt x="79" y="2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5ED4DDB-2D4B-DC43-A5D0-B51C4F045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3125788"/>
              <a:ext cx="107950" cy="107950"/>
            </a:xfrm>
            <a:custGeom>
              <a:avLst/>
              <a:gdLst>
                <a:gd name="T0" fmla="*/ 79 w 298"/>
                <a:gd name="T1" fmla="*/ 276 h 298"/>
                <a:gd name="T2" fmla="*/ 79 w 298"/>
                <a:gd name="T3" fmla="*/ 276 h 298"/>
                <a:gd name="T4" fmla="*/ 178 w 298"/>
                <a:gd name="T5" fmla="*/ 178 h 298"/>
                <a:gd name="T6" fmla="*/ 257 w 298"/>
                <a:gd name="T7" fmla="*/ 79 h 298"/>
                <a:gd name="T8" fmla="*/ 218 w 298"/>
                <a:gd name="T9" fmla="*/ 40 h 298"/>
                <a:gd name="T10" fmla="*/ 139 w 298"/>
                <a:gd name="T11" fmla="*/ 138 h 298"/>
                <a:gd name="T12" fmla="*/ 99 w 298"/>
                <a:gd name="T13" fmla="*/ 178 h 298"/>
                <a:gd name="T14" fmla="*/ 39 w 298"/>
                <a:gd name="T15" fmla="*/ 237 h 298"/>
                <a:gd name="T16" fmla="*/ 79 w 298"/>
                <a:gd name="T17" fmla="*/ 2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98">
                  <a:moveTo>
                    <a:pt x="79" y="276"/>
                  </a:moveTo>
                  <a:lnTo>
                    <a:pt x="79" y="276"/>
                  </a:lnTo>
                  <a:cubicBezTo>
                    <a:pt x="118" y="237"/>
                    <a:pt x="139" y="217"/>
                    <a:pt x="178" y="178"/>
                  </a:cubicBezTo>
                  <a:cubicBezTo>
                    <a:pt x="198" y="138"/>
                    <a:pt x="237" y="98"/>
                    <a:pt x="257" y="79"/>
                  </a:cubicBezTo>
                  <a:cubicBezTo>
                    <a:pt x="297" y="40"/>
                    <a:pt x="257" y="0"/>
                    <a:pt x="218" y="40"/>
                  </a:cubicBezTo>
                  <a:cubicBezTo>
                    <a:pt x="198" y="59"/>
                    <a:pt x="158" y="98"/>
                    <a:pt x="139" y="138"/>
                  </a:cubicBezTo>
                  <a:cubicBezTo>
                    <a:pt x="118" y="158"/>
                    <a:pt x="118" y="178"/>
                    <a:pt x="99" y="178"/>
                  </a:cubicBezTo>
                  <a:cubicBezTo>
                    <a:pt x="79" y="198"/>
                    <a:pt x="60" y="217"/>
                    <a:pt x="39" y="237"/>
                  </a:cubicBezTo>
                  <a:cubicBezTo>
                    <a:pt x="0" y="257"/>
                    <a:pt x="39" y="297"/>
                    <a:pt x="79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EFED44D8-87DE-A546-833D-D062239D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3297238"/>
              <a:ext cx="93662" cy="50800"/>
            </a:xfrm>
            <a:custGeom>
              <a:avLst/>
              <a:gdLst>
                <a:gd name="T0" fmla="*/ 218 w 258"/>
                <a:gd name="T1" fmla="*/ 0 h 139"/>
                <a:gd name="T2" fmla="*/ 218 w 258"/>
                <a:gd name="T3" fmla="*/ 0 h 139"/>
                <a:gd name="T4" fmla="*/ 118 w 258"/>
                <a:gd name="T5" fmla="*/ 19 h 139"/>
                <a:gd name="T6" fmla="*/ 19 w 258"/>
                <a:gd name="T7" fmla="*/ 79 h 139"/>
                <a:gd name="T8" fmla="*/ 39 w 258"/>
                <a:gd name="T9" fmla="*/ 138 h 139"/>
                <a:gd name="T10" fmla="*/ 118 w 258"/>
                <a:gd name="T11" fmla="*/ 79 h 139"/>
                <a:gd name="T12" fmla="*/ 218 w 258"/>
                <a:gd name="T13" fmla="*/ 59 h 139"/>
                <a:gd name="T14" fmla="*/ 218 w 258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39">
                  <a:moveTo>
                    <a:pt x="218" y="0"/>
                  </a:moveTo>
                  <a:lnTo>
                    <a:pt x="218" y="0"/>
                  </a:lnTo>
                  <a:cubicBezTo>
                    <a:pt x="178" y="19"/>
                    <a:pt x="138" y="19"/>
                    <a:pt x="118" y="19"/>
                  </a:cubicBezTo>
                  <a:cubicBezTo>
                    <a:pt x="79" y="39"/>
                    <a:pt x="59" y="59"/>
                    <a:pt x="19" y="79"/>
                  </a:cubicBezTo>
                  <a:cubicBezTo>
                    <a:pt x="0" y="79"/>
                    <a:pt x="0" y="138"/>
                    <a:pt x="39" y="138"/>
                  </a:cubicBezTo>
                  <a:cubicBezTo>
                    <a:pt x="79" y="119"/>
                    <a:pt x="99" y="98"/>
                    <a:pt x="118" y="79"/>
                  </a:cubicBezTo>
                  <a:cubicBezTo>
                    <a:pt x="158" y="79"/>
                    <a:pt x="197" y="79"/>
                    <a:pt x="218" y="59"/>
                  </a:cubicBezTo>
                  <a:cubicBezTo>
                    <a:pt x="257" y="39"/>
                    <a:pt x="237" y="0"/>
                    <a:pt x="2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312877F2-EAF5-BA4A-A804-0C912D94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3182938"/>
              <a:ext cx="85725" cy="100012"/>
            </a:xfrm>
            <a:custGeom>
              <a:avLst/>
              <a:gdLst>
                <a:gd name="T0" fmla="*/ 178 w 239"/>
                <a:gd name="T1" fmla="*/ 237 h 278"/>
                <a:gd name="T2" fmla="*/ 178 w 239"/>
                <a:gd name="T3" fmla="*/ 237 h 278"/>
                <a:gd name="T4" fmla="*/ 218 w 239"/>
                <a:gd name="T5" fmla="*/ 198 h 278"/>
                <a:gd name="T6" fmla="*/ 59 w 239"/>
                <a:gd name="T7" fmla="*/ 40 h 278"/>
                <a:gd name="T8" fmla="*/ 20 w 239"/>
                <a:gd name="T9" fmla="*/ 79 h 278"/>
                <a:gd name="T10" fmla="*/ 178 w 239"/>
                <a:gd name="T11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78">
                  <a:moveTo>
                    <a:pt x="178" y="237"/>
                  </a:moveTo>
                  <a:lnTo>
                    <a:pt x="178" y="237"/>
                  </a:lnTo>
                  <a:cubicBezTo>
                    <a:pt x="198" y="277"/>
                    <a:pt x="238" y="237"/>
                    <a:pt x="218" y="198"/>
                  </a:cubicBezTo>
                  <a:cubicBezTo>
                    <a:pt x="159" y="139"/>
                    <a:pt x="119" y="99"/>
                    <a:pt x="59" y="40"/>
                  </a:cubicBezTo>
                  <a:cubicBezTo>
                    <a:pt x="40" y="0"/>
                    <a:pt x="0" y="40"/>
                    <a:pt x="20" y="79"/>
                  </a:cubicBezTo>
                  <a:cubicBezTo>
                    <a:pt x="80" y="139"/>
                    <a:pt x="119" y="178"/>
                    <a:pt x="178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2F1CC39C-AC10-BC46-96C3-EC060BFDD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3317875"/>
              <a:ext cx="93663" cy="71438"/>
            </a:xfrm>
            <a:custGeom>
              <a:avLst/>
              <a:gdLst>
                <a:gd name="T0" fmla="*/ 237 w 258"/>
                <a:gd name="T1" fmla="*/ 118 h 199"/>
                <a:gd name="T2" fmla="*/ 237 w 258"/>
                <a:gd name="T3" fmla="*/ 118 h 199"/>
                <a:gd name="T4" fmla="*/ 59 w 258"/>
                <a:gd name="T5" fmla="*/ 20 h 199"/>
                <a:gd name="T6" fmla="*/ 20 w 258"/>
                <a:gd name="T7" fmla="*/ 60 h 199"/>
                <a:gd name="T8" fmla="*/ 198 w 258"/>
                <a:gd name="T9" fmla="*/ 178 h 199"/>
                <a:gd name="T10" fmla="*/ 237 w 258"/>
                <a:gd name="T11" fmla="*/ 11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99">
                  <a:moveTo>
                    <a:pt x="237" y="118"/>
                  </a:moveTo>
                  <a:lnTo>
                    <a:pt x="237" y="118"/>
                  </a:lnTo>
                  <a:cubicBezTo>
                    <a:pt x="178" y="99"/>
                    <a:pt x="119" y="60"/>
                    <a:pt x="59" y="20"/>
                  </a:cubicBezTo>
                  <a:cubicBezTo>
                    <a:pt x="20" y="0"/>
                    <a:pt x="0" y="39"/>
                    <a:pt x="20" y="60"/>
                  </a:cubicBezTo>
                  <a:cubicBezTo>
                    <a:pt x="79" y="99"/>
                    <a:pt x="139" y="139"/>
                    <a:pt x="198" y="178"/>
                  </a:cubicBezTo>
                  <a:cubicBezTo>
                    <a:pt x="237" y="198"/>
                    <a:pt x="257" y="139"/>
                    <a:pt x="237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9A4778CF-818F-A942-8BEA-568BD37F0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825" y="3481388"/>
              <a:ext cx="107950" cy="42862"/>
            </a:xfrm>
            <a:custGeom>
              <a:avLst/>
              <a:gdLst>
                <a:gd name="T0" fmla="*/ 238 w 298"/>
                <a:gd name="T1" fmla="*/ 20 h 119"/>
                <a:gd name="T2" fmla="*/ 238 w 298"/>
                <a:gd name="T3" fmla="*/ 20 h 119"/>
                <a:gd name="T4" fmla="*/ 60 w 298"/>
                <a:gd name="T5" fmla="*/ 40 h 119"/>
                <a:gd name="T6" fmla="*/ 39 w 298"/>
                <a:gd name="T7" fmla="*/ 79 h 119"/>
                <a:gd name="T8" fmla="*/ 257 w 298"/>
                <a:gd name="T9" fmla="*/ 79 h 119"/>
                <a:gd name="T10" fmla="*/ 238 w 298"/>
                <a:gd name="T11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119">
                  <a:moveTo>
                    <a:pt x="238" y="20"/>
                  </a:moveTo>
                  <a:lnTo>
                    <a:pt x="238" y="20"/>
                  </a:lnTo>
                  <a:cubicBezTo>
                    <a:pt x="198" y="40"/>
                    <a:pt x="119" y="59"/>
                    <a:pt x="60" y="40"/>
                  </a:cubicBezTo>
                  <a:cubicBezTo>
                    <a:pt x="39" y="20"/>
                    <a:pt x="0" y="59"/>
                    <a:pt x="39" y="79"/>
                  </a:cubicBezTo>
                  <a:cubicBezTo>
                    <a:pt x="119" y="118"/>
                    <a:pt x="198" y="98"/>
                    <a:pt x="257" y="79"/>
                  </a:cubicBezTo>
                  <a:cubicBezTo>
                    <a:pt x="297" y="59"/>
                    <a:pt x="277" y="0"/>
                    <a:pt x="23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60" name="Groeperen 42">
            <a:extLst>
              <a:ext uri="{FF2B5EF4-FFF2-40B4-BE49-F238E27FC236}">
                <a16:creationId xmlns:a16="http://schemas.microsoft.com/office/drawing/2014/main" id="{3CA48E2A-E2ED-AE48-9DB9-956604B34934}"/>
              </a:ext>
            </a:extLst>
          </p:cNvPr>
          <p:cNvGrpSpPr/>
          <p:nvPr/>
        </p:nvGrpSpPr>
        <p:grpSpPr>
          <a:xfrm>
            <a:off x="953654" y="3967322"/>
            <a:ext cx="624100" cy="542585"/>
            <a:chOff x="4060825" y="3103563"/>
            <a:chExt cx="777875" cy="676275"/>
          </a:xfrm>
          <a:solidFill>
            <a:schemeClr val="tx1"/>
          </a:solidFill>
        </p:grpSpPr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9F60F3D8-77A5-0A48-8ADF-8ECD203A8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763" y="3260725"/>
              <a:ext cx="541337" cy="519113"/>
            </a:xfrm>
            <a:custGeom>
              <a:avLst/>
              <a:gdLst>
                <a:gd name="T0" fmla="*/ 1207 w 1505"/>
                <a:gd name="T1" fmla="*/ 79 h 1444"/>
                <a:gd name="T2" fmla="*/ 1207 w 1505"/>
                <a:gd name="T3" fmla="*/ 79 h 1444"/>
                <a:gd name="T4" fmla="*/ 970 w 1505"/>
                <a:gd name="T5" fmla="*/ 19 h 1444"/>
                <a:gd name="T6" fmla="*/ 772 w 1505"/>
                <a:gd name="T7" fmla="*/ 19 h 1444"/>
                <a:gd name="T8" fmla="*/ 317 w 1505"/>
                <a:gd name="T9" fmla="*/ 178 h 1444"/>
                <a:gd name="T10" fmla="*/ 99 w 1505"/>
                <a:gd name="T11" fmla="*/ 949 h 1444"/>
                <a:gd name="T12" fmla="*/ 891 w 1505"/>
                <a:gd name="T13" fmla="*/ 1384 h 1444"/>
                <a:gd name="T14" fmla="*/ 910 w 1505"/>
                <a:gd name="T15" fmla="*/ 1364 h 1444"/>
                <a:gd name="T16" fmla="*/ 1286 w 1505"/>
                <a:gd name="T17" fmla="*/ 1146 h 1444"/>
                <a:gd name="T18" fmla="*/ 1484 w 1505"/>
                <a:gd name="T19" fmla="*/ 771 h 1444"/>
                <a:gd name="T20" fmla="*/ 1445 w 1505"/>
                <a:gd name="T21" fmla="*/ 376 h 1444"/>
                <a:gd name="T22" fmla="*/ 1207 w 1505"/>
                <a:gd name="T23" fmla="*/ 79 h 1444"/>
                <a:gd name="T24" fmla="*/ 1306 w 1505"/>
                <a:gd name="T25" fmla="*/ 1028 h 1444"/>
                <a:gd name="T26" fmla="*/ 1306 w 1505"/>
                <a:gd name="T27" fmla="*/ 1028 h 1444"/>
                <a:gd name="T28" fmla="*/ 871 w 1505"/>
                <a:gd name="T29" fmla="*/ 1325 h 1444"/>
                <a:gd name="T30" fmla="*/ 851 w 1505"/>
                <a:gd name="T31" fmla="*/ 1325 h 1444"/>
                <a:gd name="T32" fmla="*/ 119 w 1505"/>
                <a:gd name="T33" fmla="*/ 771 h 1444"/>
                <a:gd name="T34" fmla="*/ 257 w 1505"/>
                <a:gd name="T35" fmla="*/ 316 h 1444"/>
                <a:gd name="T36" fmla="*/ 713 w 1505"/>
                <a:gd name="T37" fmla="*/ 99 h 1444"/>
                <a:gd name="T38" fmla="*/ 1425 w 1505"/>
                <a:gd name="T39" fmla="*/ 593 h 1444"/>
                <a:gd name="T40" fmla="*/ 1306 w 1505"/>
                <a:gd name="T41" fmla="*/ 1028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5" h="1444">
                  <a:moveTo>
                    <a:pt x="1207" y="79"/>
                  </a:moveTo>
                  <a:lnTo>
                    <a:pt x="1207" y="79"/>
                  </a:lnTo>
                  <a:cubicBezTo>
                    <a:pt x="1128" y="59"/>
                    <a:pt x="1029" y="39"/>
                    <a:pt x="970" y="19"/>
                  </a:cubicBezTo>
                  <a:cubicBezTo>
                    <a:pt x="891" y="0"/>
                    <a:pt x="831" y="0"/>
                    <a:pt x="772" y="19"/>
                  </a:cubicBezTo>
                  <a:cubicBezTo>
                    <a:pt x="613" y="59"/>
                    <a:pt x="455" y="79"/>
                    <a:pt x="317" y="178"/>
                  </a:cubicBezTo>
                  <a:cubicBezTo>
                    <a:pt x="79" y="356"/>
                    <a:pt x="0" y="692"/>
                    <a:pt x="99" y="949"/>
                  </a:cubicBezTo>
                  <a:cubicBezTo>
                    <a:pt x="238" y="1265"/>
                    <a:pt x="534" y="1443"/>
                    <a:pt x="891" y="1384"/>
                  </a:cubicBezTo>
                  <a:cubicBezTo>
                    <a:pt x="891" y="1384"/>
                    <a:pt x="891" y="1364"/>
                    <a:pt x="910" y="1364"/>
                  </a:cubicBezTo>
                  <a:cubicBezTo>
                    <a:pt x="1049" y="1325"/>
                    <a:pt x="1188" y="1265"/>
                    <a:pt x="1286" y="1146"/>
                  </a:cubicBezTo>
                  <a:cubicBezTo>
                    <a:pt x="1365" y="1047"/>
                    <a:pt x="1445" y="909"/>
                    <a:pt x="1484" y="771"/>
                  </a:cubicBezTo>
                  <a:cubicBezTo>
                    <a:pt x="1504" y="653"/>
                    <a:pt x="1504" y="494"/>
                    <a:pt x="1445" y="376"/>
                  </a:cubicBezTo>
                  <a:cubicBezTo>
                    <a:pt x="1405" y="276"/>
                    <a:pt x="1306" y="138"/>
                    <a:pt x="1207" y="79"/>
                  </a:cubicBezTo>
                  <a:close/>
                  <a:moveTo>
                    <a:pt x="1306" y="1028"/>
                  </a:moveTo>
                  <a:lnTo>
                    <a:pt x="1306" y="1028"/>
                  </a:lnTo>
                  <a:cubicBezTo>
                    <a:pt x="1188" y="1186"/>
                    <a:pt x="1049" y="1265"/>
                    <a:pt x="871" y="1325"/>
                  </a:cubicBezTo>
                  <a:cubicBezTo>
                    <a:pt x="871" y="1325"/>
                    <a:pt x="871" y="1325"/>
                    <a:pt x="851" y="1325"/>
                  </a:cubicBezTo>
                  <a:cubicBezTo>
                    <a:pt x="495" y="1384"/>
                    <a:pt x="159" y="1127"/>
                    <a:pt x="119" y="771"/>
                  </a:cubicBezTo>
                  <a:cubicBezTo>
                    <a:pt x="99" y="613"/>
                    <a:pt x="159" y="435"/>
                    <a:pt x="257" y="316"/>
                  </a:cubicBezTo>
                  <a:cubicBezTo>
                    <a:pt x="356" y="178"/>
                    <a:pt x="554" y="138"/>
                    <a:pt x="713" y="99"/>
                  </a:cubicBezTo>
                  <a:cubicBezTo>
                    <a:pt x="1049" y="0"/>
                    <a:pt x="1425" y="218"/>
                    <a:pt x="1425" y="593"/>
                  </a:cubicBezTo>
                  <a:cubicBezTo>
                    <a:pt x="1445" y="750"/>
                    <a:pt x="1405" y="889"/>
                    <a:pt x="1306" y="10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304D1569-15B4-FE46-8AFB-4921A2DBC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352800"/>
              <a:ext cx="42863" cy="107950"/>
            </a:xfrm>
            <a:custGeom>
              <a:avLst/>
              <a:gdLst>
                <a:gd name="T0" fmla="*/ 40 w 120"/>
                <a:gd name="T1" fmla="*/ 237 h 298"/>
                <a:gd name="T2" fmla="*/ 40 w 120"/>
                <a:gd name="T3" fmla="*/ 237 h 298"/>
                <a:gd name="T4" fmla="*/ 79 w 120"/>
                <a:gd name="T5" fmla="*/ 277 h 298"/>
                <a:gd name="T6" fmla="*/ 99 w 120"/>
                <a:gd name="T7" fmla="*/ 198 h 298"/>
                <a:gd name="T8" fmla="*/ 59 w 120"/>
                <a:gd name="T9" fmla="*/ 40 h 298"/>
                <a:gd name="T10" fmla="*/ 40 w 120"/>
                <a:gd name="T11" fmla="*/ 19 h 298"/>
                <a:gd name="T12" fmla="*/ 0 w 120"/>
                <a:gd name="T13" fmla="*/ 79 h 298"/>
                <a:gd name="T14" fmla="*/ 40 w 120"/>
                <a:gd name="T15" fmla="*/ 23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98">
                  <a:moveTo>
                    <a:pt x="40" y="237"/>
                  </a:moveTo>
                  <a:lnTo>
                    <a:pt x="40" y="237"/>
                  </a:lnTo>
                  <a:cubicBezTo>
                    <a:pt x="40" y="257"/>
                    <a:pt x="59" y="297"/>
                    <a:pt x="79" y="277"/>
                  </a:cubicBezTo>
                  <a:cubicBezTo>
                    <a:pt x="119" y="257"/>
                    <a:pt x="119" y="218"/>
                    <a:pt x="99" y="198"/>
                  </a:cubicBezTo>
                  <a:cubicBezTo>
                    <a:pt x="99" y="139"/>
                    <a:pt x="79" y="79"/>
                    <a:pt x="59" y="40"/>
                  </a:cubicBezTo>
                  <a:cubicBezTo>
                    <a:pt x="59" y="19"/>
                    <a:pt x="40" y="0"/>
                    <a:pt x="40" y="19"/>
                  </a:cubicBezTo>
                  <a:cubicBezTo>
                    <a:pt x="0" y="19"/>
                    <a:pt x="0" y="59"/>
                    <a:pt x="0" y="79"/>
                  </a:cubicBezTo>
                  <a:cubicBezTo>
                    <a:pt x="20" y="139"/>
                    <a:pt x="20" y="198"/>
                    <a:pt x="40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6802D8E7-47A7-CB4D-AAE3-B60B24E41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788" y="3381375"/>
              <a:ext cx="42862" cy="100013"/>
            </a:xfrm>
            <a:custGeom>
              <a:avLst/>
              <a:gdLst>
                <a:gd name="T0" fmla="*/ 99 w 120"/>
                <a:gd name="T1" fmla="*/ 237 h 278"/>
                <a:gd name="T2" fmla="*/ 99 w 120"/>
                <a:gd name="T3" fmla="*/ 237 h 278"/>
                <a:gd name="T4" fmla="*/ 99 w 120"/>
                <a:gd name="T5" fmla="*/ 218 h 278"/>
                <a:gd name="T6" fmla="*/ 99 w 120"/>
                <a:gd name="T7" fmla="*/ 119 h 278"/>
                <a:gd name="T8" fmla="*/ 40 w 120"/>
                <a:gd name="T9" fmla="*/ 20 h 278"/>
                <a:gd name="T10" fmla="*/ 0 w 120"/>
                <a:gd name="T11" fmla="*/ 40 h 278"/>
                <a:gd name="T12" fmla="*/ 40 w 120"/>
                <a:gd name="T13" fmla="*/ 237 h 278"/>
                <a:gd name="T14" fmla="*/ 99 w 120"/>
                <a:gd name="T15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78">
                  <a:moveTo>
                    <a:pt x="99" y="237"/>
                  </a:moveTo>
                  <a:lnTo>
                    <a:pt x="99" y="237"/>
                  </a:lnTo>
                  <a:lnTo>
                    <a:pt x="99" y="218"/>
                  </a:lnTo>
                  <a:cubicBezTo>
                    <a:pt x="119" y="178"/>
                    <a:pt x="99" y="158"/>
                    <a:pt x="99" y="119"/>
                  </a:cubicBezTo>
                  <a:cubicBezTo>
                    <a:pt x="79" y="79"/>
                    <a:pt x="79" y="40"/>
                    <a:pt x="40" y="20"/>
                  </a:cubicBezTo>
                  <a:cubicBezTo>
                    <a:pt x="20" y="0"/>
                    <a:pt x="0" y="20"/>
                    <a:pt x="0" y="40"/>
                  </a:cubicBezTo>
                  <a:cubicBezTo>
                    <a:pt x="0" y="99"/>
                    <a:pt x="20" y="178"/>
                    <a:pt x="40" y="237"/>
                  </a:cubicBezTo>
                  <a:cubicBezTo>
                    <a:pt x="59" y="277"/>
                    <a:pt x="99" y="257"/>
                    <a:pt x="99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40F9EFD0-A8B6-CA47-921C-2A780CCEF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3438525"/>
              <a:ext cx="300037" cy="171450"/>
            </a:xfrm>
            <a:custGeom>
              <a:avLst/>
              <a:gdLst>
                <a:gd name="T0" fmla="*/ 772 w 832"/>
                <a:gd name="T1" fmla="*/ 40 h 475"/>
                <a:gd name="T2" fmla="*/ 772 w 832"/>
                <a:gd name="T3" fmla="*/ 40 h 475"/>
                <a:gd name="T4" fmla="*/ 692 w 832"/>
                <a:gd name="T5" fmla="*/ 237 h 475"/>
                <a:gd name="T6" fmla="*/ 435 w 832"/>
                <a:gd name="T7" fmla="*/ 375 h 475"/>
                <a:gd name="T8" fmla="*/ 59 w 832"/>
                <a:gd name="T9" fmla="*/ 119 h 475"/>
                <a:gd name="T10" fmla="*/ 20 w 832"/>
                <a:gd name="T11" fmla="*/ 119 h 475"/>
                <a:gd name="T12" fmla="*/ 396 w 832"/>
                <a:gd name="T13" fmla="*/ 435 h 475"/>
                <a:gd name="T14" fmla="*/ 831 w 832"/>
                <a:gd name="T15" fmla="*/ 60 h 475"/>
                <a:gd name="T16" fmla="*/ 772 w 832"/>
                <a:gd name="T17" fmla="*/ 4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475">
                  <a:moveTo>
                    <a:pt x="772" y="40"/>
                  </a:moveTo>
                  <a:lnTo>
                    <a:pt x="772" y="40"/>
                  </a:lnTo>
                  <a:cubicBezTo>
                    <a:pt x="772" y="99"/>
                    <a:pt x="712" y="178"/>
                    <a:pt x="692" y="237"/>
                  </a:cubicBezTo>
                  <a:cubicBezTo>
                    <a:pt x="613" y="336"/>
                    <a:pt x="534" y="356"/>
                    <a:pt x="435" y="375"/>
                  </a:cubicBezTo>
                  <a:cubicBezTo>
                    <a:pt x="218" y="415"/>
                    <a:pt x="119" y="296"/>
                    <a:pt x="59" y="119"/>
                  </a:cubicBezTo>
                  <a:cubicBezTo>
                    <a:pt x="59" y="79"/>
                    <a:pt x="0" y="99"/>
                    <a:pt x="20" y="119"/>
                  </a:cubicBezTo>
                  <a:cubicBezTo>
                    <a:pt x="79" y="316"/>
                    <a:pt x="178" y="474"/>
                    <a:pt x="396" y="435"/>
                  </a:cubicBezTo>
                  <a:cubicBezTo>
                    <a:pt x="613" y="415"/>
                    <a:pt x="791" y="277"/>
                    <a:pt x="831" y="60"/>
                  </a:cubicBezTo>
                  <a:cubicBezTo>
                    <a:pt x="831" y="20"/>
                    <a:pt x="772" y="0"/>
                    <a:pt x="772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F91A1450-DB32-BF4F-95BF-B61E2157F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3103563"/>
              <a:ext cx="36512" cy="100012"/>
            </a:xfrm>
            <a:custGeom>
              <a:avLst/>
              <a:gdLst>
                <a:gd name="T0" fmla="*/ 79 w 100"/>
                <a:gd name="T1" fmla="*/ 238 h 278"/>
                <a:gd name="T2" fmla="*/ 79 w 100"/>
                <a:gd name="T3" fmla="*/ 238 h 278"/>
                <a:gd name="T4" fmla="*/ 79 w 100"/>
                <a:gd name="T5" fmla="*/ 40 h 278"/>
                <a:gd name="T6" fmla="*/ 20 w 100"/>
                <a:gd name="T7" fmla="*/ 40 h 278"/>
                <a:gd name="T8" fmla="*/ 20 w 100"/>
                <a:gd name="T9" fmla="*/ 238 h 278"/>
                <a:gd name="T10" fmla="*/ 79 w 100"/>
                <a:gd name="T11" fmla="*/ 2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78">
                  <a:moveTo>
                    <a:pt x="79" y="238"/>
                  </a:moveTo>
                  <a:lnTo>
                    <a:pt x="79" y="238"/>
                  </a:lnTo>
                  <a:cubicBezTo>
                    <a:pt x="79" y="179"/>
                    <a:pt x="79" y="100"/>
                    <a:pt x="79" y="40"/>
                  </a:cubicBezTo>
                  <a:cubicBezTo>
                    <a:pt x="60" y="0"/>
                    <a:pt x="0" y="0"/>
                    <a:pt x="20" y="40"/>
                  </a:cubicBezTo>
                  <a:cubicBezTo>
                    <a:pt x="20" y="100"/>
                    <a:pt x="20" y="179"/>
                    <a:pt x="20" y="238"/>
                  </a:cubicBezTo>
                  <a:cubicBezTo>
                    <a:pt x="40" y="277"/>
                    <a:pt x="99" y="277"/>
                    <a:pt x="79" y="2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1A357768-F4C4-254E-B3A4-1F8EF0A4F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63" y="3125788"/>
              <a:ext cx="107950" cy="107950"/>
            </a:xfrm>
            <a:custGeom>
              <a:avLst/>
              <a:gdLst>
                <a:gd name="T0" fmla="*/ 79 w 298"/>
                <a:gd name="T1" fmla="*/ 276 h 298"/>
                <a:gd name="T2" fmla="*/ 79 w 298"/>
                <a:gd name="T3" fmla="*/ 276 h 298"/>
                <a:gd name="T4" fmla="*/ 178 w 298"/>
                <a:gd name="T5" fmla="*/ 178 h 298"/>
                <a:gd name="T6" fmla="*/ 257 w 298"/>
                <a:gd name="T7" fmla="*/ 79 h 298"/>
                <a:gd name="T8" fmla="*/ 218 w 298"/>
                <a:gd name="T9" fmla="*/ 40 h 298"/>
                <a:gd name="T10" fmla="*/ 139 w 298"/>
                <a:gd name="T11" fmla="*/ 138 h 298"/>
                <a:gd name="T12" fmla="*/ 99 w 298"/>
                <a:gd name="T13" fmla="*/ 178 h 298"/>
                <a:gd name="T14" fmla="*/ 39 w 298"/>
                <a:gd name="T15" fmla="*/ 237 h 298"/>
                <a:gd name="T16" fmla="*/ 79 w 298"/>
                <a:gd name="T17" fmla="*/ 2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98">
                  <a:moveTo>
                    <a:pt x="79" y="276"/>
                  </a:moveTo>
                  <a:lnTo>
                    <a:pt x="79" y="276"/>
                  </a:lnTo>
                  <a:cubicBezTo>
                    <a:pt x="118" y="237"/>
                    <a:pt x="139" y="217"/>
                    <a:pt x="178" y="178"/>
                  </a:cubicBezTo>
                  <a:cubicBezTo>
                    <a:pt x="198" y="138"/>
                    <a:pt x="237" y="98"/>
                    <a:pt x="257" y="79"/>
                  </a:cubicBezTo>
                  <a:cubicBezTo>
                    <a:pt x="297" y="40"/>
                    <a:pt x="257" y="0"/>
                    <a:pt x="218" y="40"/>
                  </a:cubicBezTo>
                  <a:cubicBezTo>
                    <a:pt x="198" y="59"/>
                    <a:pt x="158" y="98"/>
                    <a:pt x="139" y="138"/>
                  </a:cubicBezTo>
                  <a:cubicBezTo>
                    <a:pt x="118" y="158"/>
                    <a:pt x="118" y="178"/>
                    <a:pt x="99" y="178"/>
                  </a:cubicBezTo>
                  <a:cubicBezTo>
                    <a:pt x="79" y="198"/>
                    <a:pt x="60" y="217"/>
                    <a:pt x="39" y="237"/>
                  </a:cubicBezTo>
                  <a:cubicBezTo>
                    <a:pt x="0" y="257"/>
                    <a:pt x="39" y="297"/>
                    <a:pt x="79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42D9673-79FE-D849-A43B-97417104B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3297238"/>
              <a:ext cx="93662" cy="50800"/>
            </a:xfrm>
            <a:custGeom>
              <a:avLst/>
              <a:gdLst>
                <a:gd name="T0" fmla="*/ 218 w 258"/>
                <a:gd name="T1" fmla="*/ 0 h 139"/>
                <a:gd name="T2" fmla="*/ 218 w 258"/>
                <a:gd name="T3" fmla="*/ 0 h 139"/>
                <a:gd name="T4" fmla="*/ 118 w 258"/>
                <a:gd name="T5" fmla="*/ 19 h 139"/>
                <a:gd name="T6" fmla="*/ 19 w 258"/>
                <a:gd name="T7" fmla="*/ 79 h 139"/>
                <a:gd name="T8" fmla="*/ 39 w 258"/>
                <a:gd name="T9" fmla="*/ 138 h 139"/>
                <a:gd name="T10" fmla="*/ 118 w 258"/>
                <a:gd name="T11" fmla="*/ 79 h 139"/>
                <a:gd name="T12" fmla="*/ 218 w 258"/>
                <a:gd name="T13" fmla="*/ 59 h 139"/>
                <a:gd name="T14" fmla="*/ 218 w 258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39">
                  <a:moveTo>
                    <a:pt x="218" y="0"/>
                  </a:moveTo>
                  <a:lnTo>
                    <a:pt x="218" y="0"/>
                  </a:lnTo>
                  <a:cubicBezTo>
                    <a:pt x="178" y="19"/>
                    <a:pt x="138" y="19"/>
                    <a:pt x="118" y="19"/>
                  </a:cubicBezTo>
                  <a:cubicBezTo>
                    <a:pt x="79" y="39"/>
                    <a:pt x="59" y="59"/>
                    <a:pt x="19" y="79"/>
                  </a:cubicBezTo>
                  <a:cubicBezTo>
                    <a:pt x="0" y="79"/>
                    <a:pt x="0" y="138"/>
                    <a:pt x="39" y="138"/>
                  </a:cubicBezTo>
                  <a:cubicBezTo>
                    <a:pt x="79" y="119"/>
                    <a:pt x="99" y="98"/>
                    <a:pt x="118" y="79"/>
                  </a:cubicBezTo>
                  <a:cubicBezTo>
                    <a:pt x="158" y="79"/>
                    <a:pt x="197" y="79"/>
                    <a:pt x="218" y="59"/>
                  </a:cubicBezTo>
                  <a:cubicBezTo>
                    <a:pt x="257" y="39"/>
                    <a:pt x="237" y="0"/>
                    <a:pt x="2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7900B907-01B4-0241-81A1-BE3E08A8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3182938"/>
              <a:ext cx="85725" cy="100012"/>
            </a:xfrm>
            <a:custGeom>
              <a:avLst/>
              <a:gdLst>
                <a:gd name="T0" fmla="*/ 178 w 239"/>
                <a:gd name="T1" fmla="*/ 237 h 278"/>
                <a:gd name="T2" fmla="*/ 178 w 239"/>
                <a:gd name="T3" fmla="*/ 237 h 278"/>
                <a:gd name="T4" fmla="*/ 218 w 239"/>
                <a:gd name="T5" fmla="*/ 198 h 278"/>
                <a:gd name="T6" fmla="*/ 59 w 239"/>
                <a:gd name="T7" fmla="*/ 40 h 278"/>
                <a:gd name="T8" fmla="*/ 20 w 239"/>
                <a:gd name="T9" fmla="*/ 79 h 278"/>
                <a:gd name="T10" fmla="*/ 178 w 239"/>
                <a:gd name="T11" fmla="*/ 2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78">
                  <a:moveTo>
                    <a:pt x="178" y="237"/>
                  </a:moveTo>
                  <a:lnTo>
                    <a:pt x="178" y="237"/>
                  </a:lnTo>
                  <a:cubicBezTo>
                    <a:pt x="198" y="277"/>
                    <a:pt x="238" y="237"/>
                    <a:pt x="218" y="198"/>
                  </a:cubicBezTo>
                  <a:cubicBezTo>
                    <a:pt x="159" y="139"/>
                    <a:pt x="119" y="99"/>
                    <a:pt x="59" y="40"/>
                  </a:cubicBezTo>
                  <a:cubicBezTo>
                    <a:pt x="40" y="0"/>
                    <a:pt x="0" y="40"/>
                    <a:pt x="20" y="79"/>
                  </a:cubicBezTo>
                  <a:cubicBezTo>
                    <a:pt x="80" y="139"/>
                    <a:pt x="119" y="178"/>
                    <a:pt x="178" y="2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4E1A2039-1E02-CD43-AAAA-63101C876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3317875"/>
              <a:ext cx="93663" cy="71438"/>
            </a:xfrm>
            <a:custGeom>
              <a:avLst/>
              <a:gdLst>
                <a:gd name="T0" fmla="*/ 237 w 258"/>
                <a:gd name="T1" fmla="*/ 118 h 199"/>
                <a:gd name="T2" fmla="*/ 237 w 258"/>
                <a:gd name="T3" fmla="*/ 118 h 199"/>
                <a:gd name="T4" fmla="*/ 59 w 258"/>
                <a:gd name="T5" fmla="*/ 20 h 199"/>
                <a:gd name="T6" fmla="*/ 20 w 258"/>
                <a:gd name="T7" fmla="*/ 60 h 199"/>
                <a:gd name="T8" fmla="*/ 198 w 258"/>
                <a:gd name="T9" fmla="*/ 178 h 199"/>
                <a:gd name="T10" fmla="*/ 237 w 258"/>
                <a:gd name="T11" fmla="*/ 11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99">
                  <a:moveTo>
                    <a:pt x="237" y="118"/>
                  </a:moveTo>
                  <a:lnTo>
                    <a:pt x="237" y="118"/>
                  </a:lnTo>
                  <a:cubicBezTo>
                    <a:pt x="178" y="99"/>
                    <a:pt x="119" y="60"/>
                    <a:pt x="59" y="20"/>
                  </a:cubicBezTo>
                  <a:cubicBezTo>
                    <a:pt x="20" y="0"/>
                    <a:pt x="0" y="39"/>
                    <a:pt x="20" y="60"/>
                  </a:cubicBezTo>
                  <a:cubicBezTo>
                    <a:pt x="79" y="99"/>
                    <a:pt x="139" y="139"/>
                    <a:pt x="198" y="178"/>
                  </a:cubicBezTo>
                  <a:cubicBezTo>
                    <a:pt x="237" y="198"/>
                    <a:pt x="257" y="139"/>
                    <a:pt x="237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36CD756A-1DC3-B54A-9BFA-F26199E45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825" y="3481388"/>
              <a:ext cx="107950" cy="42862"/>
            </a:xfrm>
            <a:custGeom>
              <a:avLst/>
              <a:gdLst>
                <a:gd name="T0" fmla="*/ 238 w 298"/>
                <a:gd name="T1" fmla="*/ 20 h 119"/>
                <a:gd name="T2" fmla="*/ 238 w 298"/>
                <a:gd name="T3" fmla="*/ 20 h 119"/>
                <a:gd name="T4" fmla="*/ 60 w 298"/>
                <a:gd name="T5" fmla="*/ 40 h 119"/>
                <a:gd name="T6" fmla="*/ 39 w 298"/>
                <a:gd name="T7" fmla="*/ 79 h 119"/>
                <a:gd name="T8" fmla="*/ 257 w 298"/>
                <a:gd name="T9" fmla="*/ 79 h 119"/>
                <a:gd name="T10" fmla="*/ 238 w 298"/>
                <a:gd name="T11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119">
                  <a:moveTo>
                    <a:pt x="238" y="20"/>
                  </a:moveTo>
                  <a:lnTo>
                    <a:pt x="238" y="20"/>
                  </a:lnTo>
                  <a:cubicBezTo>
                    <a:pt x="198" y="40"/>
                    <a:pt x="119" y="59"/>
                    <a:pt x="60" y="40"/>
                  </a:cubicBezTo>
                  <a:cubicBezTo>
                    <a:pt x="39" y="20"/>
                    <a:pt x="0" y="59"/>
                    <a:pt x="39" y="79"/>
                  </a:cubicBezTo>
                  <a:cubicBezTo>
                    <a:pt x="119" y="118"/>
                    <a:pt x="198" y="98"/>
                    <a:pt x="257" y="79"/>
                  </a:cubicBezTo>
                  <a:cubicBezTo>
                    <a:pt x="297" y="59"/>
                    <a:pt x="277" y="0"/>
                    <a:pt x="238" y="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846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EE7A0-3786-4182-8007-560B5389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 maar wat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6173C8-F732-4C84-9EA0-7CD6F74369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Waar moet een N2 er die in de PZ werkt of er mee te maken krijgt aan voldoen</a:t>
            </a:r>
          </a:p>
          <a:p>
            <a:pPr marL="0" indent="0">
              <a:buNone/>
            </a:pPr>
            <a:r>
              <a:rPr lang="nl-NL" dirty="0"/>
              <a:t>		jong, oud, blauw, groen !</a:t>
            </a:r>
          </a:p>
        </p:txBody>
      </p:sp>
    </p:spTree>
    <p:extLst>
      <p:ext uri="{BB962C8B-B14F-4D97-AF65-F5344CB8AC3E}">
        <p14:creationId xmlns:p14="http://schemas.microsoft.com/office/powerpoint/2010/main" val="4330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ROC Midden Nederland">
      <a:dk1>
        <a:srgbClr val="2E3091"/>
      </a:dk1>
      <a:lt1>
        <a:srgbClr val="FFFFFF"/>
      </a:lt1>
      <a:dk2>
        <a:srgbClr val="0079C8"/>
      </a:dk2>
      <a:lt2>
        <a:srgbClr val="62B1E5"/>
      </a:lt2>
      <a:accent1>
        <a:srgbClr val="DB0450"/>
      </a:accent1>
      <a:accent2>
        <a:srgbClr val="F04C98"/>
      </a:accent2>
      <a:accent3>
        <a:srgbClr val="6D2485"/>
      </a:accent3>
      <a:accent4>
        <a:srgbClr val="C11DAB"/>
      </a:accent4>
      <a:accent5>
        <a:srgbClr val="50AA05"/>
      </a:accent5>
      <a:accent6>
        <a:srgbClr val="C8DD02"/>
      </a:accent6>
      <a:hlink>
        <a:srgbClr val="2E3091"/>
      </a:hlink>
      <a:folHlink>
        <a:srgbClr val="2E30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D1452189-CE19-ED4F-B505-EA5E08714649}" vid="{0DF94A3B-8403-654C-AACE-643AEC69CDB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a1700-b788-4d75-a5a6-21597e4efe02">
      <UserInfo>
        <DisplayName>Teunissen, M.D. (Mark)</DisplayName>
        <AccountId>6</AccountId>
        <AccountType/>
      </UserInfo>
      <UserInfo>
        <DisplayName>Arkel, G. (Gerrit) van</DisplayName>
        <AccountId>13</AccountId>
        <AccountType/>
      </UserInfo>
      <UserInfo>
        <DisplayName>Vulpen, M.M.C. (Marjolein) van</DisplayName>
        <AccountId>19</AccountId>
        <AccountType/>
      </UserInfo>
      <UserInfo>
        <DisplayName>Holtkamp, F.G.M. (Frank)</DisplayName>
        <AccountId>20</AccountId>
        <AccountType/>
      </UserInfo>
      <UserInfo>
        <DisplayName>Haartman - Schiphorst, G.G. (Gerie)</DisplayName>
        <AccountId>14</AccountId>
        <AccountType/>
      </UserInfo>
      <UserInfo>
        <DisplayName>Gelens, R.B. (Rene)</DisplayName>
        <AccountId>15</AccountId>
        <AccountType/>
      </UserInfo>
      <UserInfo>
        <DisplayName>Sluimers, I. (Inger)</DisplayName>
        <AccountId>47</AccountId>
        <AccountType/>
      </UserInfo>
      <UserInfo>
        <DisplayName>Reuvers - Berkulo, M.A.R. (Meriam)</DisplayName>
        <AccountId>110</AccountId>
        <AccountType/>
      </UserInfo>
      <UserInfo>
        <DisplayName>Steeg, L. (Linda) ter</DisplayName>
        <AccountId>80</AccountId>
        <AccountType/>
      </UserInfo>
      <UserInfo>
        <DisplayName>Veen, A. (Annemien) van der</DisplayName>
        <AccountId>127</AccountId>
        <AccountType/>
      </UserInfo>
      <UserInfo>
        <DisplayName>Pasman - de Boer, M.I. (Margreet)</DisplayName>
        <AccountId>177</AccountId>
        <AccountType/>
      </UserInfo>
      <UserInfo>
        <DisplayName>Voskamp, J. (Janny)</DisplayName>
        <AccountId>25</AccountId>
        <AccountType/>
      </UserInfo>
      <UserInfo>
        <DisplayName>Bouchikhi, N. (Nourdin)</DisplayName>
        <AccountId>227</AccountId>
        <AccountType/>
      </UserInfo>
      <UserInfo>
        <DisplayName>Biersteker, M. (Marieke)</DisplayName>
        <AccountId>228</AccountId>
        <AccountType/>
      </UserInfo>
      <UserInfo>
        <DisplayName>Kreetz, N. (Nori)</DisplayName>
        <AccountId>229</AccountId>
        <AccountType/>
      </UserInfo>
      <UserInfo>
        <DisplayName>Kesmer, I. (Isil)</DisplayName>
        <AccountId>230</AccountId>
        <AccountType/>
      </UserInfo>
      <UserInfo>
        <DisplayName>Bashandy, K. (Karim)</DisplayName>
        <AccountId>213</AccountId>
        <AccountType/>
      </UserInfo>
      <UserInfo>
        <DisplayName>Veen, W. (Wout) van der</DisplayName>
        <AccountId>237</AccountId>
        <AccountType/>
      </UserInfo>
      <UserInfo>
        <DisplayName>Nelemans, M.S. (Merel)</DisplayName>
        <AccountId>246</AccountId>
        <AccountType/>
      </UserInfo>
      <UserInfo>
        <DisplayName>Smit, B.F. (Bram)</DisplayName>
        <AccountId>196</AccountId>
        <AccountType/>
      </UserInfo>
      <UserInfo>
        <DisplayName>Mooijenkind, A.M.A. (Lian)</DisplayName>
        <AccountId>214</AccountId>
        <AccountType/>
      </UserInfo>
      <UserInfo>
        <DisplayName>Rijswijk, C.M.A. (Christa)</DisplayName>
        <AccountId>259</AccountId>
        <AccountType/>
      </UserInfo>
      <UserInfo>
        <DisplayName>Putten - Beverdam, A. (Atie) van</DisplayName>
        <AccountId>100</AccountId>
        <AccountType/>
      </UserInfo>
      <UserInfo>
        <DisplayName>Sijben, S.M. (Sanne)</DisplayName>
        <AccountId>261</AccountId>
        <AccountType/>
      </UserInfo>
      <UserInfo>
        <DisplayName>Oemar, F.M. (Farahnaaz)</DisplayName>
        <AccountId>274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8F15FB03B1BF469D580F38BAE5370E" ma:contentTypeVersion="10" ma:contentTypeDescription="Een nieuw document maken." ma:contentTypeScope="" ma:versionID="00c1e722aabceb6d577db54ca1a8483d">
  <xsd:schema xmlns:xsd="http://www.w3.org/2001/XMLSchema" xmlns:xs="http://www.w3.org/2001/XMLSchema" xmlns:p="http://schemas.microsoft.com/office/2006/metadata/properties" xmlns:ns2="fc9c1fb5-0cef-4110-8540-173582a9b6cc" xmlns:ns3="07ca1700-b788-4d75-a5a6-21597e4efe02" targetNamespace="http://schemas.microsoft.com/office/2006/metadata/properties" ma:root="true" ma:fieldsID="1351736d52eb01756f10055ce62c3502" ns2:_="" ns3:_="">
    <xsd:import namespace="fc9c1fb5-0cef-4110-8540-173582a9b6cc"/>
    <xsd:import namespace="07ca1700-b788-4d75-a5a6-21597e4efe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c1fb5-0cef-4110-8540-173582a9b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a1700-b788-4d75-a5a6-21597e4efe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8E275-B3AE-47DC-A14E-89B88E68712B}">
  <ds:schemaRefs>
    <ds:schemaRef ds:uri="http://schemas.microsoft.com/office/2006/metadata/properties"/>
    <ds:schemaRef ds:uri="http://schemas.microsoft.com/office/infopath/2007/PartnerControls"/>
    <ds:schemaRef ds:uri="07ca1700-b788-4d75-a5a6-21597e4efe02"/>
  </ds:schemaRefs>
</ds:datastoreItem>
</file>

<file path=customXml/itemProps2.xml><?xml version="1.0" encoding="utf-8"?>
<ds:datastoreItem xmlns:ds="http://schemas.openxmlformats.org/officeDocument/2006/customXml" ds:itemID="{644BB76C-ED03-4B2C-B912-B5EA5E9DC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9c1fb5-0cef-4110-8540-173582a9b6cc"/>
    <ds:schemaRef ds:uri="07ca1700-b788-4d75-a5a6-21597e4ef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404E0-D11A-4E9D-B07D-EDC698A684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440</Words>
  <Application>Microsoft Office PowerPoint</Application>
  <PresentationFormat>Breedbeeld</PresentationFormat>
  <Paragraphs>66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Office-thema</vt:lpstr>
      <vt:lpstr>Kan een zorgmedewerker met een laag complexe opleiding hoog complexe zorg verlenen?</vt:lpstr>
      <vt:lpstr>Doel van deze Workshop</vt:lpstr>
      <vt:lpstr>Kan een zorgmedewerker met een laag complexe opleiding hoog complexe zorg verlenen?</vt:lpstr>
      <vt:lpstr>Profiel van N2</vt:lpstr>
      <vt:lpstr>Raakvlakken die het functioneren moeilijker maken</vt:lpstr>
      <vt:lpstr>Interview/ les over palliatieve zorg.</vt:lpstr>
      <vt:lpstr>De N2 is een spin in een web!</vt:lpstr>
      <vt:lpstr>Doelen voor binnen de opleiding</vt:lpstr>
      <vt:lpstr>Zo maar wat vragen</vt:lpstr>
      <vt:lpstr>Zo maar wat vragen</vt:lpstr>
      <vt:lpstr>Zo maar wat vragen</vt:lpstr>
      <vt:lpstr>Zo maar wat vragen !</vt:lpstr>
      <vt:lpstr>Breakout Room</vt:lpstr>
      <vt:lpstr>Samenvatting /uitkomst van  </vt:lpstr>
      <vt:lpstr>Wat vonden jullie ervan!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een zorgmedewerker met een laag complexe opleiding hoog complexe zorg verlenen?</dc:title>
  <dc:creator>Stekelenburg, W.H. (Walter)</dc:creator>
  <cp:lastModifiedBy>Stekelenburg, W.H. (Walter)</cp:lastModifiedBy>
  <cp:revision>3</cp:revision>
  <dcterms:created xsi:type="dcterms:W3CDTF">2021-04-15T03:44:32Z</dcterms:created>
  <dcterms:modified xsi:type="dcterms:W3CDTF">2021-04-15T09:44:47Z</dcterms:modified>
</cp:coreProperties>
</file>