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04" r:id="rId5"/>
    <p:sldMasterId id="2147483706" r:id="rId6"/>
    <p:sldMasterId id="2147483662" r:id="rId7"/>
    <p:sldMasterId id="2147483674" r:id="rId8"/>
    <p:sldMasterId id="2147483686" r:id="rId9"/>
    <p:sldMasterId id="2147483708" r:id="rId10"/>
  </p:sldMasterIdLst>
  <p:notesMasterIdLst>
    <p:notesMasterId r:id="rId23"/>
  </p:notesMasterIdLst>
  <p:handoutMasterIdLst>
    <p:handoutMasterId r:id="rId24"/>
  </p:handoutMasterIdLst>
  <p:sldIdLst>
    <p:sldId id="268" r:id="rId11"/>
    <p:sldId id="313" r:id="rId12"/>
    <p:sldId id="311" r:id="rId13"/>
    <p:sldId id="292" r:id="rId14"/>
    <p:sldId id="263" r:id="rId15"/>
    <p:sldId id="308" r:id="rId16"/>
    <p:sldId id="316" r:id="rId17"/>
    <p:sldId id="314" r:id="rId18"/>
    <p:sldId id="317" r:id="rId19"/>
    <p:sldId id="318" r:id="rId20"/>
    <p:sldId id="315" r:id="rId21"/>
    <p:sldId id="267" r:id="rId2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anda Coehoorn" initials="MC"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372A2-F1E0-AA53-6FEA-6119F4D88B2B}" v="8" dt="2021-02-03T09:46:01.624"/>
    <p1510:client id="{2F6B5134-EC6F-5C3B-2365-F5AB54F72888}" v="24" dt="2021-02-03T09:50:41.888"/>
    <p1510:client id="{5B44716B-6E45-97CB-56EB-987511CB778E}" v="1" dt="2021-02-03T08:59:42.113"/>
    <p1510:client id="{843A3A15-4675-E07E-B47F-4387659338A5}" v="2" dt="2021-02-03T10:01:39.787"/>
    <p1510:client id="{85E347F6-01D9-BA6E-19EF-CA10DFA2BFCE}" v="13" dt="2021-02-02T09:38:31.604"/>
    <p1510:client id="{CE82428D-4C4E-47AC-929E-A968224955E2}" v="789" dt="2021-02-02T15:13:00.64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280" y="-112"/>
      </p:cViewPr>
      <p:guideLst>
        <p:guide orient="horz" pos="2160"/>
        <p:guide pos="3840"/>
      </p:guideLst>
    </p:cSldViewPr>
  </p:slideViewPr>
  <p:notesTextViewPr>
    <p:cViewPr>
      <p:scale>
        <a:sx n="100" d="100"/>
        <a:sy n="100" d="100"/>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6.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3" Type="http://schemas.microsoft.com/office/2015/10/relationships/revisionInfo" Target="revisionInfo.xml"/><Relationship Id="rId30" Type="http://schemas.openxmlformats.org/officeDocument/2006/relationships/tableStyles" Target="tableStyles.xml"/><Relationship Id="rId32" Type="http://schemas.microsoft.com/office/2016/11/relationships/changesInfo" Target="changesInfos/changesInfo1.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t Ratelband" userId="S::lratelband@agora.nl::5a51e747-c2ec-4fd6-ba95-5a18a31b8da2" providerId="AD" clId="Web-{843A3A15-4675-E07E-B47F-4387659338A5}"/>
    <pc:docChg chg="sldOrd">
      <pc:chgData name="Liset Ratelband" userId="S::lratelband@agora.nl::5a51e747-c2ec-4fd6-ba95-5a18a31b8da2" providerId="AD" clId="Web-{843A3A15-4675-E07E-B47F-4387659338A5}" dt="2021-02-03T10:01:39.787" v="1"/>
      <pc:docMkLst>
        <pc:docMk/>
      </pc:docMkLst>
      <pc:sldChg chg="ord">
        <pc:chgData name="Liset Ratelband" userId="S::lratelband@agora.nl::5a51e747-c2ec-4fd6-ba95-5a18a31b8da2" providerId="AD" clId="Web-{843A3A15-4675-E07E-B47F-4387659338A5}" dt="2021-02-03T10:01:39.787" v="1"/>
        <pc:sldMkLst>
          <pc:docMk/>
          <pc:sldMk cId="197287540" sldId="312"/>
        </pc:sldMkLst>
      </pc:sldChg>
      <pc:sldChg chg="ord">
        <pc:chgData name="Liset Ratelband" userId="S::lratelband@agora.nl::5a51e747-c2ec-4fd6-ba95-5a18a31b8da2" providerId="AD" clId="Web-{843A3A15-4675-E07E-B47F-4387659338A5}" dt="2021-02-03T10:01:29.287" v="0"/>
        <pc:sldMkLst>
          <pc:docMk/>
          <pc:sldMk cId="1581942612" sldId="314"/>
        </pc:sldMkLst>
      </pc:sldChg>
    </pc:docChg>
  </pc:docChgLst>
  <pc:docChgLst>
    <pc:chgData name="Liset Ratelband" userId="S::lratelband@agora.nl::5a51e747-c2ec-4fd6-ba95-5a18a31b8da2" providerId="AD" clId="Web-{068372A2-F1E0-AA53-6FEA-6119F4D88B2B}"/>
    <pc:docChg chg="modSld">
      <pc:chgData name="Liset Ratelband" userId="S::lratelband@agora.nl::5a51e747-c2ec-4fd6-ba95-5a18a31b8da2" providerId="AD" clId="Web-{068372A2-F1E0-AA53-6FEA-6119F4D88B2B}" dt="2021-02-03T09:46:01.624" v="3" actId="20577"/>
      <pc:docMkLst>
        <pc:docMk/>
      </pc:docMkLst>
      <pc:sldChg chg="modSp">
        <pc:chgData name="Liset Ratelband" userId="S::lratelband@agora.nl::5a51e747-c2ec-4fd6-ba95-5a18a31b8da2" providerId="AD" clId="Web-{068372A2-F1E0-AA53-6FEA-6119F4D88B2B}" dt="2021-02-03T09:46:01.624" v="3" actId="20577"/>
        <pc:sldMkLst>
          <pc:docMk/>
          <pc:sldMk cId="2057814862" sldId="310"/>
        </pc:sldMkLst>
        <pc:spChg chg="mod">
          <ac:chgData name="Liset Ratelband" userId="S::lratelband@agora.nl::5a51e747-c2ec-4fd6-ba95-5a18a31b8da2" providerId="AD" clId="Web-{068372A2-F1E0-AA53-6FEA-6119F4D88B2B}" dt="2021-02-03T09:46:01.624" v="3" actId="20577"/>
          <ac:spMkLst>
            <pc:docMk/>
            <pc:sldMk cId="2057814862" sldId="310"/>
            <ac:spMk id="6" creationId="{51880B80-4D2F-4BC2-9C0D-7CDE3655333D}"/>
          </ac:spMkLst>
        </pc:spChg>
      </pc:sldChg>
    </pc:docChg>
  </pc:docChgLst>
  <pc:docChgLst>
    <pc:chgData name="Guest User" userId="S::urn:spo:anon#045bc0389f98e2e9058136939413c55000b11bbdaa266b5ad45746376fda248c::" providerId="AD" clId="Web-{85E347F6-01D9-BA6E-19EF-CA10DFA2BFCE}"/>
    <pc:docChg chg="modSld">
      <pc:chgData name="Guest User" userId="S::urn:spo:anon#045bc0389f98e2e9058136939413c55000b11bbdaa266b5ad45746376fda248c::" providerId="AD" clId="Web-{85E347F6-01D9-BA6E-19EF-CA10DFA2BFCE}" dt="2021-02-02T09:38:31.604" v="8" actId="14100"/>
      <pc:docMkLst>
        <pc:docMk/>
      </pc:docMkLst>
      <pc:sldChg chg="modSp">
        <pc:chgData name="Guest User" userId="S::urn:spo:anon#045bc0389f98e2e9058136939413c55000b11bbdaa266b5ad45746376fda248c::" providerId="AD" clId="Web-{85E347F6-01D9-BA6E-19EF-CA10DFA2BFCE}" dt="2021-02-02T09:36:43.978" v="5" actId="20577"/>
        <pc:sldMkLst>
          <pc:docMk/>
          <pc:sldMk cId="3998759256" sldId="300"/>
        </pc:sldMkLst>
        <pc:spChg chg="mod">
          <ac:chgData name="Guest User" userId="S::urn:spo:anon#045bc0389f98e2e9058136939413c55000b11bbdaa266b5ad45746376fda248c::" providerId="AD" clId="Web-{85E347F6-01D9-BA6E-19EF-CA10DFA2BFCE}" dt="2021-02-02T09:36:43.978" v="5" actId="20577"/>
          <ac:spMkLst>
            <pc:docMk/>
            <pc:sldMk cId="3998759256" sldId="300"/>
            <ac:spMk id="3" creationId="{1AD88848-46AA-48DC-9B23-83114C2B297C}"/>
          </ac:spMkLst>
        </pc:spChg>
      </pc:sldChg>
      <pc:sldChg chg="modSp">
        <pc:chgData name="Guest User" userId="S::urn:spo:anon#045bc0389f98e2e9058136939413c55000b11bbdaa266b5ad45746376fda248c::" providerId="AD" clId="Web-{85E347F6-01D9-BA6E-19EF-CA10DFA2BFCE}" dt="2021-02-02T09:38:31.604" v="8" actId="14100"/>
        <pc:sldMkLst>
          <pc:docMk/>
          <pc:sldMk cId="2057814862" sldId="310"/>
        </pc:sldMkLst>
        <pc:spChg chg="mod">
          <ac:chgData name="Guest User" userId="S::urn:spo:anon#045bc0389f98e2e9058136939413c55000b11bbdaa266b5ad45746376fda248c::" providerId="AD" clId="Web-{85E347F6-01D9-BA6E-19EF-CA10DFA2BFCE}" dt="2021-02-02T09:38:31.604" v="8" actId="14100"/>
          <ac:spMkLst>
            <pc:docMk/>
            <pc:sldMk cId="2057814862" sldId="310"/>
            <ac:spMk id="6" creationId="{51880B80-4D2F-4BC2-9C0D-7CDE3655333D}"/>
          </ac:spMkLst>
        </pc:spChg>
      </pc:sldChg>
      <pc:sldChg chg="modSp">
        <pc:chgData name="Guest User" userId="S::urn:spo:anon#045bc0389f98e2e9058136939413c55000b11bbdaa266b5ad45746376fda248c::" providerId="AD" clId="Web-{85E347F6-01D9-BA6E-19EF-CA10DFA2BFCE}" dt="2021-02-02T09:34:57.726" v="2" actId="20577"/>
        <pc:sldMkLst>
          <pc:docMk/>
          <pc:sldMk cId="3994632221" sldId="311"/>
        </pc:sldMkLst>
        <pc:spChg chg="mod">
          <ac:chgData name="Guest User" userId="S::urn:spo:anon#045bc0389f98e2e9058136939413c55000b11bbdaa266b5ad45746376fda248c::" providerId="AD" clId="Web-{85E347F6-01D9-BA6E-19EF-CA10DFA2BFCE}" dt="2021-02-02T09:34:44.742" v="0" actId="20577"/>
          <ac:spMkLst>
            <pc:docMk/>
            <pc:sldMk cId="3994632221" sldId="311"/>
            <ac:spMk id="2" creationId="{CF403193-185A-4A48-8116-44A7E1F4E04A}"/>
          </ac:spMkLst>
        </pc:spChg>
        <pc:spChg chg="mod">
          <ac:chgData name="Guest User" userId="S::urn:spo:anon#045bc0389f98e2e9058136939413c55000b11bbdaa266b5ad45746376fda248c::" providerId="AD" clId="Web-{85E347F6-01D9-BA6E-19EF-CA10DFA2BFCE}" dt="2021-02-02T09:34:57.726" v="2" actId="20577"/>
          <ac:spMkLst>
            <pc:docMk/>
            <pc:sldMk cId="3994632221" sldId="311"/>
            <ac:spMk id="4" creationId="{6BFCE0A1-1FD7-4A13-AFDF-36BC508871D7}"/>
          </ac:spMkLst>
        </pc:spChg>
      </pc:sldChg>
      <pc:sldChg chg="modSp">
        <pc:chgData name="Guest User" userId="S::urn:spo:anon#045bc0389f98e2e9058136939413c55000b11bbdaa266b5ad45746376fda248c::" providerId="AD" clId="Web-{85E347F6-01D9-BA6E-19EF-CA10DFA2BFCE}" dt="2021-02-02T09:37:47.510" v="7" actId="14100"/>
        <pc:sldMkLst>
          <pc:docMk/>
          <pc:sldMk cId="197287540" sldId="312"/>
        </pc:sldMkLst>
        <pc:picChg chg="mod">
          <ac:chgData name="Guest User" userId="S::urn:spo:anon#045bc0389f98e2e9058136939413c55000b11bbdaa266b5ad45746376fda248c::" providerId="AD" clId="Web-{85E347F6-01D9-BA6E-19EF-CA10DFA2BFCE}" dt="2021-02-02T09:37:47.510" v="7" actId="14100"/>
          <ac:picMkLst>
            <pc:docMk/>
            <pc:sldMk cId="197287540" sldId="312"/>
            <ac:picMk id="6" creationId="{D27BEAC2-636E-44A9-91E7-E5F0405F8F81}"/>
          </ac:picMkLst>
        </pc:picChg>
      </pc:sldChg>
    </pc:docChg>
  </pc:docChgLst>
  <pc:docChgLst>
    <pc:chgData name="Els Hekstra" userId="5275d911-c981-477b-bedd-f5ec19830d40" providerId="ADAL" clId="{65AF0FA8-516F-4481-B6AE-F2BA1F883E00}"/>
    <pc:docChg chg="undo redo custSel addSld delSld modSld">
      <pc:chgData name="Els Hekstra" userId="5275d911-c981-477b-bedd-f5ec19830d40" providerId="ADAL" clId="{65AF0FA8-516F-4481-B6AE-F2BA1F883E00}" dt="2021-02-01T10:13:58.598" v="137" actId="680"/>
      <pc:docMkLst>
        <pc:docMk/>
      </pc:docMkLst>
      <pc:sldChg chg="modSp mod">
        <pc:chgData name="Els Hekstra" userId="5275d911-c981-477b-bedd-f5ec19830d40" providerId="ADAL" clId="{65AF0FA8-516F-4481-B6AE-F2BA1F883E00}" dt="2021-02-01T09:01:11.819" v="125" actId="20577"/>
        <pc:sldMkLst>
          <pc:docMk/>
          <pc:sldMk cId="3643862256" sldId="263"/>
        </pc:sldMkLst>
        <pc:spChg chg="mod">
          <ac:chgData name="Els Hekstra" userId="5275d911-c981-477b-bedd-f5ec19830d40" providerId="ADAL" clId="{65AF0FA8-516F-4481-B6AE-F2BA1F883E00}" dt="2021-02-01T09:01:11.819" v="125" actId="20577"/>
          <ac:spMkLst>
            <pc:docMk/>
            <pc:sldMk cId="3643862256" sldId="263"/>
            <ac:spMk id="6" creationId="{ABFDF779-406E-4C49-B5D4-3E3A4405818E}"/>
          </ac:spMkLst>
        </pc:spChg>
      </pc:sldChg>
      <pc:sldChg chg="addSp delSp new del mod">
        <pc:chgData name="Els Hekstra" userId="5275d911-c981-477b-bedd-f5ec19830d40" providerId="ADAL" clId="{65AF0FA8-516F-4481-B6AE-F2BA1F883E00}" dt="2021-02-01T10:13:58.598" v="137" actId="680"/>
        <pc:sldMkLst>
          <pc:docMk/>
          <pc:sldMk cId="1712051812" sldId="313"/>
        </pc:sldMkLst>
        <pc:picChg chg="add del">
          <ac:chgData name="Els Hekstra" userId="5275d911-c981-477b-bedd-f5ec19830d40" providerId="ADAL" clId="{65AF0FA8-516F-4481-B6AE-F2BA1F883E00}" dt="2021-02-01T10:13:57.977" v="136" actId="22"/>
          <ac:picMkLst>
            <pc:docMk/>
            <pc:sldMk cId="1712051812" sldId="313"/>
            <ac:picMk id="3" creationId="{1A738812-0EF4-406F-BBCB-2DEAE8630CD0}"/>
          </ac:picMkLst>
        </pc:picChg>
        <pc:picChg chg="add del">
          <ac:chgData name="Els Hekstra" userId="5275d911-c981-477b-bedd-f5ec19830d40" providerId="ADAL" clId="{65AF0FA8-516F-4481-B6AE-F2BA1F883E00}" dt="2021-02-01T10:03:01.679" v="132" actId="22"/>
          <ac:picMkLst>
            <pc:docMk/>
            <pc:sldMk cId="1712051812" sldId="313"/>
            <ac:picMk id="5" creationId="{12ADD546-B8A2-49DE-9980-61F961F34225}"/>
          </ac:picMkLst>
        </pc:picChg>
        <pc:picChg chg="add del">
          <ac:chgData name="Els Hekstra" userId="5275d911-c981-477b-bedd-f5ec19830d40" providerId="ADAL" clId="{65AF0FA8-516F-4481-B6AE-F2BA1F883E00}" dt="2021-02-01T10:03:15.347" v="134" actId="22"/>
          <ac:picMkLst>
            <pc:docMk/>
            <pc:sldMk cId="1712051812" sldId="313"/>
            <ac:picMk id="7" creationId="{CFA3EA3A-CF5C-4905-BB48-0074F2F55AD1}"/>
          </ac:picMkLst>
        </pc:picChg>
      </pc:sldChg>
    </pc:docChg>
  </pc:docChgLst>
  <pc:docChgLst>
    <pc:chgData name="Liset Ratelband" userId="S::lratelband@agora.nl::5a51e747-c2ec-4fd6-ba95-5a18a31b8da2" providerId="AD" clId="Web-{2F6B5134-EC6F-5C3B-2365-F5AB54F72888}"/>
    <pc:docChg chg="modSld">
      <pc:chgData name="Liset Ratelband" userId="S::lratelband@agora.nl::5a51e747-c2ec-4fd6-ba95-5a18a31b8da2" providerId="AD" clId="Web-{2F6B5134-EC6F-5C3B-2365-F5AB54F72888}" dt="2021-02-03T09:50:41.888" v="11" actId="20577"/>
      <pc:docMkLst>
        <pc:docMk/>
      </pc:docMkLst>
      <pc:sldChg chg="modSp">
        <pc:chgData name="Liset Ratelband" userId="S::lratelband@agora.nl::5a51e747-c2ec-4fd6-ba95-5a18a31b8da2" providerId="AD" clId="Web-{2F6B5134-EC6F-5C3B-2365-F5AB54F72888}" dt="2021-02-03T09:50:41.888" v="11" actId="20577"/>
        <pc:sldMkLst>
          <pc:docMk/>
          <pc:sldMk cId="4017478623" sldId="301"/>
        </pc:sldMkLst>
        <pc:spChg chg="mod">
          <ac:chgData name="Liset Ratelband" userId="S::lratelband@agora.nl::5a51e747-c2ec-4fd6-ba95-5a18a31b8da2" providerId="AD" clId="Web-{2F6B5134-EC6F-5C3B-2365-F5AB54F72888}" dt="2021-02-03T09:50:41.888" v="11" actId="20577"/>
          <ac:spMkLst>
            <pc:docMk/>
            <pc:sldMk cId="4017478623" sldId="301"/>
            <ac:spMk id="6" creationId="{072294D5-A052-4A54-8A82-3C64BCC49DC8}"/>
          </ac:spMkLst>
        </pc:spChg>
      </pc:sldChg>
    </pc:docChg>
  </pc:docChgLst>
  <pc:docChgLst>
    <pc:chgData name="Miranda Coehoorn" userId="d708a66a-ff0b-48fb-b9eb-4630bbf31f0b" providerId="ADAL" clId="{CE82428D-4C4E-47AC-929E-A968224955E2}"/>
    <pc:docChg chg="custSel addSld delSld modSld sldOrd">
      <pc:chgData name="Miranda Coehoorn" userId="d708a66a-ff0b-48fb-b9eb-4630bbf31f0b" providerId="ADAL" clId="{CE82428D-4C4E-47AC-929E-A968224955E2}" dt="2021-02-03T09:35:46.604" v="1023" actId="20577"/>
      <pc:docMkLst>
        <pc:docMk/>
      </pc:docMkLst>
      <pc:sldChg chg="ord addCm modCm">
        <pc:chgData name="Miranda Coehoorn" userId="d708a66a-ff0b-48fb-b9eb-4630bbf31f0b" providerId="ADAL" clId="{CE82428D-4C4E-47AC-929E-A968224955E2}" dt="2021-02-02T08:23:05.108" v="455"/>
        <pc:sldMkLst>
          <pc:docMk/>
          <pc:sldMk cId="3304674806" sldId="262"/>
        </pc:sldMkLst>
      </pc:sldChg>
      <pc:sldChg chg="addSp modSp mod ord addCm delCm modCm modNotesTx">
        <pc:chgData name="Miranda Coehoorn" userId="d708a66a-ff0b-48fb-b9eb-4630bbf31f0b" providerId="ADAL" clId="{CE82428D-4C4E-47AC-929E-A968224955E2}" dt="2021-02-02T15:09:54.140" v="800" actId="1035"/>
        <pc:sldMkLst>
          <pc:docMk/>
          <pc:sldMk cId="3643862256" sldId="263"/>
        </pc:sldMkLst>
        <pc:spChg chg="add mod">
          <ac:chgData name="Miranda Coehoorn" userId="d708a66a-ff0b-48fb-b9eb-4630bbf31f0b" providerId="ADAL" clId="{CE82428D-4C4E-47AC-929E-A968224955E2}" dt="2021-02-01T16:26:13.739" v="299"/>
          <ac:spMkLst>
            <pc:docMk/>
            <pc:sldMk cId="3643862256" sldId="263"/>
            <ac:spMk id="3" creationId="{B781ED4F-AAE1-47E0-899D-40858FC38502}"/>
          </ac:spMkLst>
        </pc:spChg>
        <pc:spChg chg="mod">
          <ac:chgData name="Miranda Coehoorn" userId="d708a66a-ff0b-48fb-b9eb-4630bbf31f0b" providerId="ADAL" clId="{CE82428D-4C4E-47AC-929E-A968224955E2}" dt="2021-02-02T15:09:54.140" v="800" actId="1035"/>
          <ac:spMkLst>
            <pc:docMk/>
            <pc:sldMk cId="3643862256" sldId="263"/>
            <ac:spMk id="6" creationId="{ABFDF779-406E-4C49-B5D4-3E3A4405818E}"/>
          </ac:spMkLst>
        </pc:spChg>
      </pc:sldChg>
      <pc:sldChg chg="modSp mod">
        <pc:chgData name="Miranda Coehoorn" userId="d708a66a-ff0b-48fb-b9eb-4630bbf31f0b" providerId="ADAL" clId="{CE82428D-4C4E-47AC-929E-A968224955E2}" dt="2021-02-02T15:08:33.816" v="799" actId="20577"/>
        <pc:sldMkLst>
          <pc:docMk/>
          <pc:sldMk cId="606779246" sldId="268"/>
        </pc:sldMkLst>
        <pc:spChg chg="mod">
          <ac:chgData name="Miranda Coehoorn" userId="d708a66a-ff0b-48fb-b9eb-4630bbf31f0b" providerId="ADAL" clId="{CE82428D-4C4E-47AC-929E-A968224955E2}" dt="2021-02-02T15:08:33.816" v="799" actId="20577"/>
          <ac:spMkLst>
            <pc:docMk/>
            <pc:sldMk cId="606779246" sldId="268"/>
            <ac:spMk id="5" creationId="{E3F876BA-39CB-BD48-9A55-6C2ECB867F1E}"/>
          </ac:spMkLst>
        </pc:spChg>
      </pc:sldChg>
      <pc:sldChg chg="del">
        <pc:chgData name="Miranda Coehoorn" userId="d708a66a-ff0b-48fb-b9eb-4630bbf31f0b" providerId="ADAL" clId="{CE82428D-4C4E-47AC-929E-A968224955E2}" dt="2021-02-01T15:39:38.431" v="78" actId="47"/>
        <pc:sldMkLst>
          <pc:docMk/>
          <pc:sldMk cId="1042961983" sldId="280"/>
        </pc:sldMkLst>
      </pc:sldChg>
      <pc:sldChg chg="modSp mod">
        <pc:chgData name="Miranda Coehoorn" userId="d708a66a-ff0b-48fb-b9eb-4630bbf31f0b" providerId="ADAL" clId="{CE82428D-4C4E-47AC-929E-A968224955E2}" dt="2021-02-03T09:34:06.708" v="1018" actId="20577"/>
        <pc:sldMkLst>
          <pc:docMk/>
          <pc:sldMk cId="3998759256" sldId="300"/>
        </pc:sldMkLst>
        <pc:spChg chg="mod">
          <ac:chgData name="Miranda Coehoorn" userId="d708a66a-ff0b-48fb-b9eb-4630bbf31f0b" providerId="ADAL" clId="{CE82428D-4C4E-47AC-929E-A968224955E2}" dt="2021-02-03T09:34:06.708" v="1018" actId="20577"/>
          <ac:spMkLst>
            <pc:docMk/>
            <pc:sldMk cId="3998759256" sldId="300"/>
            <ac:spMk id="3" creationId="{1AD88848-46AA-48DC-9B23-83114C2B297C}"/>
          </ac:spMkLst>
        </pc:spChg>
      </pc:sldChg>
      <pc:sldChg chg="delSp modSp mod">
        <pc:chgData name="Miranda Coehoorn" userId="d708a66a-ff0b-48fb-b9eb-4630bbf31f0b" providerId="ADAL" clId="{CE82428D-4C4E-47AC-929E-A968224955E2}" dt="2021-02-02T14:35:46.331" v="706" actId="1076"/>
        <pc:sldMkLst>
          <pc:docMk/>
          <pc:sldMk cId="4017478623" sldId="301"/>
        </pc:sldMkLst>
        <pc:spChg chg="del">
          <ac:chgData name="Miranda Coehoorn" userId="d708a66a-ff0b-48fb-b9eb-4630bbf31f0b" providerId="ADAL" clId="{CE82428D-4C4E-47AC-929E-A968224955E2}" dt="2021-02-01T15:43:44.851" v="80" actId="478"/>
          <ac:spMkLst>
            <pc:docMk/>
            <pc:sldMk cId="4017478623" sldId="301"/>
            <ac:spMk id="4" creationId="{146FCEA7-73AE-462D-9AAC-D571A3BCF8B1}"/>
          </ac:spMkLst>
        </pc:spChg>
        <pc:spChg chg="del">
          <ac:chgData name="Miranda Coehoorn" userId="d708a66a-ff0b-48fb-b9eb-4630bbf31f0b" providerId="ADAL" clId="{CE82428D-4C4E-47AC-929E-A968224955E2}" dt="2021-02-01T15:43:52.688" v="82" actId="478"/>
          <ac:spMkLst>
            <pc:docMk/>
            <pc:sldMk cId="4017478623" sldId="301"/>
            <ac:spMk id="5" creationId="{85FDF2A0-A45D-46DD-8F30-C4026853AB8A}"/>
          </ac:spMkLst>
        </pc:spChg>
        <pc:spChg chg="mod">
          <ac:chgData name="Miranda Coehoorn" userId="d708a66a-ff0b-48fb-b9eb-4630bbf31f0b" providerId="ADAL" clId="{CE82428D-4C4E-47AC-929E-A968224955E2}" dt="2021-02-02T14:35:38.197" v="704" actId="1076"/>
          <ac:spMkLst>
            <pc:docMk/>
            <pc:sldMk cId="4017478623" sldId="301"/>
            <ac:spMk id="6" creationId="{072294D5-A052-4A54-8A82-3C64BCC49DC8}"/>
          </ac:spMkLst>
        </pc:spChg>
        <pc:spChg chg="del">
          <ac:chgData name="Miranda Coehoorn" userId="d708a66a-ff0b-48fb-b9eb-4630bbf31f0b" providerId="ADAL" clId="{CE82428D-4C4E-47AC-929E-A968224955E2}" dt="2021-02-01T15:43:40.151" v="79" actId="478"/>
          <ac:spMkLst>
            <pc:docMk/>
            <pc:sldMk cId="4017478623" sldId="301"/>
            <ac:spMk id="8" creationId="{9A784B56-AD04-4A94-BC5B-4B003B2F16CD}"/>
          </ac:spMkLst>
        </pc:spChg>
        <pc:spChg chg="del">
          <ac:chgData name="Miranda Coehoorn" userId="d708a66a-ff0b-48fb-b9eb-4630bbf31f0b" providerId="ADAL" clId="{CE82428D-4C4E-47AC-929E-A968224955E2}" dt="2021-02-01T15:43:48.963" v="81" actId="478"/>
          <ac:spMkLst>
            <pc:docMk/>
            <pc:sldMk cId="4017478623" sldId="301"/>
            <ac:spMk id="9" creationId="{EE7D8D81-E1C1-4F35-8C93-7C5EFA95EA2B}"/>
          </ac:spMkLst>
        </pc:spChg>
        <pc:spChg chg="mod">
          <ac:chgData name="Miranda Coehoorn" userId="d708a66a-ff0b-48fb-b9eb-4630bbf31f0b" providerId="ADAL" clId="{CE82428D-4C4E-47AC-929E-A968224955E2}" dt="2021-02-02T14:35:42.893" v="705" actId="1076"/>
          <ac:spMkLst>
            <pc:docMk/>
            <pc:sldMk cId="4017478623" sldId="301"/>
            <ac:spMk id="10" creationId="{112AA540-1AF3-49E2-BB50-FEECC2957B25}"/>
          </ac:spMkLst>
        </pc:spChg>
        <pc:picChg chg="mod">
          <ac:chgData name="Miranda Coehoorn" userId="d708a66a-ff0b-48fb-b9eb-4630bbf31f0b" providerId="ADAL" clId="{CE82428D-4C4E-47AC-929E-A968224955E2}" dt="2021-02-02T14:35:46.331" v="706" actId="1076"/>
          <ac:picMkLst>
            <pc:docMk/>
            <pc:sldMk cId="4017478623" sldId="301"/>
            <ac:picMk id="7" creationId="{48192031-72AC-47FA-811C-CF5610F32C13}"/>
          </ac:picMkLst>
        </pc:picChg>
      </pc:sldChg>
      <pc:sldChg chg="modSp mod modNotesTx">
        <pc:chgData name="Miranda Coehoorn" userId="d708a66a-ff0b-48fb-b9eb-4630bbf31f0b" providerId="ADAL" clId="{CE82428D-4C4E-47AC-929E-A968224955E2}" dt="2021-02-01T16:10:50.816" v="190"/>
        <pc:sldMkLst>
          <pc:docMk/>
          <pc:sldMk cId="1250496446" sldId="308"/>
        </pc:sldMkLst>
        <pc:spChg chg="mod">
          <ac:chgData name="Miranda Coehoorn" userId="d708a66a-ff0b-48fb-b9eb-4630bbf31f0b" providerId="ADAL" clId="{CE82428D-4C4E-47AC-929E-A968224955E2}" dt="2021-02-01T15:48:18.250" v="189" actId="255"/>
          <ac:spMkLst>
            <pc:docMk/>
            <pc:sldMk cId="1250496446" sldId="308"/>
            <ac:spMk id="3" creationId="{68E8D483-50C4-43DA-8E55-7E62D4F3ED5A}"/>
          </ac:spMkLst>
        </pc:spChg>
      </pc:sldChg>
      <pc:sldChg chg="addSp delSp modSp mod addCm delCm modCm">
        <pc:chgData name="Miranda Coehoorn" userId="d708a66a-ff0b-48fb-b9eb-4630bbf31f0b" providerId="ADAL" clId="{CE82428D-4C4E-47AC-929E-A968224955E2}" dt="2021-02-03T09:32:18.411" v="1017" actId="20577"/>
        <pc:sldMkLst>
          <pc:docMk/>
          <pc:sldMk cId="2057814862" sldId="310"/>
        </pc:sldMkLst>
        <pc:spChg chg="del mod">
          <ac:chgData name="Miranda Coehoorn" userId="d708a66a-ff0b-48fb-b9eb-4630bbf31f0b" providerId="ADAL" clId="{CE82428D-4C4E-47AC-929E-A968224955E2}" dt="2021-02-01T16:17:01.458" v="249" actId="478"/>
          <ac:spMkLst>
            <pc:docMk/>
            <pc:sldMk cId="2057814862" sldId="310"/>
            <ac:spMk id="3" creationId="{1E3C9F8F-9811-4147-A6F9-CA0E615B4676}"/>
          </ac:spMkLst>
        </pc:spChg>
        <pc:spChg chg="mod">
          <ac:chgData name="Miranda Coehoorn" userId="d708a66a-ff0b-48fb-b9eb-4630bbf31f0b" providerId="ADAL" clId="{CE82428D-4C4E-47AC-929E-A968224955E2}" dt="2021-02-01T15:30:22.701" v="49" actId="20577"/>
          <ac:spMkLst>
            <pc:docMk/>
            <pc:sldMk cId="2057814862" sldId="310"/>
            <ac:spMk id="4" creationId="{94C36596-4554-47BE-84C2-62A740432D76}"/>
          </ac:spMkLst>
        </pc:spChg>
        <pc:spChg chg="add mod">
          <ac:chgData name="Miranda Coehoorn" userId="d708a66a-ff0b-48fb-b9eb-4630bbf31f0b" providerId="ADAL" clId="{CE82428D-4C4E-47AC-929E-A968224955E2}" dt="2021-02-03T09:32:18.411" v="1017" actId="20577"/>
          <ac:spMkLst>
            <pc:docMk/>
            <pc:sldMk cId="2057814862" sldId="310"/>
            <ac:spMk id="6" creationId="{51880B80-4D2F-4BC2-9C0D-7CDE3655333D}"/>
          </ac:spMkLst>
        </pc:spChg>
      </pc:sldChg>
      <pc:sldChg chg="modSp mod">
        <pc:chgData name="Miranda Coehoorn" userId="d708a66a-ff0b-48fb-b9eb-4630bbf31f0b" providerId="ADAL" clId="{CE82428D-4C4E-47AC-929E-A968224955E2}" dt="2021-02-01T16:21:55.507" v="260" actId="1076"/>
        <pc:sldMkLst>
          <pc:docMk/>
          <pc:sldMk cId="3994632221" sldId="311"/>
        </pc:sldMkLst>
        <pc:spChg chg="mod">
          <ac:chgData name="Miranda Coehoorn" userId="d708a66a-ff0b-48fb-b9eb-4630bbf31f0b" providerId="ADAL" clId="{CE82428D-4C4E-47AC-929E-A968224955E2}" dt="2021-02-01T15:31:48.151" v="74" actId="20577"/>
          <ac:spMkLst>
            <pc:docMk/>
            <pc:sldMk cId="3994632221" sldId="311"/>
            <ac:spMk id="2" creationId="{CF403193-185A-4A48-8116-44A7E1F4E04A}"/>
          </ac:spMkLst>
        </pc:spChg>
        <pc:spChg chg="mod">
          <ac:chgData name="Miranda Coehoorn" userId="d708a66a-ff0b-48fb-b9eb-4630bbf31f0b" providerId="ADAL" clId="{CE82428D-4C4E-47AC-929E-A968224955E2}" dt="2021-02-01T16:21:55.507" v="260" actId="1076"/>
          <ac:spMkLst>
            <pc:docMk/>
            <pc:sldMk cId="3994632221" sldId="311"/>
            <ac:spMk id="3" creationId="{0D04586B-2AA4-4B6E-A4C0-2B50019BC496}"/>
          </ac:spMkLst>
        </pc:spChg>
      </pc:sldChg>
      <pc:sldChg chg="ord">
        <pc:chgData name="Miranda Coehoorn" userId="d708a66a-ff0b-48fb-b9eb-4630bbf31f0b" providerId="ADAL" clId="{CE82428D-4C4E-47AC-929E-A968224955E2}" dt="2021-02-02T14:35:58.958" v="708"/>
        <pc:sldMkLst>
          <pc:docMk/>
          <pc:sldMk cId="197287540" sldId="312"/>
        </pc:sldMkLst>
      </pc:sldChg>
      <pc:sldChg chg="delSp modSp new mod">
        <pc:chgData name="Miranda Coehoorn" userId="d708a66a-ff0b-48fb-b9eb-4630bbf31f0b" providerId="ADAL" clId="{CE82428D-4C4E-47AC-929E-A968224955E2}" dt="2021-02-03T09:32:06.595" v="999" actId="20577"/>
        <pc:sldMkLst>
          <pc:docMk/>
          <pc:sldMk cId="370650951" sldId="313"/>
        </pc:sldMkLst>
        <pc:spChg chg="del">
          <ac:chgData name="Miranda Coehoorn" userId="d708a66a-ff0b-48fb-b9eb-4630bbf31f0b" providerId="ADAL" clId="{CE82428D-4C4E-47AC-929E-A968224955E2}" dt="2021-02-02T15:13:00.643" v="922" actId="478"/>
          <ac:spMkLst>
            <pc:docMk/>
            <pc:sldMk cId="370650951" sldId="313"/>
            <ac:spMk id="2" creationId="{752C7092-E0D0-4B42-A0E8-AF7E4705CE8A}"/>
          </ac:spMkLst>
        </pc:spChg>
        <pc:spChg chg="mod">
          <ac:chgData name="Miranda Coehoorn" userId="d708a66a-ff0b-48fb-b9eb-4630bbf31f0b" providerId="ADAL" clId="{CE82428D-4C4E-47AC-929E-A968224955E2}" dt="2021-02-03T09:32:06.595" v="999" actId="20577"/>
          <ac:spMkLst>
            <pc:docMk/>
            <pc:sldMk cId="370650951" sldId="313"/>
            <ac:spMk id="3" creationId="{B4F01EB6-65FA-4849-9DF8-3177A188DB60}"/>
          </ac:spMkLst>
        </pc:spChg>
      </pc:sldChg>
      <pc:sldChg chg="modSp new del mod ord">
        <pc:chgData name="Miranda Coehoorn" userId="d708a66a-ff0b-48fb-b9eb-4630bbf31f0b" providerId="ADAL" clId="{CE82428D-4C4E-47AC-929E-A968224955E2}" dt="2021-02-02T15:10:12.293" v="801" actId="47"/>
        <pc:sldMkLst>
          <pc:docMk/>
          <pc:sldMk cId="1440128375" sldId="313"/>
        </pc:sldMkLst>
        <pc:spChg chg="mod">
          <ac:chgData name="Miranda Coehoorn" userId="d708a66a-ff0b-48fb-b9eb-4630bbf31f0b" providerId="ADAL" clId="{CE82428D-4C4E-47AC-929E-A968224955E2}" dt="2021-02-02T14:40:47.433" v="719" actId="20577"/>
          <ac:spMkLst>
            <pc:docMk/>
            <pc:sldMk cId="1440128375" sldId="313"/>
            <ac:spMk id="4" creationId="{7EBEA5D9-C807-42A0-AB67-AD875A4951F4}"/>
          </ac:spMkLst>
        </pc:spChg>
      </pc:sldChg>
      <pc:sldChg chg="new del">
        <pc:chgData name="Miranda Coehoorn" userId="d708a66a-ff0b-48fb-b9eb-4630bbf31f0b" providerId="ADAL" clId="{CE82428D-4C4E-47AC-929E-A968224955E2}" dt="2021-02-02T14:40:26.891" v="710" actId="47"/>
        <pc:sldMkLst>
          <pc:docMk/>
          <pc:sldMk cId="3543276694" sldId="313"/>
        </pc:sldMkLst>
      </pc:sldChg>
      <pc:sldChg chg="add del">
        <pc:chgData name="Miranda Coehoorn" userId="d708a66a-ff0b-48fb-b9eb-4630bbf31f0b" providerId="ADAL" clId="{CE82428D-4C4E-47AC-929E-A968224955E2}" dt="2021-02-02T13:18:04.816" v="457" actId="2696"/>
        <pc:sldMkLst>
          <pc:docMk/>
          <pc:sldMk cId="4127377720" sldId="313"/>
        </pc:sldMkLst>
      </pc:sldChg>
      <pc:sldChg chg="modSp new mod">
        <pc:chgData name="Miranda Coehoorn" userId="d708a66a-ff0b-48fb-b9eb-4630bbf31f0b" providerId="ADAL" clId="{CE82428D-4C4E-47AC-929E-A968224955E2}" dt="2021-02-03T09:35:46.604" v="1023" actId="20577"/>
        <pc:sldMkLst>
          <pc:docMk/>
          <pc:sldMk cId="1581942612" sldId="314"/>
        </pc:sldMkLst>
        <pc:spChg chg="mod">
          <ac:chgData name="Miranda Coehoorn" userId="d708a66a-ff0b-48fb-b9eb-4630bbf31f0b" providerId="ADAL" clId="{CE82428D-4C4E-47AC-929E-A968224955E2}" dt="2021-02-03T09:22:08.122" v="992" actId="20577"/>
          <ac:spMkLst>
            <pc:docMk/>
            <pc:sldMk cId="1581942612" sldId="314"/>
            <ac:spMk id="2" creationId="{45A611BE-7E41-4191-9D4D-C90A3A7ED5EC}"/>
          </ac:spMkLst>
        </pc:spChg>
        <pc:spChg chg="mod">
          <ac:chgData name="Miranda Coehoorn" userId="d708a66a-ff0b-48fb-b9eb-4630bbf31f0b" providerId="ADAL" clId="{CE82428D-4C4E-47AC-929E-A968224955E2}" dt="2021-02-03T09:35:46.604" v="1023" actId="20577"/>
          <ac:spMkLst>
            <pc:docMk/>
            <pc:sldMk cId="1581942612" sldId="314"/>
            <ac:spMk id="3" creationId="{C6E97166-4CBD-4B2A-B2F7-FB7AE6899ECF}"/>
          </ac:spMkLst>
        </pc:spChg>
      </pc:sldChg>
    </pc:docChg>
  </pc:docChgLst>
  <pc:docChgLst>
    <pc:chgData name="Liset Ratelband" userId="S::lratelband@agora.nl::5a51e747-c2ec-4fd6-ba95-5a18a31b8da2" providerId="AD" clId="Web-{5B44716B-6E45-97CB-56EB-987511CB778E}"/>
    <pc:docChg chg="modSld">
      <pc:chgData name="Liset Ratelband" userId="S::lratelband@agora.nl::5a51e747-c2ec-4fd6-ba95-5a18a31b8da2" providerId="AD" clId="Web-{5B44716B-6E45-97CB-56EB-987511CB778E}" dt="2021-02-03T08:59:42.113" v="0" actId="1076"/>
      <pc:docMkLst>
        <pc:docMk/>
      </pc:docMkLst>
      <pc:sldChg chg="modSp">
        <pc:chgData name="Liset Ratelband" userId="S::lratelband@agora.nl::5a51e747-c2ec-4fd6-ba95-5a18a31b8da2" providerId="AD" clId="Web-{5B44716B-6E45-97CB-56EB-987511CB778E}" dt="2021-02-03T08:59:42.113" v="0" actId="1076"/>
        <pc:sldMkLst>
          <pc:docMk/>
          <pc:sldMk cId="3994632221" sldId="311"/>
        </pc:sldMkLst>
        <pc:spChg chg="mod">
          <ac:chgData name="Liset Ratelband" userId="S::lratelband@agora.nl::5a51e747-c2ec-4fd6-ba95-5a18a31b8da2" providerId="AD" clId="Web-{5B44716B-6E45-97CB-56EB-987511CB778E}" dt="2021-02-03T08:59:42.113" v="0" actId="1076"/>
          <ac:spMkLst>
            <pc:docMk/>
            <pc:sldMk cId="3994632221" sldId="311"/>
            <ac:spMk id="3" creationId="{0D04586B-2AA4-4B6E-A4C0-2B50019BC4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xmlns="" id="{02CFD329-1F0E-4887-9225-3637653DECE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xmlns="" id="{92298395-090F-422F-84AD-26857A91574D}"/>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805F8DF-D457-4022-A46B-1CE02D18EAE5}" type="datetimeFigureOut">
              <a:rPr lang="nl-NL" smtClean="0"/>
              <a:t>20-05-21</a:t>
            </a:fld>
            <a:endParaRPr lang="nl-NL"/>
          </a:p>
        </p:txBody>
      </p:sp>
      <p:sp>
        <p:nvSpPr>
          <p:cNvPr id="4" name="Tijdelijke aanduiding voor voettekst 3">
            <a:extLst>
              <a:ext uri="{FF2B5EF4-FFF2-40B4-BE49-F238E27FC236}">
                <a16:creationId xmlns:a16="http://schemas.microsoft.com/office/drawing/2014/main" xmlns="" id="{B852ECBD-98C9-48C9-A52A-2432788AEED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xmlns="" id="{EA102F7F-5262-404F-A820-25E972B89A2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94E64EF-1253-41F4-902D-9ACB330C3D90}" type="slidenum">
              <a:rPr lang="nl-NL" smtClean="0"/>
              <a:t>‹nr.›</a:t>
            </a:fld>
            <a:endParaRPr lang="nl-NL"/>
          </a:p>
        </p:txBody>
      </p:sp>
    </p:spTree>
    <p:extLst>
      <p:ext uri="{BB962C8B-B14F-4D97-AF65-F5344CB8AC3E}">
        <p14:creationId xmlns:p14="http://schemas.microsoft.com/office/powerpoint/2010/main" val="147174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911D4C-5802-C942-A214-A1AC39A91614}" type="datetimeFigureOut">
              <a:rPr lang="en-US" smtClean="0"/>
              <a:t>20-05-21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64FE309-6A91-B341-9BAC-97BF9860880F}" type="slidenum">
              <a:rPr lang="en-US" smtClean="0"/>
              <a:t>‹nr.›</a:t>
            </a:fld>
            <a:endParaRPr lang="en-US"/>
          </a:p>
        </p:txBody>
      </p:sp>
    </p:spTree>
    <p:extLst>
      <p:ext uri="{BB962C8B-B14F-4D97-AF65-F5344CB8AC3E}">
        <p14:creationId xmlns:p14="http://schemas.microsoft.com/office/powerpoint/2010/main" val="80034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00"/>
              </a:lnSpc>
            </a:pPr>
            <a:endParaRPr lang="nl-NL"/>
          </a:p>
        </p:txBody>
      </p:sp>
      <p:sp>
        <p:nvSpPr>
          <p:cNvPr id="4" name="Tijdelijke aanduiding voor dianummer 3"/>
          <p:cNvSpPr>
            <a:spLocks noGrp="1"/>
          </p:cNvSpPr>
          <p:nvPr>
            <p:ph type="sldNum" sz="quarter" idx="5"/>
          </p:nvPr>
        </p:nvSpPr>
        <p:spPr/>
        <p:txBody>
          <a:bodyPr/>
          <a:lstStyle/>
          <a:p>
            <a:fld id="{064FE309-6A91-B341-9BAC-97BF9860880F}" type="slidenum">
              <a:rPr lang="en-US" smtClean="0"/>
              <a:t>4</a:t>
            </a:fld>
            <a:endParaRPr lang="en-US"/>
          </a:p>
        </p:txBody>
      </p:sp>
    </p:spTree>
    <p:extLst>
      <p:ext uri="{BB962C8B-B14F-4D97-AF65-F5344CB8AC3E}">
        <p14:creationId xmlns:p14="http://schemas.microsoft.com/office/powerpoint/2010/main" val="417346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Clr>
                <a:schemeClr val="accent2"/>
              </a:buClr>
              <a:buFont typeface="Wingdings" panose="05000000000000000000" pitchFamily="2" charset="2"/>
              <a:buChar char="§"/>
            </a:pPr>
            <a:r>
              <a:rPr lang="nl-NL" sz="1200" b="1" dirty="0"/>
              <a:t>Carla is niet haar ziekte</a:t>
            </a:r>
          </a:p>
          <a:p>
            <a:pPr marL="285750" indent="-285750">
              <a:buClr>
                <a:schemeClr val="accent2"/>
              </a:buClr>
              <a:buFont typeface="Wingdings" panose="05000000000000000000" pitchFamily="2" charset="2"/>
              <a:buChar char="§"/>
            </a:pPr>
            <a:endParaRPr lang="nl-NL" sz="1200" b="1" dirty="0"/>
          </a:p>
          <a:p>
            <a:pPr marL="285750" indent="-285750">
              <a:buClr>
                <a:schemeClr val="accent2"/>
              </a:buClr>
              <a:buFont typeface="Wingdings" panose="05000000000000000000" pitchFamily="2" charset="2"/>
              <a:buChar char="§"/>
            </a:pPr>
            <a:r>
              <a:rPr lang="nl-NL" sz="1200" b="1" dirty="0"/>
              <a:t>Hoe kunnen we zorgen dat de mens gezien en gehoord wordt?</a:t>
            </a:r>
          </a:p>
          <a:p>
            <a:pPr marL="285750" indent="-285750">
              <a:buClr>
                <a:schemeClr val="accent2"/>
              </a:buClr>
              <a:buFont typeface="Wingdings" panose="05000000000000000000" pitchFamily="2" charset="2"/>
              <a:buChar char="§"/>
            </a:pPr>
            <a:endParaRPr lang="nl-NL" sz="1200" b="1" dirty="0"/>
          </a:p>
          <a:p>
            <a:pPr marL="285750" indent="-285750">
              <a:buClr>
                <a:schemeClr val="accent2"/>
              </a:buClr>
              <a:buFont typeface="Wingdings" panose="05000000000000000000" pitchFamily="2" charset="2"/>
              <a:buChar char="§"/>
            </a:pPr>
            <a:r>
              <a:rPr lang="nl-NL" sz="1200" b="1" dirty="0"/>
              <a:t>Hoe leveren we bijdragen </a:t>
            </a:r>
            <a:r>
              <a:rPr lang="nl-NL" sz="1200" b="1" dirty="0" err="1"/>
              <a:t>ipv</a:t>
            </a:r>
            <a:r>
              <a:rPr lang="nl-NL" sz="1200" b="1" dirty="0"/>
              <a:t> toepassen van protocollen </a:t>
            </a:r>
          </a:p>
          <a:p>
            <a:pPr marL="285750" indent="-285750">
              <a:buClr>
                <a:schemeClr val="accent2"/>
              </a:buClr>
              <a:buFont typeface="Wingdings" panose="05000000000000000000" pitchFamily="2" charset="2"/>
              <a:buChar char="§"/>
            </a:pPr>
            <a:endParaRPr lang="nl-NL" sz="1200" b="1" dirty="0"/>
          </a:p>
          <a:p>
            <a:pPr marL="285750" indent="-285750">
              <a:buClr>
                <a:schemeClr val="accent2"/>
              </a:buClr>
              <a:buFont typeface="Wingdings" panose="05000000000000000000" pitchFamily="2" charset="2"/>
              <a:buChar char="§"/>
            </a:pPr>
            <a:r>
              <a:rPr lang="nl-NL" sz="1200" b="1" dirty="0"/>
              <a:t>Hoe kunnen we schakels met elkaar in verbinding brengen om Carla (en haar zoon) te ondersteunen met leven</a:t>
            </a:r>
          </a:p>
          <a:p>
            <a:pPr marL="285750" indent="-285750">
              <a:buClr>
                <a:schemeClr val="accent2"/>
              </a:buClr>
              <a:buFont typeface="Wingdings" panose="05000000000000000000" pitchFamily="2" charset="2"/>
              <a:buChar char="§"/>
            </a:pPr>
            <a:endParaRPr lang="nl-NL" sz="1200" b="1" dirty="0"/>
          </a:p>
          <a:p>
            <a:pPr marL="285750" indent="-285750">
              <a:buClr>
                <a:schemeClr val="accent2"/>
              </a:buClr>
              <a:buFont typeface="Wingdings" panose="05000000000000000000" pitchFamily="2" charset="2"/>
              <a:buChar char="§"/>
            </a:pPr>
            <a:r>
              <a:rPr lang="nl-NL" sz="1200" b="1" dirty="0"/>
              <a:t>Hoe kunnen we zorgen dat 1+1=3 wordt</a:t>
            </a:r>
          </a:p>
          <a:p>
            <a:pPr marL="285750" indent="-285750">
              <a:buClr>
                <a:srgbClr val="ED7D31"/>
              </a:buClr>
              <a:buFont typeface="Wingdings" panose="05000000000000000000" pitchFamily="2" charset="2"/>
              <a:buChar char="§"/>
            </a:pPr>
            <a:endParaRPr lang="nl-NL" sz="1200" b="1" dirty="0">
              <a:cs typeface="Calibri"/>
            </a:endParaRPr>
          </a:p>
          <a:p>
            <a:pPr marL="285750" indent="-285750">
              <a:buClr>
                <a:srgbClr val="ED7D31"/>
              </a:buClr>
              <a:buFont typeface="Wingdings" panose="05000000000000000000" pitchFamily="2" charset="2"/>
              <a:buChar char="§"/>
            </a:pPr>
            <a:r>
              <a:rPr lang="nl-NL" sz="1200" b="1" dirty="0">
                <a:cs typeface="Calibri"/>
              </a:rPr>
              <a:t>Hoe zorgen we dat het niet bij casuïstiek blijft </a:t>
            </a:r>
          </a:p>
          <a:p>
            <a:endParaRPr lang="nl-NL" dirty="0"/>
          </a:p>
        </p:txBody>
      </p:sp>
      <p:sp>
        <p:nvSpPr>
          <p:cNvPr id="4" name="Tijdelijke aanduiding voor dianummer 3"/>
          <p:cNvSpPr>
            <a:spLocks noGrp="1"/>
          </p:cNvSpPr>
          <p:nvPr>
            <p:ph type="sldNum" sz="quarter" idx="5"/>
          </p:nvPr>
        </p:nvSpPr>
        <p:spPr/>
        <p:txBody>
          <a:bodyPr/>
          <a:lstStyle/>
          <a:p>
            <a:fld id="{064FE309-6A91-B341-9BAC-97BF9860880F}" type="slidenum">
              <a:rPr lang="en-US" smtClean="0"/>
              <a:t>5</a:t>
            </a:fld>
            <a:endParaRPr lang="en-US"/>
          </a:p>
        </p:txBody>
      </p:sp>
    </p:spTree>
    <p:extLst>
      <p:ext uri="{BB962C8B-B14F-4D97-AF65-F5344CB8AC3E}">
        <p14:creationId xmlns:p14="http://schemas.microsoft.com/office/powerpoint/2010/main" val="2916530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64FE309-6A91-B341-9BAC-97BF9860880F}" type="slidenum">
              <a:rPr lang="en-US" smtClean="0"/>
              <a:t>6</a:t>
            </a:fld>
            <a:endParaRPr lang="en-US"/>
          </a:p>
        </p:txBody>
      </p:sp>
    </p:spTree>
    <p:extLst>
      <p:ext uri="{BB962C8B-B14F-4D97-AF65-F5344CB8AC3E}">
        <p14:creationId xmlns:p14="http://schemas.microsoft.com/office/powerpoint/2010/main" val="198046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Plenair: vraag</a:t>
            </a:r>
            <a:r>
              <a:rPr lang="nl-NL" baseline="0" dirty="0" smtClean="0"/>
              <a:t> om te </a:t>
            </a:r>
            <a:r>
              <a:rPr lang="nl-NL" dirty="0" smtClean="0"/>
              <a:t>delen wie samenwerkt met professionals uit andere domeinen en voorbeeld daarvan kan vertellen.</a:t>
            </a:r>
            <a:endParaRPr lang="nl-NL" dirty="0"/>
          </a:p>
        </p:txBody>
      </p:sp>
      <p:sp>
        <p:nvSpPr>
          <p:cNvPr id="4" name="Tijdelijke aanduiding voor dianummer 3"/>
          <p:cNvSpPr>
            <a:spLocks noGrp="1"/>
          </p:cNvSpPr>
          <p:nvPr>
            <p:ph type="sldNum" sz="quarter" idx="10"/>
          </p:nvPr>
        </p:nvSpPr>
        <p:spPr/>
        <p:txBody>
          <a:bodyPr/>
          <a:lstStyle/>
          <a:p>
            <a:fld id="{064FE309-6A91-B341-9BAC-97BF9860880F}" type="slidenum">
              <a:rPr lang="en-US" smtClean="0"/>
              <a:t>8</a:t>
            </a:fld>
            <a:endParaRPr lang="en-US"/>
          </a:p>
        </p:txBody>
      </p:sp>
    </p:spTree>
    <p:extLst>
      <p:ext uri="{BB962C8B-B14F-4D97-AF65-F5344CB8AC3E}">
        <p14:creationId xmlns:p14="http://schemas.microsoft.com/office/powerpoint/2010/main" val="346818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4FE309-6A91-B341-9BAC-97BF9860880F}" type="slidenum">
              <a:rPr lang="en-US" smtClean="0"/>
              <a:t>12</a:t>
            </a:fld>
            <a:endParaRPr lang="en-US"/>
          </a:p>
        </p:txBody>
      </p:sp>
    </p:spTree>
    <p:extLst>
      <p:ext uri="{BB962C8B-B14F-4D97-AF65-F5344CB8AC3E}">
        <p14:creationId xmlns:p14="http://schemas.microsoft.com/office/powerpoint/2010/main" val="417805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217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06242A-00AE-9F4B-A0A2-14787182A1C5}"/>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3" name="Footer Placeholder 2">
            <a:extLst>
              <a:ext uri="{FF2B5EF4-FFF2-40B4-BE49-F238E27FC236}">
                <a16:creationId xmlns:a16="http://schemas.microsoft.com/office/drawing/2014/main" xmlns="" id="{6FD63B69-2B66-B749-B992-AADF4F10E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3F5602-C2DA-2A41-B7ED-7878CE27C83A}"/>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414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A00CF-6187-7044-AFE2-1E680E5DEA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81F86A2-2A70-9E48-AB4E-42ACEFA02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1471EE8C-88D9-7F40-A267-668E02752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8473C1D-54DC-9644-9F46-C0CE5E843BC8}"/>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6" name="Footer Placeholder 5">
            <a:extLst>
              <a:ext uri="{FF2B5EF4-FFF2-40B4-BE49-F238E27FC236}">
                <a16:creationId xmlns:a16="http://schemas.microsoft.com/office/drawing/2014/main" xmlns="" id="{52D6DCC7-B668-184D-8426-D7985B1C3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05D584-0542-6C49-BAED-59CBD0666565}"/>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53962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D95045-5EF0-DF40-B95E-D45171BF75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F2001F6-245F-4C47-BEC8-D61A50F37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AD29DA7-9717-A04D-8EDA-0CDBC2D6C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561444B-353C-FB4B-A344-CBA3AEA94505}"/>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6" name="Footer Placeholder 5">
            <a:extLst>
              <a:ext uri="{FF2B5EF4-FFF2-40B4-BE49-F238E27FC236}">
                <a16:creationId xmlns:a16="http://schemas.microsoft.com/office/drawing/2014/main" xmlns="" id="{903573B7-46BC-724F-9A33-37772B3C9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D18045-9593-9C42-9968-F5AC10B42341}"/>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5729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BE2BC6-A66E-5647-A51C-283F9EA798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AAA1AF8-D22F-314D-921D-A587E1BF6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8ED5973C-850F-6143-A8E6-8AC03DD0E871}"/>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EA124866-EB01-EE40-B7A7-183B432A3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277423-A314-324A-91A0-17A4C8680DF2}"/>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254504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8A6C91-E838-A847-BD38-04B72F5BDB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69922DF3-E0FE-BA42-A65A-11FAE8899B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643AED4A-E8DB-834C-BA0D-CD47E4151034}"/>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22D13FB0-5A8A-904C-9782-844338F45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EB0674-6CC8-954C-87DF-399951DB84FF}"/>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1777374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37C6C-8459-3541-B83C-D71E627721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840FD9E1-EF0E-744C-B24E-01EF3B9784FA}"/>
              </a:ext>
            </a:extLst>
          </p:cNvPr>
          <p:cNvSpPr>
            <a:spLocks noGrp="1"/>
          </p:cNvSpPr>
          <p:nvPr>
            <p:ph idx="1"/>
          </p:nvPr>
        </p:nvSpPr>
        <p:spPr/>
        <p:txBody>
          <a:bodyPr/>
          <a:lstStyle>
            <a:lvl2pPr marL="685800" indent="-228600">
              <a:buFont typeface="Courier New" panose="02070309020205020404" pitchFamily="49" charset="0"/>
              <a:buChar char="o"/>
              <a:defRPr/>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7F2C01B-8B0F-984C-84FB-421A7CF1DB95}"/>
              </a:ext>
            </a:extLst>
          </p:cNvPr>
          <p:cNvSpPr>
            <a:spLocks noGrp="1"/>
          </p:cNvSpPr>
          <p:nvPr>
            <p:ph type="dt" sz="half" idx="10"/>
          </p:nvPr>
        </p:nvSpPr>
        <p:spPr/>
        <p:txBody>
          <a:bodyPr/>
          <a:lstStyle/>
          <a:p>
            <a:fld id="{2C6E5B61-AE51-6B48-8CF9-D11B07496D26}" type="datetimeFigureOut">
              <a:rPr lang="en-US" smtClean="0"/>
              <a:t>20-05-21</a:t>
            </a:fld>
            <a:endParaRPr lang="en-US"/>
          </a:p>
        </p:txBody>
      </p:sp>
      <p:sp>
        <p:nvSpPr>
          <p:cNvPr id="5" name="Footer Placeholder 4">
            <a:extLst>
              <a:ext uri="{FF2B5EF4-FFF2-40B4-BE49-F238E27FC236}">
                <a16:creationId xmlns:a16="http://schemas.microsoft.com/office/drawing/2014/main" xmlns="" id="{F91596FD-564A-984D-BE3C-095FF4940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2FE005-CAD0-DE4E-8C10-4D5BD60BDCEE}"/>
              </a:ext>
            </a:extLst>
          </p:cNvPr>
          <p:cNvSpPr>
            <a:spLocks noGrp="1"/>
          </p:cNvSpPr>
          <p:nvPr>
            <p:ph type="sldNum" sz="quarter" idx="12"/>
          </p:nvPr>
        </p:nvSpPr>
        <p:spPr/>
        <p:txBody>
          <a:bodyPr/>
          <a:lstStyle/>
          <a:p>
            <a:fld id="{5637A0FF-2754-324A-AB8D-A82ADF5A5EF2}" type="slidenum">
              <a:rPr lang="en-US" smtClean="0"/>
              <a:t>‹nr.›</a:t>
            </a:fld>
            <a:endParaRPr lang="en-US"/>
          </a:p>
        </p:txBody>
      </p:sp>
    </p:spTree>
    <p:extLst>
      <p:ext uri="{BB962C8B-B14F-4D97-AF65-F5344CB8AC3E}">
        <p14:creationId xmlns:p14="http://schemas.microsoft.com/office/powerpoint/2010/main" val="3849154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 placehol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AD31664-9F87-F945-8AF6-08C33FAC3233}"/>
              </a:ext>
            </a:extLst>
          </p:cNvPr>
          <p:cNvSpPr>
            <a:spLocks noGrp="1" noChangeAspect="1"/>
          </p:cNvSpPr>
          <p:nvPr>
            <p:ph type="pic" sz="quarter" idx="10"/>
          </p:nvPr>
        </p:nvSpPr>
        <p:spPr>
          <a:xfrm>
            <a:off x="-2" y="-15273"/>
            <a:ext cx="12199331" cy="68888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26 w 21626"/>
              <a:gd name="connsiteY0" fmla="*/ 0 h 29962"/>
              <a:gd name="connsiteX1" fmla="*/ 21626 w 21626"/>
              <a:gd name="connsiteY1" fmla="*/ 0 h 29962"/>
              <a:gd name="connsiteX2" fmla="*/ 21626 w 21626"/>
              <a:gd name="connsiteY2" fmla="*/ 17322 h 29962"/>
              <a:gd name="connsiteX3" fmla="*/ 0 w 21626"/>
              <a:gd name="connsiteY3" fmla="*/ 29387 h 29962"/>
              <a:gd name="connsiteX4" fmla="*/ 26 w 21626"/>
              <a:gd name="connsiteY4" fmla="*/ 0 h 29962"/>
              <a:gd name="connsiteX0" fmla="*/ 39 w 21639"/>
              <a:gd name="connsiteY0" fmla="*/ 0 h 30031"/>
              <a:gd name="connsiteX1" fmla="*/ 21639 w 21639"/>
              <a:gd name="connsiteY1" fmla="*/ 0 h 30031"/>
              <a:gd name="connsiteX2" fmla="*/ 21639 w 21639"/>
              <a:gd name="connsiteY2" fmla="*/ 17322 h 30031"/>
              <a:gd name="connsiteX3" fmla="*/ 0 w 21639"/>
              <a:gd name="connsiteY3" fmla="*/ 29459 h 30031"/>
              <a:gd name="connsiteX4" fmla="*/ 39 w 21639"/>
              <a:gd name="connsiteY4" fmla="*/ 0 h 30031"/>
              <a:gd name="connsiteX0" fmla="*/ 39 w 21639"/>
              <a:gd name="connsiteY0" fmla="*/ 0 h 30201"/>
              <a:gd name="connsiteX1" fmla="*/ 21639 w 21639"/>
              <a:gd name="connsiteY1" fmla="*/ 0 h 30201"/>
              <a:gd name="connsiteX2" fmla="*/ 21626 w 21639"/>
              <a:gd name="connsiteY2" fmla="*/ 21534 h 30201"/>
              <a:gd name="connsiteX3" fmla="*/ 0 w 21639"/>
              <a:gd name="connsiteY3" fmla="*/ 29459 h 30201"/>
              <a:gd name="connsiteX4" fmla="*/ 39 w 21639"/>
              <a:gd name="connsiteY4" fmla="*/ 0 h 30201"/>
              <a:gd name="connsiteX0" fmla="*/ 39 w 21639"/>
              <a:gd name="connsiteY0" fmla="*/ 0 h 31581"/>
              <a:gd name="connsiteX1" fmla="*/ 21639 w 21639"/>
              <a:gd name="connsiteY1" fmla="*/ 0 h 31581"/>
              <a:gd name="connsiteX2" fmla="*/ 21626 w 21639"/>
              <a:gd name="connsiteY2" fmla="*/ 21534 h 31581"/>
              <a:gd name="connsiteX3" fmla="*/ 0 w 21639"/>
              <a:gd name="connsiteY3" fmla="*/ 29459 h 31581"/>
              <a:gd name="connsiteX4" fmla="*/ 39 w 21639"/>
              <a:gd name="connsiteY4" fmla="*/ 0 h 31581"/>
              <a:gd name="connsiteX0" fmla="*/ 39 w 21639"/>
              <a:gd name="connsiteY0" fmla="*/ 0 h 32002"/>
              <a:gd name="connsiteX1" fmla="*/ 21639 w 21639"/>
              <a:gd name="connsiteY1" fmla="*/ 0 h 32002"/>
              <a:gd name="connsiteX2" fmla="*/ 21626 w 21639"/>
              <a:gd name="connsiteY2" fmla="*/ 21534 h 32002"/>
              <a:gd name="connsiteX3" fmla="*/ 16268 w 21639"/>
              <a:gd name="connsiteY3" fmla="*/ 29590 h 32002"/>
              <a:gd name="connsiteX4" fmla="*/ 0 w 21639"/>
              <a:gd name="connsiteY4" fmla="*/ 29459 h 32002"/>
              <a:gd name="connsiteX5" fmla="*/ 39 w 21639"/>
              <a:gd name="connsiteY5" fmla="*/ 0 h 32002"/>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457"/>
              <a:gd name="connsiteX1" fmla="*/ 21639 w 21639"/>
              <a:gd name="connsiteY1" fmla="*/ 0 h 34457"/>
              <a:gd name="connsiteX2" fmla="*/ 21626 w 21639"/>
              <a:gd name="connsiteY2" fmla="*/ 21534 h 34457"/>
              <a:gd name="connsiteX3" fmla="*/ 11685 w 21639"/>
              <a:gd name="connsiteY3" fmla="*/ 33730 h 34457"/>
              <a:gd name="connsiteX4" fmla="*/ 0 w 21639"/>
              <a:gd name="connsiteY4" fmla="*/ 29459 h 34457"/>
              <a:gd name="connsiteX5" fmla="*/ 39 w 21639"/>
              <a:gd name="connsiteY5" fmla="*/ 0 h 34457"/>
              <a:gd name="connsiteX0" fmla="*/ 39 w 21639"/>
              <a:gd name="connsiteY0" fmla="*/ 0 h 35176"/>
              <a:gd name="connsiteX1" fmla="*/ 21639 w 21639"/>
              <a:gd name="connsiteY1" fmla="*/ 0 h 35176"/>
              <a:gd name="connsiteX2" fmla="*/ 21626 w 21639"/>
              <a:gd name="connsiteY2" fmla="*/ 21534 h 35176"/>
              <a:gd name="connsiteX3" fmla="*/ 11685 w 21639"/>
              <a:gd name="connsiteY3" fmla="*/ 33730 h 35176"/>
              <a:gd name="connsiteX4" fmla="*/ 7376 w 21639"/>
              <a:gd name="connsiteY4" fmla="*/ 34471 h 35176"/>
              <a:gd name="connsiteX5" fmla="*/ 0 w 21639"/>
              <a:gd name="connsiteY5" fmla="*/ 29459 h 35176"/>
              <a:gd name="connsiteX6" fmla="*/ 39 w 21639"/>
              <a:gd name="connsiteY6" fmla="*/ 0 h 35176"/>
              <a:gd name="connsiteX0" fmla="*/ 39 w 21639"/>
              <a:gd name="connsiteY0" fmla="*/ 0 h 34936"/>
              <a:gd name="connsiteX1" fmla="*/ 21639 w 21639"/>
              <a:gd name="connsiteY1" fmla="*/ 0 h 34936"/>
              <a:gd name="connsiteX2" fmla="*/ 21626 w 21639"/>
              <a:gd name="connsiteY2" fmla="*/ 21534 h 34936"/>
              <a:gd name="connsiteX3" fmla="*/ 11685 w 21639"/>
              <a:gd name="connsiteY3" fmla="*/ 33730 h 34936"/>
              <a:gd name="connsiteX4" fmla="*/ 7376 w 21639"/>
              <a:gd name="connsiteY4" fmla="*/ 34471 h 34936"/>
              <a:gd name="connsiteX5" fmla="*/ 0 w 21639"/>
              <a:gd name="connsiteY5" fmla="*/ 29459 h 34936"/>
              <a:gd name="connsiteX6" fmla="*/ 39 w 21639"/>
              <a:gd name="connsiteY6" fmla="*/ 0 h 34936"/>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708"/>
              <a:gd name="connsiteX1" fmla="*/ 21639 w 21639"/>
              <a:gd name="connsiteY1" fmla="*/ 0 h 34708"/>
              <a:gd name="connsiteX2" fmla="*/ 21626 w 21639"/>
              <a:gd name="connsiteY2" fmla="*/ 21534 h 34708"/>
              <a:gd name="connsiteX3" fmla="*/ 11685 w 21639"/>
              <a:gd name="connsiteY3" fmla="*/ 33730 h 34708"/>
              <a:gd name="connsiteX4" fmla="*/ 7420 w 21639"/>
              <a:gd name="connsiteY4" fmla="*/ 33748 h 34708"/>
              <a:gd name="connsiteX5" fmla="*/ 0 w 21639"/>
              <a:gd name="connsiteY5" fmla="*/ 29459 h 34708"/>
              <a:gd name="connsiteX6" fmla="*/ 39 w 21639"/>
              <a:gd name="connsiteY6" fmla="*/ 0 h 34708"/>
              <a:gd name="connsiteX0" fmla="*/ 39 w 21639"/>
              <a:gd name="connsiteY0" fmla="*/ 0 h 34534"/>
              <a:gd name="connsiteX1" fmla="*/ 21639 w 21639"/>
              <a:gd name="connsiteY1" fmla="*/ 0 h 34534"/>
              <a:gd name="connsiteX2" fmla="*/ 21626 w 21639"/>
              <a:gd name="connsiteY2" fmla="*/ 21534 h 34534"/>
              <a:gd name="connsiteX3" fmla="*/ 11685 w 21639"/>
              <a:gd name="connsiteY3" fmla="*/ 33730 h 34534"/>
              <a:gd name="connsiteX4" fmla="*/ 7420 w 21639"/>
              <a:gd name="connsiteY4" fmla="*/ 33748 h 34534"/>
              <a:gd name="connsiteX5" fmla="*/ 0 w 21639"/>
              <a:gd name="connsiteY5" fmla="*/ 29459 h 34534"/>
              <a:gd name="connsiteX6" fmla="*/ 39 w 21639"/>
              <a:gd name="connsiteY6" fmla="*/ 0 h 34534"/>
              <a:gd name="connsiteX0" fmla="*/ 39 w 21639"/>
              <a:gd name="connsiteY0" fmla="*/ 0 h 34723"/>
              <a:gd name="connsiteX1" fmla="*/ 21639 w 21639"/>
              <a:gd name="connsiteY1" fmla="*/ 0 h 34723"/>
              <a:gd name="connsiteX2" fmla="*/ 21626 w 21639"/>
              <a:gd name="connsiteY2" fmla="*/ 21534 h 34723"/>
              <a:gd name="connsiteX3" fmla="*/ 11685 w 21639"/>
              <a:gd name="connsiteY3" fmla="*/ 33730 h 34723"/>
              <a:gd name="connsiteX4" fmla="*/ 7420 w 21639"/>
              <a:gd name="connsiteY4" fmla="*/ 34552 h 34723"/>
              <a:gd name="connsiteX5" fmla="*/ 0 w 21639"/>
              <a:gd name="connsiteY5" fmla="*/ 29459 h 34723"/>
              <a:gd name="connsiteX6" fmla="*/ 39 w 21639"/>
              <a:gd name="connsiteY6" fmla="*/ 0 h 34723"/>
              <a:gd name="connsiteX0" fmla="*/ 39 w 21639"/>
              <a:gd name="connsiteY0" fmla="*/ 0 h 34797"/>
              <a:gd name="connsiteX1" fmla="*/ 21639 w 21639"/>
              <a:gd name="connsiteY1" fmla="*/ 0 h 34797"/>
              <a:gd name="connsiteX2" fmla="*/ 21626 w 21639"/>
              <a:gd name="connsiteY2" fmla="*/ 21534 h 34797"/>
              <a:gd name="connsiteX3" fmla="*/ 11685 w 21639"/>
              <a:gd name="connsiteY3" fmla="*/ 33730 h 34797"/>
              <a:gd name="connsiteX4" fmla="*/ 7420 w 21639"/>
              <a:gd name="connsiteY4" fmla="*/ 34552 h 34797"/>
              <a:gd name="connsiteX5" fmla="*/ 0 w 21639"/>
              <a:gd name="connsiteY5" fmla="*/ 29459 h 34797"/>
              <a:gd name="connsiteX6" fmla="*/ 39 w 21639"/>
              <a:gd name="connsiteY6" fmla="*/ 0 h 34797"/>
              <a:gd name="connsiteX0" fmla="*/ 39 w 21639"/>
              <a:gd name="connsiteY0" fmla="*/ 0 h 34734"/>
              <a:gd name="connsiteX1" fmla="*/ 21639 w 21639"/>
              <a:gd name="connsiteY1" fmla="*/ 0 h 34734"/>
              <a:gd name="connsiteX2" fmla="*/ 21626 w 21639"/>
              <a:gd name="connsiteY2" fmla="*/ 21534 h 34734"/>
              <a:gd name="connsiteX3" fmla="*/ 11685 w 21639"/>
              <a:gd name="connsiteY3" fmla="*/ 33730 h 34734"/>
              <a:gd name="connsiteX4" fmla="*/ 7348 w 21639"/>
              <a:gd name="connsiteY4" fmla="*/ 34351 h 34734"/>
              <a:gd name="connsiteX5" fmla="*/ 0 w 21639"/>
              <a:gd name="connsiteY5" fmla="*/ 29459 h 34734"/>
              <a:gd name="connsiteX6" fmla="*/ 39 w 21639"/>
              <a:gd name="connsiteY6" fmla="*/ 0 h 34734"/>
              <a:gd name="connsiteX0" fmla="*/ 39 w 21639"/>
              <a:gd name="connsiteY0" fmla="*/ 0 h 34734"/>
              <a:gd name="connsiteX1" fmla="*/ 21639 w 21639"/>
              <a:gd name="connsiteY1" fmla="*/ 0 h 34734"/>
              <a:gd name="connsiteX2" fmla="*/ 21626 w 21639"/>
              <a:gd name="connsiteY2" fmla="*/ 21534 h 34734"/>
              <a:gd name="connsiteX3" fmla="*/ 11685 w 21639"/>
              <a:gd name="connsiteY3" fmla="*/ 33730 h 34734"/>
              <a:gd name="connsiteX4" fmla="*/ 7348 w 21639"/>
              <a:gd name="connsiteY4" fmla="*/ 34351 h 34734"/>
              <a:gd name="connsiteX5" fmla="*/ 0 w 21639"/>
              <a:gd name="connsiteY5" fmla="*/ 29459 h 34734"/>
              <a:gd name="connsiteX6" fmla="*/ 39 w 21639"/>
              <a:gd name="connsiteY6" fmla="*/ 0 h 34734"/>
              <a:gd name="connsiteX0" fmla="*/ 39 w 21639"/>
              <a:gd name="connsiteY0" fmla="*/ 0 h 34771"/>
              <a:gd name="connsiteX1" fmla="*/ 21639 w 21639"/>
              <a:gd name="connsiteY1" fmla="*/ 0 h 34771"/>
              <a:gd name="connsiteX2" fmla="*/ 21626 w 21639"/>
              <a:gd name="connsiteY2" fmla="*/ 21534 h 34771"/>
              <a:gd name="connsiteX3" fmla="*/ 11728 w 21639"/>
              <a:gd name="connsiteY3" fmla="*/ 33047 h 34771"/>
              <a:gd name="connsiteX4" fmla="*/ 7348 w 21639"/>
              <a:gd name="connsiteY4" fmla="*/ 34351 h 34771"/>
              <a:gd name="connsiteX5" fmla="*/ 0 w 21639"/>
              <a:gd name="connsiteY5" fmla="*/ 29459 h 34771"/>
              <a:gd name="connsiteX6" fmla="*/ 39 w 21639"/>
              <a:gd name="connsiteY6" fmla="*/ 0 h 34771"/>
              <a:gd name="connsiteX0" fmla="*/ 39 w 21639"/>
              <a:gd name="connsiteY0" fmla="*/ 0 h 35140"/>
              <a:gd name="connsiteX1" fmla="*/ 21639 w 21639"/>
              <a:gd name="connsiteY1" fmla="*/ 0 h 35140"/>
              <a:gd name="connsiteX2" fmla="*/ 21626 w 21639"/>
              <a:gd name="connsiteY2" fmla="*/ 21534 h 35140"/>
              <a:gd name="connsiteX3" fmla="*/ 11670 w 21639"/>
              <a:gd name="connsiteY3" fmla="*/ 33770 h 35140"/>
              <a:gd name="connsiteX4" fmla="*/ 7348 w 21639"/>
              <a:gd name="connsiteY4" fmla="*/ 34351 h 35140"/>
              <a:gd name="connsiteX5" fmla="*/ 0 w 21639"/>
              <a:gd name="connsiteY5" fmla="*/ 29459 h 35140"/>
              <a:gd name="connsiteX6" fmla="*/ 39 w 21639"/>
              <a:gd name="connsiteY6" fmla="*/ 0 h 35140"/>
              <a:gd name="connsiteX0" fmla="*/ 39 w 21639"/>
              <a:gd name="connsiteY0" fmla="*/ 0 h 34765"/>
              <a:gd name="connsiteX1" fmla="*/ 21639 w 21639"/>
              <a:gd name="connsiteY1" fmla="*/ 0 h 34765"/>
              <a:gd name="connsiteX2" fmla="*/ 21626 w 21639"/>
              <a:gd name="connsiteY2" fmla="*/ 21534 h 34765"/>
              <a:gd name="connsiteX3" fmla="*/ 11670 w 21639"/>
              <a:gd name="connsiteY3" fmla="*/ 33770 h 34765"/>
              <a:gd name="connsiteX4" fmla="*/ 7348 w 21639"/>
              <a:gd name="connsiteY4" fmla="*/ 34351 h 34765"/>
              <a:gd name="connsiteX5" fmla="*/ 0 w 21639"/>
              <a:gd name="connsiteY5" fmla="*/ 29459 h 34765"/>
              <a:gd name="connsiteX6" fmla="*/ 39 w 21639"/>
              <a:gd name="connsiteY6" fmla="*/ 0 h 34765"/>
              <a:gd name="connsiteX0" fmla="*/ 39 w 21639"/>
              <a:gd name="connsiteY0" fmla="*/ 0 h 34579"/>
              <a:gd name="connsiteX1" fmla="*/ 21639 w 21639"/>
              <a:gd name="connsiteY1" fmla="*/ 0 h 34579"/>
              <a:gd name="connsiteX2" fmla="*/ 21626 w 21639"/>
              <a:gd name="connsiteY2" fmla="*/ 21534 h 34579"/>
              <a:gd name="connsiteX3" fmla="*/ 11670 w 21639"/>
              <a:gd name="connsiteY3" fmla="*/ 33770 h 34579"/>
              <a:gd name="connsiteX4" fmla="*/ 7348 w 21639"/>
              <a:gd name="connsiteY4" fmla="*/ 34351 h 34579"/>
              <a:gd name="connsiteX5" fmla="*/ 0 w 21639"/>
              <a:gd name="connsiteY5" fmla="*/ 29459 h 34579"/>
              <a:gd name="connsiteX6" fmla="*/ 39 w 21639"/>
              <a:gd name="connsiteY6" fmla="*/ 0 h 34579"/>
              <a:gd name="connsiteX0" fmla="*/ 39 w 21639"/>
              <a:gd name="connsiteY0" fmla="*/ 0 h 34071"/>
              <a:gd name="connsiteX1" fmla="*/ 21639 w 21639"/>
              <a:gd name="connsiteY1" fmla="*/ 0 h 34071"/>
              <a:gd name="connsiteX2" fmla="*/ 21626 w 21639"/>
              <a:gd name="connsiteY2" fmla="*/ 21534 h 34071"/>
              <a:gd name="connsiteX3" fmla="*/ 11670 w 21639"/>
              <a:gd name="connsiteY3" fmla="*/ 33770 h 34071"/>
              <a:gd name="connsiteX4" fmla="*/ 4117 w 21639"/>
              <a:gd name="connsiteY4" fmla="*/ 33708 h 34071"/>
              <a:gd name="connsiteX5" fmla="*/ 0 w 21639"/>
              <a:gd name="connsiteY5" fmla="*/ 29459 h 34071"/>
              <a:gd name="connsiteX6" fmla="*/ 39 w 21639"/>
              <a:gd name="connsiteY6" fmla="*/ 0 h 34071"/>
              <a:gd name="connsiteX0" fmla="*/ 39 w 21639"/>
              <a:gd name="connsiteY0" fmla="*/ 0 h 34124"/>
              <a:gd name="connsiteX1" fmla="*/ 21639 w 21639"/>
              <a:gd name="connsiteY1" fmla="*/ 0 h 34124"/>
              <a:gd name="connsiteX2" fmla="*/ 21626 w 21639"/>
              <a:gd name="connsiteY2" fmla="*/ 21534 h 34124"/>
              <a:gd name="connsiteX3" fmla="*/ 11670 w 21639"/>
              <a:gd name="connsiteY3" fmla="*/ 33770 h 34124"/>
              <a:gd name="connsiteX4" fmla="*/ 4117 w 21639"/>
              <a:gd name="connsiteY4" fmla="*/ 33708 h 34124"/>
              <a:gd name="connsiteX5" fmla="*/ 0 w 21639"/>
              <a:gd name="connsiteY5" fmla="*/ 29459 h 34124"/>
              <a:gd name="connsiteX6" fmla="*/ 39 w 21639"/>
              <a:gd name="connsiteY6" fmla="*/ 0 h 34124"/>
              <a:gd name="connsiteX0" fmla="*/ 39 w 21639"/>
              <a:gd name="connsiteY0" fmla="*/ 0 h 34124"/>
              <a:gd name="connsiteX1" fmla="*/ 21639 w 21639"/>
              <a:gd name="connsiteY1" fmla="*/ 0 h 34124"/>
              <a:gd name="connsiteX2" fmla="*/ 21626 w 21639"/>
              <a:gd name="connsiteY2" fmla="*/ 21534 h 34124"/>
              <a:gd name="connsiteX3" fmla="*/ 11670 w 21639"/>
              <a:gd name="connsiteY3" fmla="*/ 33770 h 34124"/>
              <a:gd name="connsiteX4" fmla="*/ 4117 w 21639"/>
              <a:gd name="connsiteY4" fmla="*/ 33708 h 34124"/>
              <a:gd name="connsiteX5" fmla="*/ 0 w 21639"/>
              <a:gd name="connsiteY5" fmla="*/ 29459 h 34124"/>
              <a:gd name="connsiteX6" fmla="*/ 39 w 21639"/>
              <a:gd name="connsiteY6" fmla="*/ 0 h 34124"/>
              <a:gd name="connsiteX0" fmla="*/ 39 w 21639"/>
              <a:gd name="connsiteY0" fmla="*/ 0 h 33800"/>
              <a:gd name="connsiteX1" fmla="*/ 21639 w 21639"/>
              <a:gd name="connsiteY1" fmla="*/ 0 h 33800"/>
              <a:gd name="connsiteX2" fmla="*/ 21626 w 21639"/>
              <a:gd name="connsiteY2" fmla="*/ 21534 h 33800"/>
              <a:gd name="connsiteX3" fmla="*/ 11670 w 21639"/>
              <a:gd name="connsiteY3" fmla="*/ 33770 h 33800"/>
              <a:gd name="connsiteX4" fmla="*/ 4117 w 21639"/>
              <a:gd name="connsiteY4" fmla="*/ 33708 h 33800"/>
              <a:gd name="connsiteX5" fmla="*/ 0 w 21639"/>
              <a:gd name="connsiteY5" fmla="*/ 29459 h 33800"/>
              <a:gd name="connsiteX6" fmla="*/ 39 w 21639"/>
              <a:gd name="connsiteY6" fmla="*/ 0 h 33800"/>
              <a:gd name="connsiteX0" fmla="*/ 39 w 21639"/>
              <a:gd name="connsiteY0" fmla="*/ 0 h 33812"/>
              <a:gd name="connsiteX1" fmla="*/ 21639 w 21639"/>
              <a:gd name="connsiteY1" fmla="*/ 0 h 33812"/>
              <a:gd name="connsiteX2" fmla="*/ 21626 w 21639"/>
              <a:gd name="connsiteY2" fmla="*/ 21534 h 33812"/>
              <a:gd name="connsiteX3" fmla="*/ 11670 w 21639"/>
              <a:gd name="connsiteY3" fmla="*/ 33770 h 33812"/>
              <a:gd name="connsiteX4" fmla="*/ 4146 w 21639"/>
              <a:gd name="connsiteY4" fmla="*/ 33788 h 33812"/>
              <a:gd name="connsiteX5" fmla="*/ 0 w 21639"/>
              <a:gd name="connsiteY5" fmla="*/ 29459 h 33812"/>
              <a:gd name="connsiteX6" fmla="*/ 39 w 21639"/>
              <a:gd name="connsiteY6" fmla="*/ 0 h 33812"/>
              <a:gd name="connsiteX0" fmla="*/ 39 w 21639"/>
              <a:gd name="connsiteY0" fmla="*/ 0 h 33770"/>
              <a:gd name="connsiteX1" fmla="*/ 21639 w 21639"/>
              <a:gd name="connsiteY1" fmla="*/ 0 h 33770"/>
              <a:gd name="connsiteX2" fmla="*/ 21626 w 21639"/>
              <a:gd name="connsiteY2" fmla="*/ 21534 h 33770"/>
              <a:gd name="connsiteX3" fmla="*/ 11670 w 21639"/>
              <a:gd name="connsiteY3" fmla="*/ 33770 h 33770"/>
              <a:gd name="connsiteX4" fmla="*/ 4160 w 21639"/>
              <a:gd name="connsiteY4" fmla="*/ 33145 h 33770"/>
              <a:gd name="connsiteX5" fmla="*/ 0 w 21639"/>
              <a:gd name="connsiteY5" fmla="*/ 29459 h 33770"/>
              <a:gd name="connsiteX6" fmla="*/ 39 w 21639"/>
              <a:gd name="connsiteY6" fmla="*/ 0 h 33770"/>
              <a:gd name="connsiteX0" fmla="*/ 39 w 21639"/>
              <a:gd name="connsiteY0" fmla="*/ 0 h 33770"/>
              <a:gd name="connsiteX1" fmla="*/ 21639 w 21639"/>
              <a:gd name="connsiteY1" fmla="*/ 0 h 33770"/>
              <a:gd name="connsiteX2" fmla="*/ 21626 w 21639"/>
              <a:gd name="connsiteY2" fmla="*/ 21534 h 33770"/>
              <a:gd name="connsiteX3" fmla="*/ 11670 w 21639"/>
              <a:gd name="connsiteY3" fmla="*/ 33770 h 33770"/>
              <a:gd name="connsiteX4" fmla="*/ 4146 w 21639"/>
              <a:gd name="connsiteY4" fmla="*/ 33707 h 33770"/>
              <a:gd name="connsiteX5" fmla="*/ 0 w 21639"/>
              <a:gd name="connsiteY5" fmla="*/ 29459 h 33770"/>
              <a:gd name="connsiteX6" fmla="*/ 39 w 21639"/>
              <a:gd name="connsiteY6" fmla="*/ 0 h 33770"/>
              <a:gd name="connsiteX0" fmla="*/ 1 w 21659"/>
              <a:gd name="connsiteY0" fmla="*/ 80 h 33770"/>
              <a:gd name="connsiteX1" fmla="*/ 21659 w 21659"/>
              <a:gd name="connsiteY1" fmla="*/ 0 h 33770"/>
              <a:gd name="connsiteX2" fmla="*/ 21646 w 21659"/>
              <a:gd name="connsiteY2" fmla="*/ 21534 h 33770"/>
              <a:gd name="connsiteX3" fmla="*/ 11690 w 21659"/>
              <a:gd name="connsiteY3" fmla="*/ 33770 h 33770"/>
              <a:gd name="connsiteX4" fmla="*/ 4166 w 21659"/>
              <a:gd name="connsiteY4" fmla="*/ 33707 h 33770"/>
              <a:gd name="connsiteX5" fmla="*/ 20 w 21659"/>
              <a:gd name="connsiteY5" fmla="*/ 29459 h 33770"/>
              <a:gd name="connsiteX6" fmla="*/ 1 w 21659"/>
              <a:gd name="connsiteY6" fmla="*/ 80 h 33770"/>
              <a:gd name="connsiteX0" fmla="*/ 0 w 21658"/>
              <a:gd name="connsiteY0" fmla="*/ 80 h 33770"/>
              <a:gd name="connsiteX1" fmla="*/ 21658 w 21658"/>
              <a:gd name="connsiteY1" fmla="*/ 0 h 33770"/>
              <a:gd name="connsiteX2" fmla="*/ 21645 w 21658"/>
              <a:gd name="connsiteY2" fmla="*/ 21534 h 33770"/>
              <a:gd name="connsiteX3" fmla="*/ 11689 w 21658"/>
              <a:gd name="connsiteY3" fmla="*/ 33770 h 33770"/>
              <a:gd name="connsiteX4" fmla="*/ 4165 w 21658"/>
              <a:gd name="connsiteY4" fmla="*/ 33707 h 33770"/>
              <a:gd name="connsiteX5" fmla="*/ 19 w 21658"/>
              <a:gd name="connsiteY5" fmla="*/ 29459 h 33770"/>
              <a:gd name="connsiteX6" fmla="*/ 0 w 21658"/>
              <a:gd name="connsiteY6" fmla="*/ 80 h 33770"/>
              <a:gd name="connsiteX0" fmla="*/ 0 w 21672"/>
              <a:gd name="connsiteY0" fmla="*/ 120 h 33770"/>
              <a:gd name="connsiteX1" fmla="*/ 21672 w 21672"/>
              <a:gd name="connsiteY1" fmla="*/ 0 h 33770"/>
              <a:gd name="connsiteX2" fmla="*/ 21659 w 21672"/>
              <a:gd name="connsiteY2" fmla="*/ 21534 h 33770"/>
              <a:gd name="connsiteX3" fmla="*/ 11703 w 21672"/>
              <a:gd name="connsiteY3" fmla="*/ 33770 h 33770"/>
              <a:gd name="connsiteX4" fmla="*/ 4179 w 21672"/>
              <a:gd name="connsiteY4" fmla="*/ 33707 h 33770"/>
              <a:gd name="connsiteX5" fmla="*/ 33 w 21672"/>
              <a:gd name="connsiteY5" fmla="*/ 29459 h 33770"/>
              <a:gd name="connsiteX6" fmla="*/ 0 w 21672"/>
              <a:gd name="connsiteY6" fmla="*/ 120 h 33770"/>
              <a:gd name="connsiteX0" fmla="*/ 0 w 21658"/>
              <a:gd name="connsiteY0" fmla="*/ 0 h 33771"/>
              <a:gd name="connsiteX1" fmla="*/ 21658 w 21658"/>
              <a:gd name="connsiteY1" fmla="*/ 1 h 33771"/>
              <a:gd name="connsiteX2" fmla="*/ 21645 w 21658"/>
              <a:gd name="connsiteY2" fmla="*/ 21535 h 33771"/>
              <a:gd name="connsiteX3" fmla="*/ 11689 w 21658"/>
              <a:gd name="connsiteY3" fmla="*/ 33771 h 33771"/>
              <a:gd name="connsiteX4" fmla="*/ 4165 w 21658"/>
              <a:gd name="connsiteY4" fmla="*/ 33708 h 33771"/>
              <a:gd name="connsiteX5" fmla="*/ 19 w 21658"/>
              <a:gd name="connsiteY5" fmla="*/ 29460 h 33771"/>
              <a:gd name="connsiteX6" fmla="*/ 0 w 21658"/>
              <a:gd name="connsiteY6" fmla="*/ 0 h 33771"/>
              <a:gd name="connsiteX0" fmla="*/ 0 w 21644"/>
              <a:gd name="connsiteY0" fmla="*/ 0 h 33771"/>
              <a:gd name="connsiteX1" fmla="*/ 21644 w 21644"/>
              <a:gd name="connsiteY1" fmla="*/ 1 h 33771"/>
              <a:gd name="connsiteX2" fmla="*/ 21631 w 21644"/>
              <a:gd name="connsiteY2" fmla="*/ 21535 h 33771"/>
              <a:gd name="connsiteX3" fmla="*/ 11675 w 21644"/>
              <a:gd name="connsiteY3" fmla="*/ 33771 h 33771"/>
              <a:gd name="connsiteX4" fmla="*/ 4151 w 21644"/>
              <a:gd name="connsiteY4" fmla="*/ 33708 h 33771"/>
              <a:gd name="connsiteX5" fmla="*/ 5 w 21644"/>
              <a:gd name="connsiteY5" fmla="*/ 29460 h 33771"/>
              <a:gd name="connsiteX6" fmla="*/ 0 w 21644"/>
              <a:gd name="connsiteY6" fmla="*/ 0 h 33771"/>
              <a:gd name="connsiteX0" fmla="*/ 9 w 21639"/>
              <a:gd name="connsiteY0" fmla="*/ 0 h 33771"/>
              <a:gd name="connsiteX1" fmla="*/ 21639 w 21639"/>
              <a:gd name="connsiteY1" fmla="*/ 1 h 33771"/>
              <a:gd name="connsiteX2" fmla="*/ 21626 w 21639"/>
              <a:gd name="connsiteY2" fmla="*/ 21535 h 33771"/>
              <a:gd name="connsiteX3" fmla="*/ 11670 w 21639"/>
              <a:gd name="connsiteY3" fmla="*/ 33771 h 33771"/>
              <a:gd name="connsiteX4" fmla="*/ 4146 w 21639"/>
              <a:gd name="connsiteY4" fmla="*/ 33708 h 33771"/>
              <a:gd name="connsiteX5" fmla="*/ 0 w 21639"/>
              <a:gd name="connsiteY5" fmla="*/ 29460 h 33771"/>
              <a:gd name="connsiteX6" fmla="*/ 9 w 21639"/>
              <a:gd name="connsiteY6" fmla="*/ 0 h 33771"/>
              <a:gd name="connsiteX0" fmla="*/ 9 w 21639"/>
              <a:gd name="connsiteY0" fmla="*/ 0 h 33879"/>
              <a:gd name="connsiteX1" fmla="*/ 21639 w 21639"/>
              <a:gd name="connsiteY1" fmla="*/ 109 h 33879"/>
              <a:gd name="connsiteX2" fmla="*/ 21626 w 21639"/>
              <a:gd name="connsiteY2" fmla="*/ 21643 h 33879"/>
              <a:gd name="connsiteX3" fmla="*/ 11670 w 21639"/>
              <a:gd name="connsiteY3" fmla="*/ 33879 h 33879"/>
              <a:gd name="connsiteX4" fmla="*/ 4146 w 21639"/>
              <a:gd name="connsiteY4" fmla="*/ 33816 h 33879"/>
              <a:gd name="connsiteX5" fmla="*/ 0 w 21639"/>
              <a:gd name="connsiteY5" fmla="*/ 29568 h 33879"/>
              <a:gd name="connsiteX6" fmla="*/ 9 w 21639"/>
              <a:gd name="connsiteY6" fmla="*/ 0 h 33879"/>
              <a:gd name="connsiteX0" fmla="*/ 9 w 21626"/>
              <a:gd name="connsiteY0" fmla="*/ 0 h 33879"/>
              <a:gd name="connsiteX1" fmla="*/ 21522 w 21626"/>
              <a:gd name="connsiteY1" fmla="*/ 1 h 33879"/>
              <a:gd name="connsiteX2" fmla="*/ 21626 w 21626"/>
              <a:gd name="connsiteY2" fmla="*/ 21643 h 33879"/>
              <a:gd name="connsiteX3" fmla="*/ 11670 w 21626"/>
              <a:gd name="connsiteY3" fmla="*/ 33879 h 33879"/>
              <a:gd name="connsiteX4" fmla="*/ 4146 w 21626"/>
              <a:gd name="connsiteY4" fmla="*/ 33816 h 33879"/>
              <a:gd name="connsiteX5" fmla="*/ 0 w 21626"/>
              <a:gd name="connsiteY5" fmla="*/ 29568 h 33879"/>
              <a:gd name="connsiteX6" fmla="*/ 9 w 21626"/>
              <a:gd name="connsiteY6" fmla="*/ 0 h 33879"/>
              <a:gd name="connsiteX0" fmla="*/ 9 w 21626"/>
              <a:gd name="connsiteY0" fmla="*/ 0 h 33879"/>
              <a:gd name="connsiteX1" fmla="*/ 21600 w 21626"/>
              <a:gd name="connsiteY1" fmla="*/ 272 h 33879"/>
              <a:gd name="connsiteX2" fmla="*/ 21626 w 21626"/>
              <a:gd name="connsiteY2" fmla="*/ 21643 h 33879"/>
              <a:gd name="connsiteX3" fmla="*/ 11670 w 21626"/>
              <a:gd name="connsiteY3" fmla="*/ 33879 h 33879"/>
              <a:gd name="connsiteX4" fmla="*/ 4146 w 21626"/>
              <a:gd name="connsiteY4" fmla="*/ 33816 h 33879"/>
              <a:gd name="connsiteX5" fmla="*/ 0 w 21626"/>
              <a:gd name="connsiteY5" fmla="*/ 29568 h 33879"/>
              <a:gd name="connsiteX6" fmla="*/ 9 w 21626"/>
              <a:gd name="connsiteY6" fmla="*/ 0 h 33879"/>
              <a:gd name="connsiteX0" fmla="*/ 9 w 21639"/>
              <a:gd name="connsiteY0" fmla="*/ 0 h 33879"/>
              <a:gd name="connsiteX1" fmla="*/ 21639 w 21639"/>
              <a:gd name="connsiteY1" fmla="*/ 55 h 33879"/>
              <a:gd name="connsiteX2" fmla="*/ 21626 w 21639"/>
              <a:gd name="connsiteY2" fmla="*/ 21643 h 33879"/>
              <a:gd name="connsiteX3" fmla="*/ 11670 w 21639"/>
              <a:gd name="connsiteY3" fmla="*/ 33879 h 33879"/>
              <a:gd name="connsiteX4" fmla="*/ 4146 w 21639"/>
              <a:gd name="connsiteY4" fmla="*/ 33816 h 33879"/>
              <a:gd name="connsiteX5" fmla="*/ 0 w 21639"/>
              <a:gd name="connsiteY5" fmla="*/ 29568 h 33879"/>
              <a:gd name="connsiteX6" fmla="*/ 9 w 21639"/>
              <a:gd name="connsiteY6" fmla="*/ 0 h 3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9" h="33879">
                <a:moveTo>
                  <a:pt x="9" y="0"/>
                </a:moveTo>
                <a:lnTo>
                  <a:pt x="21639" y="55"/>
                </a:lnTo>
                <a:cubicBezTo>
                  <a:pt x="21635" y="7233"/>
                  <a:pt x="21632" y="10876"/>
                  <a:pt x="21626" y="21643"/>
                </a:cubicBezTo>
                <a:cubicBezTo>
                  <a:pt x="21629" y="21715"/>
                  <a:pt x="19091" y="30434"/>
                  <a:pt x="11670" y="33879"/>
                </a:cubicBezTo>
                <a:lnTo>
                  <a:pt x="4146" y="33816"/>
                </a:lnTo>
                <a:cubicBezTo>
                  <a:pt x="1940" y="32977"/>
                  <a:pt x="20" y="29608"/>
                  <a:pt x="0" y="29568"/>
                </a:cubicBezTo>
                <a:cubicBezTo>
                  <a:pt x="9" y="19772"/>
                  <a:pt x="14" y="-7"/>
                  <a:pt x="9" y="0"/>
                </a:cubicBezTo>
                <a:close/>
              </a:path>
            </a:pathLst>
          </a:custGeom>
          <a:solidFill>
            <a:schemeClr val="bg2"/>
          </a:solidFill>
        </p:spPr>
        <p:txBody>
          <a:bodyPr/>
          <a:lstStyle/>
          <a:p>
            <a:endParaRPr lang="en-US"/>
          </a:p>
        </p:txBody>
      </p:sp>
      <p:pic>
        <p:nvPicPr>
          <p:cNvPr id="5" name="Picture 4">
            <a:extLst>
              <a:ext uri="{FF2B5EF4-FFF2-40B4-BE49-F238E27FC236}">
                <a16:creationId xmlns:a16="http://schemas.microsoft.com/office/drawing/2014/main" xmlns="" id="{89251724-2EEA-A345-AE8F-463DD90859DD}"/>
              </a:ext>
            </a:extLst>
          </p:cNvPr>
          <p:cNvPicPr>
            <a:picLocks noChangeAspect="1"/>
          </p:cNvPicPr>
          <p:nvPr userDrawn="1"/>
        </p:nvPicPr>
        <p:blipFill>
          <a:blip r:embed="rId2"/>
          <a:stretch>
            <a:fillRect/>
          </a:stretch>
        </p:blipFill>
        <p:spPr>
          <a:xfrm>
            <a:off x="11188654" y="171224"/>
            <a:ext cx="819516" cy="838574"/>
          </a:xfrm>
          <a:prstGeom prst="rect">
            <a:avLst/>
          </a:prstGeom>
        </p:spPr>
      </p:pic>
    </p:spTree>
    <p:extLst>
      <p:ext uri="{BB962C8B-B14F-4D97-AF65-F5344CB8AC3E}">
        <p14:creationId xmlns:p14="http://schemas.microsoft.com/office/powerpoint/2010/main" val="368462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picture mask">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xmlns="" id="{D7F2C01B-8B0F-984C-84FB-421A7CF1DB95}"/>
              </a:ext>
            </a:extLst>
          </p:cNvPr>
          <p:cNvSpPr>
            <a:spLocks noGrp="1"/>
          </p:cNvSpPr>
          <p:nvPr>
            <p:ph type="dt" sz="half" idx="10"/>
          </p:nvPr>
        </p:nvSpPr>
        <p:spPr/>
        <p:txBody>
          <a:bodyPr/>
          <a:lstStyle/>
          <a:p>
            <a:fld id="{2C6E5B61-AE51-6B48-8CF9-D11B07496D26}" type="datetimeFigureOut">
              <a:rPr lang="en-US" smtClean="0"/>
              <a:t>20-05-21</a:t>
            </a:fld>
            <a:endParaRPr lang="en-US"/>
          </a:p>
        </p:txBody>
      </p:sp>
      <p:sp>
        <p:nvSpPr>
          <p:cNvPr id="5" name="Footer Placeholder 4" hidden="1">
            <a:extLst>
              <a:ext uri="{FF2B5EF4-FFF2-40B4-BE49-F238E27FC236}">
                <a16:creationId xmlns:a16="http://schemas.microsoft.com/office/drawing/2014/main" xmlns="" id="{F91596FD-564A-984D-BE3C-095FF494027E}"/>
              </a:ext>
            </a:extLst>
          </p:cNvPr>
          <p:cNvSpPr>
            <a:spLocks noGrp="1"/>
          </p:cNvSpPr>
          <p:nvPr>
            <p:ph type="ftr" sz="quarter" idx="11"/>
          </p:nvPr>
        </p:nvSpPr>
        <p:spPr/>
        <p:txBody>
          <a:bodyPr/>
          <a:lstStyle/>
          <a:p>
            <a:endParaRPr lang="en-US"/>
          </a:p>
        </p:txBody>
      </p:sp>
      <p:sp>
        <p:nvSpPr>
          <p:cNvPr id="6" name="Slide Number Placeholder 5" hidden="1">
            <a:extLst>
              <a:ext uri="{FF2B5EF4-FFF2-40B4-BE49-F238E27FC236}">
                <a16:creationId xmlns:a16="http://schemas.microsoft.com/office/drawing/2014/main" xmlns="" id="{D62FE005-CAD0-DE4E-8C10-4D5BD60BDCEE}"/>
              </a:ext>
            </a:extLst>
          </p:cNvPr>
          <p:cNvSpPr>
            <a:spLocks noGrp="1"/>
          </p:cNvSpPr>
          <p:nvPr>
            <p:ph type="sldNum" sz="quarter" idx="12"/>
          </p:nvPr>
        </p:nvSpPr>
        <p:spPr/>
        <p:txBody>
          <a:bodyPr/>
          <a:lstStyle/>
          <a:p>
            <a:fld id="{5637A0FF-2754-324A-AB8D-A82ADF5A5EF2}" type="slidenum">
              <a:rPr lang="en-US" smtClean="0"/>
              <a:t>‹nr.›</a:t>
            </a:fld>
            <a:endParaRPr lang="en-US"/>
          </a:p>
        </p:txBody>
      </p:sp>
      <p:sp>
        <p:nvSpPr>
          <p:cNvPr id="8" name="Picture Placeholder 7" hidden="1">
            <a:extLst>
              <a:ext uri="{FF2B5EF4-FFF2-40B4-BE49-F238E27FC236}">
                <a16:creationId xmlns:a16="http://schemas.microsoft.com/office/drawing/2014/main" xmlns="" id="{44B9EA76-1CE3-9049-AEA6-E9BB7C1A055F}"/>
              </a:ext>
            </a:extLst>
          </p:cNvPr>
          <p:cNvSpPr>
            <a:spLocks noGrp="1"/>
          </p:cNvSpPr>
          <p:nvPr>
            <p:ph type="pic" sz="quarter" idx="13"/>
          </p:nvPr>
        </p:nvSpPr>
        <p:spPr>
          <a:xfrm>
            <a:off x="-8466" y="7739"/>
            <a:ext cx="12202159" cy="7034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415"/>
              <a:gd name="connsiteX1" fmla="*/ 21600 w 21600"/>
              <a:gd name="connsiteY1" fmla="*/ 0 h 23415"/>
              <a:gd name="connsiteX2" fmla="*/ 21600 w 21600"/>
              <a:gd name="connsiteY2" fmla="*/ 17322 h 23415"/>
              <a:gd name="connsiteX3" fmla="*/ 15237 w 21600"/>
              <a:gd name="connsiteY3" fmla="*/ 23279 h 23415"/>
              <a:gd name="connsiteX4" fmla="*/ 0 w 21600"/>
              <a:gd name="connsiteY4" fmla="*/ 20172 h 23415"/>
              <a:gd name="connsiteX5" fmla="*/ 0 w 21600"/>
              <a:gd name="connsiteY5" fmla="*/ 0 h 23415"/>
              <a:gd name="connsiteX0" fmla="*/ 0 w 21600"/>
              <a:gd name="connsiteY0" fmla="*/ 0 h 26092"/>
              <a:gd name="connsiteX1" fmla="*/ 21600 w 21600"/>
              <a:gd name="connsiteY1" fmla="*/ 0 h 26092"/>
              <a:gd name="connsiteX2" fmla="*/ 21600 w 21600"/>
              <a:gd name="connsiteY2" fmla="*/ 17322 h 26092"/>
              <a:gd name="connsiteX3" fmla="*/ 7838 w 21600"/>
              <a:gd name="connsiteY3" fmla="*/ 26049 h 26092"/>
              <a:gd name="connsiteX4" fmla="*/ 0 w 21600"/>
              <a:gd name="connsiteY4" fmla="*/ 20172 h 26092"/>
              <a:gd name="connsiteX5" fmla="*/ 0 w 21600"/>
              <a:gd name="connsiteY5" fmla="*/ 0 h 26092"/>
              <a:gd name="connsiteX0" fmla="*/ 22 w 21622"/>
              <a:gd name="connsiteY0" fmla="*/ 0 h 26118"/>
              <a:gd name="connsiteX1" fmla="*/ 21622 w 21622"/>
              <a:gd name="connsiteY1" fmla="*/ 0 h 26118"/>
              <a:gd name="connsiteX2" fmla="*/ 21622 w 21622"/>
              <a:gd name="connsiteY2" fmla="*/ 17322 h 26118"/>
              <a:gd name="connsiteX3" fmla="*/ 7860 w 21622"/>
              <a:gd name="connsiteY3" fmla="*/ 26049 h 26118"/>
              <a:gd name="connsiteX4" fmla="*/ 0 w 21622"/>
              <a:gd name="connsiteY4" fmla="*/ 21647 h 26118"/>
              <a:gd name="connsiteX5" fmla="*/ 22 w 21622"/>
              <a:gd name="connsiteY5" fmla="*/ 0 h 26118"/>
              <a:gd name="connsiteX0" fmla="*/ 22 w 21622"/>
              <a:gd name="connsiteY0" fmla="*/ 0 h 26087"/>
              <a:gd name="connsiteX1" fmla="*/ 21622 w 21622"/>
              <a:gd name="connsiteY1" fmla="*/ 0 h 26087"/>
              <a:gd name="connsiteX2" fmla="*/ 21622 w 21622"/>
              <a:gd name="connsiteY2" fmla="*/ 17322 h 26087"/>
              <a:gd name="connsiteX3" fmla="*/ 7860 w 21622"/>
              <a:gd name="connsiteY3" fmla="*/ 26049 h 26087"/>
              <a:gd name="connsiteX4" fmla="*/ 0 w 21622"/>
              <a:gd name="connsiteY4" fmla="*/ 21647 h 26087"/>
              <a:gd name="connsiteX5" fmla="*/ 22 w 21622"/>
              <a:gd name="connsiteY5" fmla="*/ 0 h 26087"/>
              <a:gd name="connsiteX0" fmla="*/ 22 w 21622"/>
              <a:gd name="connsiteY0" fmla="*/ 0 h 24239"/>
              <a:gd name="connsiteX1" fmla="*/ 21622 w 21622"/>
              <a:gd name="connsiteY1" fmla="*/ 0 h 24239"/>
              <a:gd name="connsiteX2" fmla="*/ 21622 w 21622"/>
              <a:gd name="connsiteY2" fmla="*/ 17322 h 24239"/>
              <a:gd name="connsiteX3" fmla="*/ 7882 w 21622"/>
              <a:gd name="connsiteY3" fmla="*/ 24172 h 24239"/>
              <a:gd name="connsiteX4" fmla="*/ 0 w 21622"/>
              <a:gd name="connsiteY4" fmla="*/ 21647 h 24239"/>
              <a:gd name="connsiteX5" fmla="*/ 22 w 21622"/>
              <a:gd name="connsiteY5" fmla="*/ 0 h 24239"/>
              <a:gd name="connsiteX0" fmla="*/ 22 w 21622"/>
              <a:gd name="connsiteY0" fmla="*/ 0 h 25423"/>
              <a:gd name="connsiteX1" fmla="*/ 21622 w 21622"/>
              <a:gd name="connsiteY1" fmla="*/ 0 h 25423"/>
              <a:gd name="connsiteX2" fmla="*/ 21622 w 21622"/>
              <a:gd name="connsiteY2" fmla="*/ 17322 h 25423"/>
              <a:gd name="connsiteX3" fmla="*/ 8407 w 21622"/>
              <a:gd name="connsiteY3" fmla="*/ 25378 h 25423"/>
              <a:gd name="connsiteX4" fmla="*/ 0 w 21622"/>
              <a:gd name="connsiteY4" fmla="*/ 21647 h 25423"/>
              <a:gd name="connsiteX5" fmla="*/ 22 w 21622"/>
              <a:gd name="connsiteY5" fmla="*/ 0 h 25423"/>
              <a:gd name="connsiteX0" fmla="*/ 22 w 21622"/>
              <a:gd name="connsiteY0" fmla="*/ 0 h 25423"/>
              <a:gd name="connsiteX1" fmla="*/ 21622 w 21622"/>
              <a:gd name="connsiteY1" fmla="*/ 0 h 25423"/>
              <a:gd name="connsiteX2" fmla="*/ 21622 w 21622"/>
              <a:gd name="connsiteY2" fmla="*/ 15758 h 25423"/>
              <a:gd name="connsiteX3" fmla="*/ 8407 w 21622"/>
              <a:gd name="connsiteY3" fmla="*/ 25378 h 25423"/>
              <a:gd name="connsiteX4" fmla="*/ 0 w 21622"/>
              <a:gd name="connsiteY4" fmla="*/ 21647 h 25423"/>
              <a:gd name="connsiteX5" fmla="*/ 22 w 21622"/>
              <a:gd name="connsiteY5" fmla="*/ 0 h 25423"/>
              <a:gd name="connsiteX0" fmla="*/ 22 w 21622"/>
              <a:gd name="connsiteY0" fmla="*/ 0 h 25423"/>
              <a:gd name="connsiteX1" fmla="*/ 21622 w 21622"/>
              <a:gd name="connsiteY1" fmla="*/ 0 h 25423"/>
              <a:gd name="connsiteX2" fmla="*/ 21622 w 21622"/>
              <a:gd name="connsiteY2" fmla="*/ 14730 h 25423"/>
              <a:gd name="connsiteX3" fmla="*/ 8407 w 21622"/>
              <a:gd name="connsiteY3" fmla="*/ 25378 h 25423"/>
              <a:gd name="connsiteX4" fmla="*/ 0 w 21622"/>
              <a:gd name="connsiteY4" fmla="*/ 21647 h 25423"/>
              <a:gd name="connsiteX5" fmla="*/ 22 w 21622"/>
              <a:gd name="connsiteY5" fmla="*/ 0 h 25423"/>
              <a:gd name="connsiteX0" fmla="*/ 22 w 21622"/>
              <a:gd name="connsiteY0" fmla="*/ 0 h 25423"/>
              <a:gd name="connsiteX1" fmla="*/ 21622 w 21622"/>
              <a:gd name="connsiteY1" fmla="*/ 0 h 25423"/>
              <a:gd name="connsiteX2" fmla="*/ 21622 w 21622"/>
              <a:gd name="connsiteY2" fmla="*/ 15445 h 25423"/>
              <a:gd name="connsiteX3" fmla="*/ 8407 w 21622"/>
              <a:gd name="connsiteY3" fmla="*/ 25378 h 25423"/>
              <a:gd name="connsiteX4" fmla="*/ 0 w 21622"/>
              <a:gd name="connsiteY4" fmla="*/ 21647 h 25423"/>
              <a:gd name="connsiteX5" fmla="*/ 22 w 21622"/>
              <a:gd name="connsiteY5" fmla="*/ 0 h 25423"/>
              <a:gd name="connsiteX0" fmla="*/ 22 w 21622"/>
              <a:gd name="connsiteY0" fmla="*/ 0 h 25423"/>
              <a:gd name="connsiteX1" fmla="*/ 21622 w 21622"/>
              <a:gd name="connsiteY1" fmla="*/ 0 h 25423"/>
              <a:gd name="connsiteX2" fmla="*/ 21622 w 21622"/>
              <a:gd name="connsiteY2" fmla="*/ 15445 h 25423"/>
              <a:gd name="connsiteX3" fmla="*/ 8407 w 21622"/>
              <a:gd name="connsiteY3" fmla="*/ 25378 h 25423"/>
              <a:gd name="connsiteX4" fmla="*/ 0 w 21622"/>
              <a:gd name="connsiteY4" fmla="*/ 21647 h 25423"/>
              <a:gd name="connsiteX5" fmla="*/ 22 w 21622"/>
              <a:gd name="connsiteY5" fmla="*/ 0 h 25423"/>
              <a:gd name="connsiteX0" fmla="*/ 22 w 21622"/>
              <a:gd name="connsiteY0" fmla="*/ 0 h 25423"/>
              <a:gd name="connsiteX1" fmla="*/ 21622 w 21622"/>
              <a:gd name="connsiteY1" fmla="*/ 0 h 25423"/>
              <a:gd name="connsiteX2" fmla="*/ 21622 w 21622"/>
              <a:gd name="connsiteY2" fmla="*/ 15445 h 25423"/>
              <a:gd name="connsiteX3" fmla="*/ 8407 w 21622"/>
              <a:gd name="connsiteY3" fmla="*/ 25378 h 25423"/>
              <a:gd name="connsiteX4" fmla="*/ 0 w 21622"/>
              <a:gd name="connsiteY4" fmla="*/ 21647 h 25423"/>
              <a:gd name="connsiteX5" fmla="*/ 22 w 21622"/>
              <a:gd name="connsiteY5" fmla="*/ 0 h 25423"/>
              <a:gd name="connsiteX0" fmla="*/ 22 w 21622"/>
              <a:gd name="connsiteY0" fmla="*/ 0 h 25423"/>
              <a:gd name="connsiteX1" fmla="*/ 21622 w 21622"/>
              <a:gd name="connsiteY1" fmla="*/ 0 h 25423"/>
              <a:gd name="connsiteX2" fmla="*/ 21622 w 21622"/>
              <a:gd name="connsiteY2" fmla="*/ 15445 h 25423"/>
              <a:gd name="connsiteX3" fmla="*/ 8407 w 21622"/>
              <a:gd name="connsiteY3" fmla="*/ 25378 h 25423"/>
              <a:gd name="connsiteX4" fmla="*/ 0 w 21622"/>
              <a:gd name="connsiteY4" fmla="*/ 21647 h 25423"/>
              <a:gd name="connsiteX5" fmla="*/ 22 w 21622"/>
              <a:gd name="connsiteY5" fmla="*/ 0 h 25423"/>
              <a:gd name="connsiteX0" fmla="*/ 22 w 21928"/>
              <a:gd name="connsiteY0" fmla="*/ 0 h 25423"/>
              <a:gd name="connsiteX1" fmla="*/ 21928 w 21928"/>
              <a:gd name="connsiteY1" fmla="*/ 89 h 25423"/>
              <a:gd name="connsiteX2" fmla="*/ 21622 w 21928"/>
              <a:gd name="connsiteY2" fmla="*/ 15445 h 25423"/>
              <a:gd name="connsiteX3" fmla="*/ 8407 w 21928"/>
              <a:gd name="connsiteY3" fmla="*/ 25378 h 25423"/>
              <a:gd name="connsiteX4" fmla="*/ 0 w 21928"/>
              <a:gd name="connsiteY4" fmla="*/ 21647 h 25423"/>
              <a:gd name="connsiteX5" fmla="*/ 22 w 21928"/>
              <a:gd name="connsiteY5" fmla="*/ 0 h 25423"/>
              <a:gd name="connsiteX0" fmla="*/ 22 w 21950"/>
              <a:gd name="connsiteY0" fmla="*/ 0 h 25423"/>
              <a:gd name="connsiteX1" fmla="*/ 21928 w 21950"/>
              <a:gd name="connsiteY1" fmla="*/ 89 h 25423"/>
              <a:gd name="connsiteX2" fmla="*/ 21950 w 21950"/>
              <a:gd name="connsiteY2" fmla="*/ 15400 h 25423"/>
              <a:gd name="connsiteX3" fmla="*/ 8407 w 21950"/>
              <a:gd name="connsiteY3" fmla="*/ 25378 h 25423"/>
              <a:gd name="connsiteX4" fmla="*/ 0 w 21950"/>
              <a:gd name="connsiteY4" fmla="*/ 21647 h 25423"/>
              <a:gd name="connsiteX5" fmla="*/ 22 w 21950"/>
              <a:gd name="connsiteY5" fmla="*/ 0 h 25423"/>
              <a:gd name="connsiteX0" fmla="*/ 22 w 21930"/>
              <a:gd name="connsiteY0" fmla="*/ 0 h 25423"/>
              <a:gd name="connsiteX1" fmla="*/ 21928 w 21930"/>
              <a:gd name="connsiteY1" fmla="*/ 89 h 25423"/>
              <a:gd name="connsiteX2" fmla="*/ 21928 w 21930"/>
              <a:gd name="connsiteY2" fmla="*/ 14596 h 25423"/>
              <a:gd name="connsiteX3" fmla="*/ 8407 w 21930"/>
              <a:gd name="connsiteY3" fmla="*/ 25378 h 25423"/>
              <a:gd name="connsiteX4" fmla="*/ 0 w 21930"/>
              <a:gd name="connsiteY4" fmla="*/ 21647 h 25423"/>
              <a:gd name="connsiteX5" fmla="*/ 22 w 21930"/>
              <a:gd name="connsiteY5" fmla="*/ 0 h 25423"/>
              <a:gd name="connsiteX0" fmla="*/ 22 w 21928"/>
              <a:gd name="connsiteY0" fmla="*/ 0 h 25423"/>
              <a:gd name="connsiteX1" fmla="*/ 21928 w 21928"/>
              <a:gd name="connsiteY1" fmla="*/ 89 h 25423"/>
              <a:gd name="connsiteX2" fmla="*/ 21884 w 21928"/>
              <a:gd name="connsiteY2" fmla="*/ 14775 h 25423"/>
              <a:gd name="connsiteX3" fmla="*/ 8407 w 21928"/>
              <a:gd name="connsiteY3" fmla="*/ 25378 h 25423"/>
              <a:gd name="connsiteX4" fmla="*/ 0 w 21928"/>
              <a:gd name="connsiteY4" fmla="*/ 21647 h 25423"/>
              <a:gd name="connsiteX5" fmla="*/ 22 w 21928"/>
              <a:gd name="connsiteY5" fmla="*/ 0 h 25423"/>
              <a:gd name="connsiteX0" fmla="*/ 22 w 21928"/>
              <a:gd name="connsiteY0" fmla="*/ 0 h 25423"/>
              <a:gd name="connsiteX1" fmla="*/ 21928 w 21928"/>
              <a:gd name="connsiteY1" fmla="*/ 89 h 25423"/>
              <a:gd name="connsiteX2" fmla="*/ 21884 w 21928"/>
              <a:gd name="connsiteY2" fmla="*/ 14775 h 25423"/>
              <a:gd name="connsiteX3" fmla="*/ 8407 w 21928"/>
              <a:gd name="connsiteY3" fmla="*/ 25378 h 25423"/>
              <a:gd name="connsiteX4" fmla="*/ 0 w 21928"/>
              <a:gd name="connsiteY4" fmla="*/ 21647 h 25423"/>
              <a:gd name="connsiteX5" fmla="*/ 22 w 21928"/>
              <a:gd name="connsiteY5" fmla="*/ 0 h 25423"/>
              <a:gd name="connsiteX0" fmla="*/ 22 w 21928"/>
              <a:gd name="connsiteY0" fmla="*/ 0 h 25463"/>
              <a:gd name="connsiteX1" fmla="*/ 21928 w 21928"/>
              <a:gd name="connsiteY1" fmla="*/ 89 h 25463"/>
              <a:gd name="connsiteX2" fmla="*/ 21884 w 21928"/>
              <a:gd name="connsiteY2" fmla="*/ 14775 h 25463"/>
              <a:gd name="connsiteX3" fmla="*/ 8407 w 21928"/>
              <a:gd name="connsiteY3" fmla="*/ 25378 h 25463"/>
              <a:gd name="connsiteX4" fmla="*/ 0 w 21928"/>
              <a:gd name="connsiteY4" fmla="*/ 21647 h 25463"/>
              <a:gd name="connsiteX5" fmla="*/ 22 w 21928"/>
              <a:gd name="connsiteY5" fmla="*/ 0 h 25463"/>
              <a:gd name="connsiteX0" fmla="*/ 22 w 21928"/>
              <a:gd name="connsiteY0" fmla="*/ 0 h 25109"/>
              <a:gd name="connsiteX1" fmla="*/ 21928 w 21928"/>
              <a:gd name="connsiteY1" fmla="*/ 89 h 25109"/>
              <a:gd name="connsiteX2" fmla="*/ 21884 w 21928"/>
              <a:gd name="connsiteY2" fmla="*/ 14775 h 25109"/>
              <a:gd name="connsiteX3" fmla="*/ 8451 w 21928"/>
              <a:gd name="connsiteY3" fmla="*/ 25021 h 25109"/>
              <a:gd name="connsiteX4" fmla="*/ 0 w 21928"/>
              <a:gd name="connsiteY4" fmla="*/ 21647 h 25109"/>
              <a:gd name="connsiteX5" fmla="*/ 22 w 21928"/>
              <a:gd name="connsiteY5" fmla="*/ 0 h 25109"/>
              <a:gd name="connsiteX0" fmla="*/ 22 w 21928"/>
              <a:gd name="connsiteY0" fmla="*/ 0 h 25213"/>
              <a:gd name="connsiteX1" fmla="*/ 21928 w 21928"/>
              <a:gd name="connsiteY1" fmla="*/ 89 h 25213"/>
              <a:gd name="connsiteX2" fmla="*/ 21884 w 21928"/>
              <a:gd name="connsiteY2" fmla="*/ 14775 h 25213"/>
              <a:gd name="connsiteX3" fmla="*/ 8451 w 21928"/>
              <a:gd name="connsiteY3" fmla="*/ 25021 h 25213"/>
              <a:gd name="connsiteX4" fmla="*/ 0 w 21928"/>
              <a:gd name="connsiteY4" fmla="*/ 21647 h 25213"/>
              <a:gd name="connsiteX5" fmla="*/ 22 w 21928"/>
              <a:gd name="connsiteY5" fmla="*/ 0 h 25213"/>
              <a:gd name="connsiteX0" fmla="*/ 22 w 21928"/>
              <a:gd name="connsiteY0" fmla="*/ 0 h 25213"/>
              <a:gd name="connsiteX1" fmla="*/ 21928 w 21928"/>
              <a:gd name="connsiteY1" fmla="*/ 89 h 25213"/>
              <a:gd name="connsiteX2" fmla="*/ 21884 w 21928"/>
              <a:gd name="connsiteY2" fmla="*/ 14775 h 25213"/>
              <a:gd name="connsiteX3" fmla="*/ 8451 w 21928"/>
              <a:gd name="connsiteY3" fmla="*/ 25021 h 25213"/>
              <a:gd name="connsiteX4" fmla="*/ 0 w 21928"/>
              <a:gd name="connsiteY4" fmla="*/ 21647 h 25213"/>
              <a:gd name="connsiteX5" fmla="*/ 22 w 21928"/>
              <a:gd name="connsiteY5" fmla="*/ 0 h 25213"/>
              <a:gd name="connsiteX0" fmla="*/ 22 w 21928"/>
              <a:gd name="connsiteY0" fmla="*/ 0 h 25213"/>
              <a:gd name="connsiteX1" fmla="*/ 21928 w 21928"/>
              <a:gd name="connsiteY1" fmla="*/ 89 h 25213"/>
              <a:gd name="connsiteX2" fmla="*/ 21884 w 21928"/>
              <a:gd name="connsiteY2" fmla="*/ 14775 h 25213"/>
              <a:gd name="connsiteX3" fmla="*/ 8451 w 21928"/>
              <a:gd name="connsiteY3" fmla="*/ 25021 h 25213"/>
              <a:gd name="connsiteX4" fmla="*/ 0 w 21928"/>
              <a:gd name="connsiteY4" fmla="*/ 21647 h 25213"/>
              <a:gd name="connsiteX5" fmla="*/ 22 w 21928"/>
              <a:gd name="connsiteY5" fmla="*/ 0 h 25213"/>
              <a:gd name="connsiteX0" fmla="*/ 22 w 21928"/>
              <a:gd name="connsiteY0" fmla="*/ 0 h 25032"/>
              <a:gd name="connsiteX1" fmla="*/ 21928 w 21928"/>
              <a:gd name="connsiteY1" fmla="*/ 89 h 25032"/>
              <a:gd name="connsiteX2" fmla="*/ 21884 w 21928"/>
              <a:gd name="connsiteY2" fmla="*/ 14775 h 25032"/>
              <a:gd name="connsiteX3" fmla="*/ 8451 w 21928"/>
              <a:gd name="connsiteY3" fmla="*/ 25021 h 25032"/>
              <a:gd name="connsiteX4" fmla="*/ 0 w 21928"/>
              <a:gd name="connsiteY4" fmla="*/ 21647 h 25032"/>
              <a:gd name="connsiteX5" fmla="*/ 22 w 21928"/>
              <a:gd name="connsiteY5" fmla="*/ 0 h 25032"/>
              <a:gd name="connsiteX0" fmla="*/ 22 w 21928"/>
              <a:gd name="connsiteY0" fmla="*/ 0 h 25496"/>
              <a:gd name="connsiteX1" fmla="*/ 21928 w 21928"/>
              <a:gd name="connsiteY1" fmla="*/ 89 h 25496"/>
              <a:gd name="connsiteX2" fmla="*/ 21884 w 21928"/>
              <a:gd name="connsiteY2" fmla="*/ 14775 h 25496"/>
              <a:gd name="connsiteX3" fmla="*/ 8409 w 21928"/>
              <a:gd name="connsiteY3" fmla="*/ 25487 h 25496"/>
              <a:gd name="connsiteX4" fmla="*/ 0 w 21928"/>
              <a:gd name="connsiteY4" fmla="*/ 21647 h 25496"/>
              <a:gd name="connsiteX5" fmla="*/ 22 w 21928"/>
              <a:gd name="connsiteY5" fmla="*/ 0 h 25496"/>
              <a:gd name="connsiteX0" fmla="*/ 22 w 21928"/>
              <a:gd name="connsiteY0" fmla="*/ 0 h 25487"/>
              <a:gd name="connsiteX1" fmla="*/ 21928 w 21928"/>
              <a:gd name="connsiteY1" fmla="*/ 89 h 25487"/>
              <a:gd name="connsiteX2" fmla="*/ 21884 w 21928"/>
              <a:gd name="connsiteY2" fmla="*/ 14775 h 25487"/>
              <a:gd name="connsiteX3" fmla="*/ 8409 w 21928"/>
              <a:gd name="connsiteY3" fmla="*/ 25487 h 25487"/>
              <a:gd name="connsiteX4" fmla="*/ 0 w 21928"/>
              <a:gd name="connsiteY4" fmla="*/ 21647 h 25487"/>
              <a:gd name="connsiteX5" fmla="*/ 22 w 21928"/>
              <a:gd name="connsiteY5" fmla="*/ 0 h 25487"/>
              <a:gd name="connsiteX0" fmla="*/ 22 w 21928"/>
              <a:gd name="connsiteY0" fmla="*/ 0 h 25105"/>
              <a:gd name="connsiteX1" fmla="*/ 21928 w 21928"/>
              <a:gd name="connsiteY1" fmla="*/ 89 h 25105"/>
              <a:gd name="connsiteX2" fmla="*/ 21884 w 21928"/>
              <a:gd name="connsiteY2" fmla="*/ 14775 h 25105"/>
              <a:gd name="connsiteX3" fmla="*/ 8492 w 21928"/>
              <a:gd name="connsiteY3" fmla="*/ 25105 h 25105"/>
              <a:gd name="connsiteX4" fmla="*/ 0 w 21928"/>
              <a:gd name="connsiteY4" fmla="*/ 21647 h 25105"/>
              <a:gd name="connsiteX5" fmla="*/ 22 w 21928"/>
              <a:gd name="connsiteY5" fmla="*/ 0 h 25105"/>
              <a:gd name="connsiteX0" fmla="*/ 22 w 21928"/>
              <a:gd name="connsiteY0" fmla="*/ 0 h 25359"/>
              <a:gd name="connsiteX1" fmla="*/ 21928 w 21928"/>
              <a:gd name="connsiteY1" fmla="*/ 89 h 25359"/>
              <a:gd name="connsiteX2" fmla="*/ 21884 w 21928"/>
              <a:gd name="connsiteY2" fmla="*/ 14775 h 25359"/>
              <a:gd name="connsiteX3" fmla="*/ 8783 w 21928"/>
              <a:gd name="connsiteY3" fmla="*/ 25359 h 25359"/>
              <a:gd name="connsiteX4" fmla="*/ 0 w 21928"/>
              <a:gd name="connsiteY4" fmla="*/ 21647 h 25359"/>
              <a:gd name="connsiteX5" fmla="*/ 22 w 21928"/>
              <a:gd name="connsiteY5" fmla="*/ 0 h 25359"/>
              <a:gd name="connsiteX0" fmla="*/ 22 w 21907"/>
              <a:gd name="connsiteY0" fmla="*/ 38 h 25397"/>
              <a:gd name="connsiteX1" fmla="*/ 21907 w 21907"/>
              <a:gd name="connsiteY1" fmla="*/ 0 h 25397"/>
              <a:gd name="connsiteX2" fmla="*/ 21884 w 21907"/>
              <a:gd name="connsiteY2" fmla="*/ 14813 h 25397"/>
              <a:gd name="connsiteX3" fmla="*/ 8783 w 21907"/>
              <a:gd name="connsiteY3" fmla="*/ 25397 h 25397"/>
              <a:gd name="connsiteX4" fmla="*/ 0 w 21907"/>
              <a:gd name="connsiteY4" fmla="*/ 21685 h 25397"/>
              <a:gd name="connsiteX5" fmla="*/ 22 w 21907"/>
              <a:gd name="connsiteY5" fmla="*/ 38 h 25397"/>
              <a:gd name="connsiteX0" fmla="*/ 0 w 21968"/>
              <a:gd name="connsiteY0" fmla="*/ 0 h 25444"/>
              <a:gd name="connsiteX1" fmla="*/ 21968 w 21968"/>
              <a:gd name="connsiteY1" fmla="*/ 47 h 25444"/>
              <a:gd name="connsiteX2" fmla="*/ 21945 w 21968"/>
              <a:gd name="connsiteY2" fmla="*/ 14860 h 25444"/>
              <a:gd name="connsiteX3" fmla="*/ 8844 w 21968"/>
              <a:gd name="connsiteY3" fmla="*/ 25444 h 25444"/>
              <a:gd name="connsiteX4" fmla="*/ 61 w 21968"/>
              <a:gd name="connsiteY4" fmla="*/ 21732 h 25444"/>
              <a:gd name="connsiteX5" fmla="*/ 0 w 21968"/>
              <a:gd name="connsiteY5" fmla="*/ 0 h 25444"/>
              <a:gd name="connsiteX0" fmla="*/ 0 w 21945"/>
              <a:gd name="connsiteY0" fmla="*/ 0 h 25444"/>
              <a:gd name="connsiteX1" fmla="*/ 21926 w 21945"/>
              <a:gd name="connsiteY1" fmla="*/ 174 h 25444"/>
              <a:gd name="connsiteX2" fmla="*/ 21945 w 21945"/>
              <a:gd name="connsiteY2" fmla="*/ 14860 h 25444"/>
              <a:gd name="connsiteX3" fmla="*/ 8844 w 21945"/>
              <a:gd name="connsiteY3" fmla="*/ 25444 h 25444"/>
              <a:gd name="connsiteX4" fmla="*/ 61 w 21945"/>
              <a:gd name="connsiteY4" fmla="*/ 21732 h 25444"/>
              <a:gd name="connsiteX5" fmla="*/ 0 w 21945"/>
              <a:gd name="connsiteY5" fmla="*/ 0 h 25444"/>
              <a:gd name="connsiteX0" fmla="*/ 0 w 21945"/>
              <a:gd name="connsiteY0" fmla="*/ 0 h 25444"/>
              <a:gd name="connsiteX1" fmla="*/ 21656 w 21945"/>
              <a:gd name="connsiteY1" fmla="*/ 132 h 25444"/>
              <a:gd name="connsiteX2" fmla="*/ 21945 w 21945"/>
              <a:gd name="connsiteY2" fmla="*/ 14860 h 25444"/>
              <a:gd name="connsiteX3" fmla="*/ 8844 w 21945"/>
              <a:gd name="connsiteY3" fmla="*/ 25444 h 25444"/>
              <a:gd name="connsiteX4" fmla="*/ 61 w 21945"/>
              <a:gd name="connsiteY4" fmla="*/ 21732 h 25444"/>
              <a:gd name="connsiteX5" fmla="*/ 0 w 21945"/>
              <a:gd name="connsiteY5" fmla="*/ 0 h 25444"/>
              <a:gd name="connsiteX0" fmla="*/ 0 w 21945"/>
              <a:gd name="connsiteY0" fmla="*/ 0 h 25444"/>
              <a:gd name="connsiteX1" fmla="*/ 21573 w 21945"/>
              <a:gd name="connsiteY1" fmla="*/ 90 h 25444"/>
              <a:gd name="connsiteX2" fmla="*/ 21945 w 21945"/>
              <a:gd name="connsiteY2" fmla="*/ 14860 h 25444"/>
              <a:gd name="connsiteX3" fmla="*/ 8844 w 21945"/>
              <a:gd name="connsiteY3" fmla="*/ 25444 h 25444"/>
              <a:gd name="connsiteX4" fmla="*/ 61 w 21945"/>
              <a:gd name="connsiteY4" fmla="*/ 21732 h 25444"/>
              <a:gd name="connsiteX5" fmla="*/ 0 w 21945"/>
              <a:gd name="connsiteY5" fmla="*/ 0 h 25444"/>
              <a:gd name="connsiteX0" fmla="*/ 0 w 21945"/>
              <a:gd name="connsiteY0" fmla="*/ 0 h 25444"/>
              <a:gd name="connsiteX1" fmla="*/ 21698 w 21945"/>
              <a:gd name="connsiteY1" fmla="*/ 48 h 25444"/>
              <a:gd name="connsiteX2" fmla="*/ 21945 w 21945"/>
              <a:gd name="connsiteY2" fmla="*/ 14860 h 25444"/>
              <a:gd name="connsiteX3" fmla="*/ 8844 w 21945"/>
              <a:gd name="connsiteY3" fmla="*/ 25444 h 25444"/>
              <a:gd name="connsiteX4" fmla="*/ 61 w 21945"/>
              <a:gd name="connsiteY4" fmla="*/ 21732 h 25444"/>
              <a:gd name="connsiteX5" fmla="*/ 0 w 21945"/>
              <a:gd name="connsiteY5" fmla="*/ 0 h 25444"/>
              <a:gd name="connsiteX0" fmla="*/ 0 w 21698"/>
              <a:gd name="connsiteY0" fmla="*/ 0 h 25645"/>
              <a:gd name="connsiteX1" fmla="*/ 21698 w 21698"/>
              <a:gd name="connsiteY1" fmla="*/ 48 h 25645"/>
              <a:gd name="connsiteX2" fmla="*/ 21633 w 21698"/>
              <a:gd name="connsiteY2" fmla="*/ 14902 h 25645"/>
              <a:gd name="connsiteX3" fmla="*/ 8844 w 21698"/>
              <a:gd name="connsiteY3" fmla="*/ 25444 h 25645"/>
              <a:gd name="connsiteX4" fmla="*/ 61 w 21698"/>
              <a:gd name="connsiteY4" fmla="*/ 21732 h 25645"/>
              <a:gd name="connsiteX5" fmla="*/ 0 w 21698"/>
              <a:gd name="connsiteY5" fmla="*/ 0 h 25645"/>
              <a:gd name="connsiteX0" fmla="*/ 0 w 21698"/>
              <a:gd name="connsiteY0" fmla="*/ 0 h 25645"/>
              <a:gd name="connsiteX1" fmla="*/ 21698 w 21698"/>
              <a:gd name="connsiteY1" fmla="*/ 48 h 25645"/>
              <a:gd name="connsiteX2" fmla="*/ 21633 w 21698"/>
              <a:gd name="connsiteY2" fmla="*/ 14902 h 25645"/>
              <a:gd name="connsiteX3" fmla="*/ 8844 w 21698"/>
              <a:gd name="connsiteY3" fmla="*/ 25444 h 25645"/>
              <a:gd name="connsiteX4" fmla="*/ 61 w 21698"/>
              <a:gd name="connsiteY4" fmla="*/ 21732 h 25645"/>
              <a:gd name="connsiteX5" fmla="*/ 0 w 21698"/>
              <a:gd name="connsiteY5" fmla="*/ 0 h 25645"/>
              <a:gd name="connsiteX0" fmla="*/ 0 w 21698"/>
              <a:gd name="connsiteY0" fmla="*/ 0 h 25595"/>
              <a:gd name="connsiteX1" fmla="*/ 21698 w 21698"/>
              <a:gd name="connsiteY1" fmla="*/ 48 h 25595"/>
              <a:gd name="connsiteX2" fmla="*/ 21633 w 21698"/>
              <a:gd name="connsiteY2" fmla="*/ 16004 h 25595"/>
              <a:gd name="connsiteX3" fmla="*/ 8844 w 21698"/>
              <a:gd name="connsiteY3" fmla="*/ 25444 h 25595"/>
              <a:gd name="connsiteX4" fmla="*/ 61 w 21698"/>
              <a:gd name="connsiteY4" fmla="*/ 21732 h 25595"/>
              <a:gd name="connsiteX5" fmla="*/ 0 w 21698"/>
              <a:gd name="connsiteY5" fmla="*/ 0 h 25595"/>
              <a:gd name="connsiteX0" fmla="*/ 0 w 21698"/>
              <a:gd name="connsiteY0" fmla="*/ 0 h 25665"/>
              <a:gd name="connsiteX1" fmla="*/ 21698 w 21698"/>
              <a:gd name="connsiteY1" fmla="*/ 48 h 25665"/>
              <a:gd name="connsiteX2" fmla="*/ 21633 w 21698"/>
              <a:gd name="connsiteY2" fmla="*/ 16004 h 25665"/>
              <a:gd name="connsiteX3" fmla="*/ 8844 w 21698"/>
              <a:gd name="connsiteY3" fmla="*/ 25444 h 25665"/>
              <a:gd name="connsiteX4" fmla="*/ 61 w 21698"/>
              <a:gd name="connsiteY4" fmla="*/ 21732 h 25665"/>
              <a:gd name="connsiteX5" fmla="*/ 0 w 21698"/>
              <a:gd name="connsiteY5" fmla="*/ 0 h 25665"/>
              <a:gd name="connsiteX0" fmla="*/ 0 w 21698"/>
              <a:gd name="connsiteY0" fmla="*/ 0 h 25634"/>
              <a:gd name="connsiteX1" fmla="*/ 21698 w 21698"/>
              <a:gd name="connsiteY1" fmla="*/ 48 h 25634"/>
              <a:gd name="connsiteX2" fmla="*/ 21633 w 21698"/>
              <a:gd name="connsiteY2" fmla="*/ 16004 h 25634"/>
              <a:gd name="connsiteX3" fmla="*/ 8844 w 21698"/>
              <a:gd name="connsiteY3" fmla="*/ 25444 h 25634"/>
              <a:gd name="connsiteX4" fmla="*/ 61 w 21698"/>
              <a:gd name="connsiteY4" fmla="*/ 21732 h 25634"/>
              <a:gd name="connsiteX5" fmla="*/ 0 w 21698"/>
              <a:gd name="connsiteY5" fmla="*/ 0 h 25634"/>
              <a:gd name="connsiteX0" fmla="*/ 1 w 21699"/>
              <a:gd name="connsiteY0" fmla="*/ 0 h 25522"/>
              <a:gd name="connsiteX1" fmla="*/ 21699 w 21699"/>
              <a:gd name="connsiteY1" fmla="*/ 48 h 25522"/>
              <a:gd name="connsiteX2" fmla="*/ 21634 w 21699"/>
              <a:gd name="connsiteY2" fmla="*/ 16004 h 25522"/>
              <a:gd name="connsiteX3" fmla="*/ 8845 w 21699"/>
              <a:gd name="connsiteY3" fmla="*/ 25444 h 25522"/>
              <a:gd name="connsiteX4" fmla="*/ 15 w 21699"/>
              <a:gd name="connsiteY4" fmla="*/ 20774 h 25522"/>
              <a:gd name="connsiteX5" fmla="*/ 1 w 21699"/>
              <a:gd name="connsiteY5" fmla="*/ 0 h 25522"/>
              <a:gd name="connsiteX0" fmla="*/ 1 w 21699"/>
              <a:gd name="connsiteY0" fmla="*/ 0 h 25462"/>
              <a:gd name="connsiteX1" fmla="*/ 21699 w 21699"/>
              <a:gd name="connsiteY1" fmla="*/ 48 h 25462"/>
              <a:gd name="connsiteX2" fmla="*/ 21634 w 21699"/>
              <a:gd name="connsiteY2" fmla="*/ 16004 h 25462"/>
              <a:gd name="connsiteX3" fmla="*/ 8845 w 21699"/>
              <a:gd name="connsiteY3" fmla="*/ 25444 h 25462"/>
              <a:gd name="connsiteX4" fmla="*/ 15 w 21699"/>
              <a:gd name="connsiteY4" fmla="*/ 20774 h 25462"/>
              <a:gd name="connsiteX5" fmla="*/ 1 w 21699"/>
              <a:gd name="connsiteY5" fmla="*/ 0 h 25462"/>
              <a:gd name="connsiteX0" fmla="*/ 1 w 21699"/>
              <a:gd name="connsiteY0" fmla="*/ 0 h 25462"/>
              <a:gd name="connsiteX1" fmla="*/ 21699 w 21699"/>
              <a:gd name="connsiteY1" fmla="*/ 48 h 25462"/>
              <a:gd name="connsiteX2" fmla="*/ 21634 w 21699"/>
              <a:gd name="connsiteY2" fmla="*/ 16004 h 25462"/>
              <a:gd name="connsiteX3" fmla="*/ 8845 w 21699"/>
              <a:gd name="connsiteY3" fmla="*/ 25444 h 25462"/>
              <a:gd name="connsiteX4" fmla="*/ 15 w 21699"/>
              <a:gd name="connsiteY4" fmla="*/ 20774 h 25462"/>
              <a:gd name="connsiteX5" fmla="*/ 1 w 21699"/>
              <a:gd name="connsiteY5" fmla="*/ 0 h 25462"/>
              <a:gd name="connsiteX0" fmla="*/ 1 w 21699"/>
              <a:gd name="connsiteY0" fmla="*/ 0 h 25462"/>
              <a:gd name="connsiteX1" fmla="*/ 21699 w 21699"/>
              <a:gd name="connsiteY1" fmla="*/ 48 h 25462"/>
              <a:gd name="connsiteX2" fmla="*/ 21634 w 21699"/>
              <a:gd name="connsiteY2" fmla="*/ 16004 h 25462"/>
              <a:gd name="connsiteX3" fmla="*/ 8845 w 21699"/>
              <a:gd name="connsiteY3" fmla="*/ 25444 h 25462"/>
              <a:gd name="connsiteX4" fmla="*/ 15 w 21699"/>
              <a:gd name="connsiteY4" fmla="*/ 20774 h 25462"/>
              <a:gd name="connsiteX5" fmla="*/ 1 w 21699"/>
              <a:gd name="connsiteY5" fmla="*/ 0 h 25462"/>
              <a:gd name="connsiteX0" fmla="*/ 1 w 21758"/>
              <a:gd name="connsiteY0" fmla="*/ 0 h 25575"/>
              <a:gd name="connsiteX1" fmla="*/ 21699 w 21758"/>
              <a:gd name="connsiteY1" fmla="*/ 48 h 25575"/>
              <a:gd name="connsiteX2" fmla="*/ 21751 w 21758"/>
              <a:gd name="connsiteY2" fmla="*/ 14375 h 25575"/>
              <a:gd name="connsiteX3" fmla="*/ 8845 w 21758"/>
              <a:gd name="connsiteY3" fmla="*/ 25444 h 25575"/>
              <a:gd name="connsiteX4" fmla="*/ 15 w 21758"/>
              <a:gd name="connsiteY4" fmla="*/ 20774 h 25575"/>
              <a:gd name="connsiteX5" fmla="*/ 1 w 21758"/>
              <a:gd name="connsiteY5" fmla="*/ 0 h 25575"/>
              <a:gd name="connsiteX0" fmla="*/ 1 w 21704"/>
              <a:gd name="connsiteY0" fmla="*/ 0 h 25523"/>
              <a:gd name="connsiteX1" fmla="*/ 21699 w 21704"/>
              <a:gd name="connsiteY1" fmla="*/ 48 h 25523"/>
              <a:gd name="connsiteX2" fmla="*/ 21681 w 21704"/>
              <a:gd name="connsiteY2" fmla="*/ 15956 h 25523"/>
              <a:gd name="connsiteX3" fmla="*/ 8845 w 21704"/>
              <a:gd name="connsiteY3" fmla="*/ 25444 h 25523"/>
              <a:gd name="connsiteX4" fmla="*/ 15 w 21704"/>
              <a:gd name="connsiteY4" fmla="*/ 20774 h 25523"/>
              <a:gd name="connsiteX5" fmla="*/ 1 w 21704"/>
              <a:gd name="connsiteY5" fmla="*/ 0 h 25523"/>
              <a:gd name="connsiteX0" fmla="*/ 1 w 21683"/>
              <a:gd name="connsiteY0" fmla="*/ 0 h 25523"/>
              <a:gd name="connsiteX1" fmla="*/ 21410 w 21683"/>
              <a:gd name="connsiteY1" fmla="*/ 375 h 25523"/>
              <a:gd name="connsiteX2" fmla="*/ 21681 w 21683"/>
              <a:gd name="connsiteY2" fmla="*/ 15956 h 25523"/>
              <a:gd name="connsiteX3" fmla="*/ 8845 w 21683"/>
              <a:gd name="connsiteY3" fmla="*/ 25444 h 25523"/>
              <a:gd name="connsiteX4" fmla="*/ 15 w 21683"/>
              <a:gd name="connsiteY4" fmla="*/ 20774 h 25523"/>
              <a:gd name="connsiteX5" fmla="*/ 1 w 21683"/>
              <a:gd name="connsiteY5" fmla="*/ 0 h 25523"/>
              <a:gd name="connsiteX0" fmla="*/ 1 w 21690"/>
              <a:gd name="connsiteY0" fmla="*/ 0 h 25523"/>
              <a:gd name="connsiteX1" fmla="*/ 21651 w 21690"/>
              <a:gd name="connsiteY1" fmla="*/ 113 h 25523"/>
              <a:gd name="connsiteX2" fmla="*/ 21681 w 21690"/>
              <a:gd name="connsiteY2" fmla="*/ 15956 h 25523"/>
              <a:gd name="connsiteX3" fmla="*/ 8845 w 21690"/>
              <a:gd name="connsiteY3" fmla="*/ 25444 h 25523"/>
              <a:gd name="connsiteX4" fmla="*/ 15 w 21690"/>
              <a:gd name="connsiteY4" fmla="*/ 20774 h 25523"/>
              <a:gd name="connsiteX5" fmla="*/ 1 w 21690"/>
              <a:gd name="connsiteY5" fmla="*/ 0 h 25523"/>
              <a:gd name="connsiteX0" fmla="*/ 1 w 21677"/>
              <a:gd name="connsiteY0" fmla="*/ 0 h 25523"/>
              <a:gd name="connsiteX1" fmla="*/ 21651 w 21677"/>
              <a:gd name="connsiteY1" fmla="*/ 113 h 25523"/>
              <a:gd name="connsiteX2" fmla="*/ 21665 w 21677"/>
              <a:gd name="connsiteY2" fmla="*/ 15989 h 25523"/>
              <a:gd name="connsiteX3" fmla="*/ 8845 w 21677"/>
              <a:gd name="connsiteY3" fmla="*/ 25444 h 25523"/>
              <a:gd name="connsiteX4" fmla="*/ 15 w 21677"/>
              <a:gd name="connsiteY4" fmla="*/ 20774 h 25523"/>
              <a:gd name="connsiteX5" fmla="*/ 1 w 21677"/>
              <a:gd name="connsiteY5" fmla="*/ 0 h 25523"/>
              <a:gd name="connsiteX0" fmla="*/ 1 w 21841"/>
              <a:gd name="connsiteY0" fmla="*/ 0 h 25523"/>
              <a:gd name="connsiteX1" fmla="*/ 21651 w 21841"/>
              <a:gd name="connsiteY1" fmla="*/ 113 h 25523"/>
              <a:gd name="connsiteX2" fmla="*/ 21665 w 21841"/>
              <a:gd name="connsiteY2" fmla="*/ 15989 h 25523"/>
              <a:gd name="connsiteX3" fmla="*/ 8845 w 21841"/>
              <a:gd name="connsiteY3" fmla="*/ 25444 h 25523"/>
              <a:gd name="connsiteX4" fmla="*/ 15 w 21841"/>
              <a:gd name="connsiteY4" fmla="*/ 20774 h 25523"/>
              <a:gd name="connsiteX5" fmla="*/ 1 w 21841"/>
              <a:gd name="connsiteY5" fmla="*/ 0 h 25523"/>
              <a:gd name="connsiteX0" fmla="*/ 1 w 24292"/>
              <a:gd name="connsiteY0" fmla="*/ 0 h 25523"/>
              <a:gd name="connsiteX1" fmla="*/ 21651 w 24292"/>
              <a:gd name="connsiteY1" fmla="*/ 113 h 25523"/>
              <a:gd name="connsiteX2" fmla="*/ 21665 w 24292"/>
              <a:gd name="connsiteY2" fmla="*/ 15989 h 25523"/>
              <a:gd name="connsiteX3" fmla="*/ 8845 w 24292"/>
              <a:gd name="connsiteY3" fmla="*/ 25444 h 25523"/>
              <a:gd name="connsiteX4" fmla="*/ 15 w 24292"/>
              <a:gd name="connsiteY4" fmla="*/ 20774 h 25523"/>
              <a:gd name="connsiteX5" fmla="*/ 1 w 24292"/>
              <a:gd name="connsiteY5" fmla="*/ 0 h 25523"/>
              <a:gd name="connsiteX0" fmla="*/ 1 w 23257"/>
              <a:gd name="connsiteY0" fmla="*/ 0 h 25523"/>
              <a:gd name="connsiteX1" fmla="*/ 21651 w 23257"/>
              <a:gd name="connsiteY1" fmla="*/ 113 h 25523"/>
              <a:gd name="connsiteX2" fmla="*/ 21665 w 23257"/>
              <a:gd name="connsiteY2" fmla="*/ 15989 h 25523"/>
              <a:gd name="connsiteX3" fmla="*/ 8845 w 23257"/>
              <a:gd name="connsiteY3" fmla="*/ 25444 h 25523"/>
              <a:gd name="connsiteX4" fmla="*/ 15 w 23257"/>
              <a:gd name="connsiteY4" fmla="*/ 20774 h 25523"/>
              <a:gd name="connsiteX5" fmla="*/ 1 w 23257"/>
              <a:gd name="connsiteY5" fmla="*/ 0 h 25523"/>
              <a:gd name="connsiteX0" fmla="*/ 1 w 21665"/>
              <a:gd name="connsiteY0" fmla="*/ 0 h 25523"/>
              <a:gd name="connsiteX1" fmla="*/ 21651 w 21665"/>
              <a:gd name="connsiteY1" fmla="*/ 113 h 25523"/>
              <a:gd name="connsiteX2" fmla="*/ 21665 w 21665"/>
              <a:gd name="connsiteY2" fmla="*/ 15989 h 25523"/>
              <a:gd name="connsiteX3" fmla="*/ 8845 w 21665"/>
              <a:gd name="connsiteY3" fmla="*/ 25444 h 25523"/>
              <a:gd name="connsiteX4" fmla="*/ 15 w 21665"/>
              <a:gd name="connsiteY4" fmla="*/ 20774 h 25523"/>
              <a:gd name="connsiteX5" fmla="*/ 1 w 21665"/>
              <a:gd name="connsiteY5" fmla="*/ 0 h 25523"/>
              <a:gd name="connsiteX0" fmla="*/ 19 w 21651"/>
              <a:gd name="connsiteY0" fmla="*/ 51 h 25410"/>
              <a:gd name="connsiteX1" fmla="*/ 21637 w 21651"/>
              <a:gd name="connsiteY1" fmla="*/ 0 h 25410"/>
              <a:gd name="connsiteX2" fmla="*/ 21651 w 21651"/>
              <a:gd name="connsiteY2" fmla="*/ 15876 h 25410"/>
              <a:gd name="connsiteX3" fmla="*/ 8831 w 21651"/>
              <a:gd name="connsiteY3" fmla="*/ 25331 h 25410"/>
              <a:gd name="connsiteX4" fmla="*/ 1 w 21651"/>
              <a:gd name="connsiteY4" fmla="*/ 20661 h 25410"/>
              <a:gd name="connsiteX5" fmla="*/ 19 w 21651"/>
              <a:gd name="connsiteY5" fmla="*/ 51 h 25410"/>
              <a:gd name="connsiteX0" fmla="*/ 1 w 21665"/>
              <a:gd name="connsiteY0" fmla="*/ 0 h 25424"/>
              <a:gd name="connsiteX1" fmla="*/ 21651 w 21665"/>
              <a:gd name="connsiteY1" fmla="*/ 14 h 25424"/>
              <a:gd name="connsiteX2" fmla="*/ 21665 w 21665"/>
              <a:gd name="connsiteY2" fmla="*/ 15890 h 25424"/>
              <a:gd name="connsiteX3" fmla="*/ 8845 w 21665"/>
              <a:gd name="connsiteY3" fmla="*/ 25345 h 25424"/>
              <a:gd name="connsiteX4" fmla="*/ 15 w 21665"/>
              <a:gd name="connsiteY4" fmla="*/ 20675 h 25424"/>
              <a:gd name="connsiteX5" fmla="*/ 1 w 21665"/>
              <a:gd name="connsiteY5" fmla="*/ 0 h 25424"/>
              <a:gd name="connsiteX0" fmla="*/ 35 w 21651"/>
              <a:gd name="connsiteY0" fmla="*/ 19 h 25410"/>
              <a:gd name="connsiteX1" fmla="*/ 21637 w 21651"/>
              <a:gd name="connsiteY1" fmla="*/ 0 h 25410"/>
              <a:gd name="connsiteX2" fmla="*/ 21651 w 21651"/>
              <a:gd name="connsiteY2" fmla="*/ 15876 h 25410"/>
              <a:gd name="connsiteX3" fmla="*/ 8831 w 21651"/>
              <a:gd name="connsiteY3" fmla="*/ 25331 h 25410"/>
              <a:gd name="connsiteX4" fmla="*/ 1 w 21651"/>
              <a:gd name="connsiteY4" fmla="*/ 20661 h 25410"/>
              <a:gd name="connsiteX5" fmla="*/ 35 w 21651"/>
              <a:gd name="connsiteY5" fmla="*/ 19 h 25410"/>
              <a:gd name="connsiteX0" fmla="*/ 3 w 21619"/>
              <a:gd name="connsiteY0" fmla="*/ 19 h 25410"/>
              <a:gd name="connsiteX1" fmla="*/ 21605 w 21619"/>
              <a:gd name="connsiteY1" fmla="*/ 0 h 25410"/>
              <a:gd name="connsiteX2" fmla="*/ 21619 w 21619"/>
              <a:gd name="connsiteY2" fmla="*/ 15876 h 25410"/>
              <a:gd name="connsiteX3" fmla="*/ 8799 w 21619"/>
              <a:gd name="connsiteY3" fmla="*/ 25331 h 25410"/>
              <a:gd name="connsiteX4" fmla="*/ 1 w 21619"/>
              <a:gd name="connsiteY4" fmla="*/ 20661 h 25410"/>
              <a:gd name="connsiteX5" fmla="*/ 3 w 21619"/>
              <a:gd name="connsiteY5" fmla="*/ 19 h 25410"/>
              <a:gd name="connsiteX0" fmla="*/ 13 w 21629"/>
              <a:gd name="connsiteY0" fmla="*/ 19 h 25467"/>
              <a:gd name="connsiteX1" fmla="*/ 21615 w 21629"/>
              <a:gd name="connsiteY1" fmla="*/ 0 h 25467"/>
              <a:gd name="connsiteX2" fmla="*/ 21629 w 21629"/>
              <a:gd name="connsiteY2" fmla="*/ 15876 h 25467"/>
              <a:gd name="connsiteX3" fmla="*/ 8809 w 21629"/>
              <a:gd name="connsiteY3" fmla="*/ 25331 h 25467"/>
              <a:gd name="connsiteX4" fmla="*/ 11 w 21629"/>
              <a:gd name="connsiteY4" fmla="*/ 20661 h 25467"/>
              <a:gd name="connsiteX5" fmla="*/ 13 w 21629"/>
              <a:gd name="connsiteY5" fmla="*/ 19 h 25467"/>
              <a:gd name="connsiteX0" fmla="*/ 3 w 21619"/>
              <a:gd name="connsiteY0" fmla="*/ 19 h 25398"/>
              <a:gd name="connsiteX1" fmla="*/ 21605 w 21619"/>
              <a:gd name="connsiteY1" fmla="*/ 0 h 25398"/>
              <a:gd name="connsiteX2" fmla="*/ 21619 w 21619"/>
              <a:gd name="connsiteY2" fmla="*/ 15876 h 25398"/>
              <a:gd name="connsiteX3" fmla="*/ 8799 w 21619"/>
              <a:gd name="connsiteY3" fmla="*/ 25331 h 25398"/>
              <a:gd name="connsiteX4" fmla="*/ 1 w 21619"/>
              <a:gd name="connsiteY4" fmla="*/ 20661 h 25398"/>
              <a:gd name="connsiteX5" fmla="*/ 3 w 21619"/>
              <a:gd name="connsiteY5" fmla="*/ 19 h 25398"/>
              <a:gd name="connsiteX0" fmla="*/ 8 w 21624"/>
              <a:gd name="connsiteY0" fmla="*/ 19 h 25460"/>
              <a:gd name="connsiteX1" fmla="*/ 21610 w 21624"/>
              <a:gd name="connsiteY1" fmla="*/ 0 h 25460"/>
              <a:gd name="connsiteX2" fmla="*/ 21624 w 21624"/>
              <a:gd name="connsiteY2" fmla="*/ 15876 h 25460"/>
              <a:gd name="connsiteX3" fmla="*/ 8804 w 21624"/>
              <a:gd name="connsiteY3" fmla="*/ 25331 h 25460"/>
              <a:gd name="connsiteX4" fmla="*/ 6 w 21624"/>
              <a:gd name="connsiteY4" fmla="*/ 20661 h 25460"/>
              <a:gd name="connsiteX5" fmla="*/ 8 w 21624"/>
              <a:gd name="connsiteY5" fmla="*/ 19 h 25460"/>
              <a:gd name="connsiteX0" fmla="*/ 8 w 21624"/>
              <a:gd name="connsiteY0" fmla="*/ 19 h 25460"/>
              <a:gd name="connsiteX1" fmla="*/ 21610 w 21624"/>
              <a:gd name="connsiteY1" fmla="*/ 0 h 25460"/>
              <a:gd name="connsiteX2" fmla="*/ 21624 w 21624"/>
              <a:gd name="connsiteY2" fmla="*/ 15876 h 25460"/>
              <a:gd name="connsiteX3" fmla="*/ 8868 w 21624"/>
              <a:gd name="connsiteY3" fmla="*/ 25331 h 25460"/>
              <a:gd name="connsiteX4" fmla="*/ 6 w 21624"/>
              <a:gd name="connsiteY4" fmla="*/ 20661 h 25460"/>
              <a:gd name="connsiteX5" fmla="*/ 8 w 21624"/>
              <a:gd name="connsiteY5" fmla="*/ 19 h 25460"/>
              <a:gd name="connsiteX0" fmla="*/ 2 w 21618"/>
              <a:gd name="connsiteY0" fmla="*/ 19 h 25381"/>
              <a:gd name="connsiteX1" fmla="*/ 21604 w 21618"/>
              <a:gd name="connsiteY1" fmla="*/ 0 h 25381"/>
              <a:gd name="connsiteX2" fmla="*/ 21618 w 21618"/>
              <a:gd name="connsiteY2" fmla="*/ 15876 h 25381"/>
              <a:gd name="connsiteX3" fmla="*/ 8862 w 21618"/>
              <a:gd name="connsiteY3" fmla="*/ 25331 h 25381"/>
              <a:gd name="connsiteX4" fmla="*/ 16 w 21618"/>
              <a:gd name="connsiteY4" fmla="*/ 19875 h 25381"/>
              <a:gd name="connsiteX5" fmla="*/ 2 w 21618"/>
              <a:gd name="connsiteY5" fmla="*/ 19 h 25381"/>
              <a:gd name="connsiteX0" fmla="*/ 2 w 21618"/>
              <a:gd name="connsiteY0" fmla="*/ 19 h 25372"/>
              <a:gd name="connsiteX1" fmla="*/ 21604 w 21618"/>
              <a:gd name="connsiteY1" fmla="*/ 0 h 25372"/>
              <a:gd name="connsiteX2" fmla="*/ 21618 w 21618"/>
              <a:gd name="connsiteY2" fmla="*/ 15876 h 25372"/>
              <a:gd name="connsiteX3" fmla="*/ 8862 w 21618"/>
              <a:gd name="connsiteY3" fmla="*/ 25331 h 25372"/>
              <a:gd name="connsiteX4" fmla="*/ 16 w 21618"/>
              <a:gd name="connsiteY4" fmla="*/ 19875 h 25372"/>
              <a:gd name="connsiteX5" fmla="*/ 2 w 21618"/>
              <a:gd name="connsiteY5" fmla="*/ 19 h 25372"/>
              <a:gd name="connsiteX0" fmla="*/ 2 w 21618"/>
              <a:gd name="connsiteY0" fmla="*/ 19 h 25463"/>
              <a:gd name="connsiteX1" fmla="*/ 21604 w 21618"/>
              <a:gd name="connsiteY1" fmla="*/ 0 h 25463"/>
              <a:gd name="connsiteX2" fmla="*/ 21618 w 21618"/>
              <a:gd name="connsiteY2" fmla="*/ 15876 h 25463"/>
              <a:gd name="connsiteX3" fmla="*/ 8862 w 21618"/>
              <a:gd name="connsiteY3" fmla="*/ 25331 h 25463"/>
              <a:gd name="connsiteX4" fmla="*/ 16 w 21618"/>
              <a:gd name="connsiteY4" fmla="*/ 21676 h 25463"/>
              <a:gd name="connsiteX5" fmla="*/ 2 w 21618"/>
              <a:gd name="connsiteY5" fmla="*/ 19 h 25463"/>
              <a:gd name="connsiteX0" fmla="*/ 2 w 21618"/>
              <a:gd name="connsiteY0" fmla="*/ 19 h 24807"/>
              <a:gd name="connsiteX1" fmla="*/ 21604 w 21618"/>
              <a:gd name="connsiteY1" fmla="*/ 0 h 24807"/>
              <a:gd name="connsiteX2" fmla="*/ 21618 w 21618"/>
              <a:gd name="connsiteY2" fmla="*/ 15876 h 24807"/>
              <a:gd name="connsiteX3" fmla="*/ 11605 w 21618"/>
              <a:gd name="connsiteY3" fmla="*/ 24807 h 24807"/>
              <a:gd name="connsiteX4" fmla="*/ 16 w 21618"/>
              <a:gd name="connsiteY4" fmla="*/ 21676 h 24807"/>
              <a:gd name="connsiteX5" fmla="*/ 2 w 21618"/>
              <a:gd name="connsiteY5" fmla="*/ 19 h 24807"/>
              <a:gd name="connsiteX0" fmla="*/ 2 w 21618"/>
              <a:gd name="connsiteY0" fmla="*/ 19 h 25368"/>
              <a:gd name="connsiteX1" fmla="*/ 21604 w 21618"/>
              <a:gd name="connsiteY1" fmla="*/ 0 h 25368"/>
              <a:gd name="connsiteX2" fmla="*/ 21618 w 21618"/>
              <a:gd name="connsiteY2" fmla="*/ 15876 h 25368"/>
              <a:gd name="connsiteX3" fmla="*/ 11605 w 21618"/>
              <a:gd name="connsiteY3" fmla="*/ 24807 h 25368"/>
              <a:gd name="connsiteX4" fmla="*/ 16 w 21618"/>
              <a:gd name="connsiteY4" fmla="*/ 21676 h 25368"/>
              <a:gd name="connsiteX5" fmla="*/ 2 w 21618"/>
              <a:gd name="connsiteY5" fmla="*/ 19 h 25368"/>
              <a:gd name="connsiteX0" fmla="*/ 2 w 21618"/>
              <a:gd name="connsiteY0" fmla="*/ 19 h 25412"/>
              <a:gd name="connsiteX1" fmla="*/ 21604 w 21618"/>
              <a:gd name="connsiteY1" fmla="*/ 0 h 25412"/>
              <a:gd name="connsiteX2" fmla="*/ 21618 w 21618"/>
              <a:gd name="connsiteY2" fmla="*/ 15876 h 25412"/>
              <a:gd name="connsiteX3" fmla="*/ 11605 w 21618"/>
              <a:gd name="connsiteY3" fmla="*/ 24807 h 25412"/>
              <a:gd name="connsiteX4" fmla="*/ 16 w 21618"/>
              <a:gd name="connsiteY4" fmla="*/ 21676 h 25412"/>
              <a:gd name="connsiteX5" fmla="*/ 2 w 21618"/>
              <a:gd name="connsiteY5" fmla="*/ 19 h 25412"/>
              <a:gd name="connsiteX0" fmla="*/ 2 w 21618"/>
              <a:gd name="connsiteY0" fmla="*/ 19 h 25438"/>
              <a:gd name="connsiteX1" fmla="*/ 21604 w 21618"/>
              <a:gd name="connsiteY1" fmla="*/ 0 h 25438"/>
              <a:gd name="connsiteX2" fmla="*/ 21618 w 21618"/>
              <a:gd name="connsiteY2" fmla="*/ 15876 h 25438"/>
              <a:gd name="connsiteX3" fmla="*/ 11605 w 21618"/>
              <a:gd name="connsiteY3" fmla="*/ 24807 h 25438"/>
              <a:gd name="connsiteX4" fmla="*/ 16 w 21618"/>
              <a:gd name="connsiteY4" fmla="*/ 21676 h 25438"/>
              <a:gd name="connsiteX5" fmla="*/ 2 w 21618"/>
              <a:gd name="connsiteY5" fmla="*/ 19 h 2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8" h="25438">
                <a:moveTo>
                  <a:pt x="2" y="19"/>
                </a:moveTo>
                <a:lnTo>
                  <a:pt x="21604" y="0"/>
                </a:lnTo>
                <a:cubicBezTo>
                  <a:pt x="21609" y="5292"/>
                  <a:pt x="21613" y="10584"/>
                  <a:pt x="21618" y="15876"/>
                </a:cubicBezTo>
                <a:cubicBezTo>
                  <a:pt x="21569" y="15829"/>
                  <a:pt x="18653" y="22695"/>
                  <a:pt x="11605" y="24807"/>
                </a:cubicBezTo>
                <a:cubicBezTo>
                  <a:pt x="4557" y="26919"/>
                  <a:pt x="1329" y="23178"/>
                  <a:pt x="16" y="21676"/>
                </a:cubicBezTo>
                <a:cubicBezTo>
                  <a:pt x="23" y="14460"/>
                  <a:pt x="-5" y="7235"/>
                  <a:pt x="2" y="19"/>
                </a:cubicBezTo>
                <a:close/>
              </a:path>
            </a:pathLst>
          </a:custGeom>
          <a:noFill/>
        </p:spPr>
        <p:txBody>
          <a:bodyPr/>
          <a:lstStyle/>
          <a:p>
            <a:endParaRPr lang="en-US"/>
          </a:p>
        </p:txBody>
      </p:sp>
      <p:pic>
        <p:nvPicPr>
          <p:cNvPr id="12" name="Picture 11" hidden="1">
            <a:extLst>
              <a:ext uri="{FF2B5EF4-FFF2-40B4-BE49-F238E27FC236}">
                <a16:creationId xmlns:a16="http://schemas.microsoft.com/office/drawing/2014/main" xmlns="" id="{731D1919-A60E-124E-A315-8E3A6CC88383}"/>
              </a:ext>
            </a:extLst>
          </p:cNvPr>
          <p:cNvPicPr>
            <a:picLocks noChangeAspect="1"/>
          </p:cNvPicPr>
          <p:nvPr userDrawn="1"/>
        </p:nvPicPr>
        <p:blipFill>
          <a:blip r:embed="rId2"/>
          <a:stretch>
            <a:fillRect/>
          </a:stretch>
        </p:blipFill>
        <p:spPr>
          <a:xfrm>
            <a:off x="11225857" y="136525"/>
            <a:ext cx="749300" cy="774700"/>
          </a:xfrm>
          <a:prstGeom prst="rect">
            <a:avLst/>
          </a:prstGeom>
        </p:spPr>
      </p:pic>
    </p:spTree>
    <p:extLst>
      <p:ext uri="{BB962C8B-B14F-4D97-AF65-F5344CB8AC3E}">
        <p14:creationId xmlns:p14="http://schemas.microsoft.com/office/powerpoint/2010/main" val="403988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971E1-92C2-4C4B-801E-38B79C0231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944D92FA-FCFC-7E48-B57D-8FC5406E8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65B0B130-1B23-384A-9E15-7AFDD4D064A5}"/>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41AC564C-6533-3A4B-96CE-458452225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216458-7033-D748-9F63-8C1AB90B3A1A}"/>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223104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DCD31B-583A-9042-8B68-B53B7D5D43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8CDF4B0D-15DD-C044-8A33-BF66157AC3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6C301B7-79B6-6A4E-8FEB-9F3656DF2522}"/>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CFCD8C37-CBB7-5C48-81DA-9870CFA9C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4CD367-AC59-A84E-A324-B77945F9FCA2}"/>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31696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xmlns="" id="{816C9D48-0152-FB40-BB4D-3AC5595AEF80}"/>
              </a:ext>
            </a:extLst>
          </p:cNvPr>
          <p:cNvPicPr>
            <a:picLocks noChangeAspect="1"/>
          </p:cNvPicPr>
          <p:nvPr userDrawn="1"/>
        </p:nvPicPr>
        <p:blipFill>
          <a:blip r:embed="rId2"/>
          <a:stretch>
            <a:fillRect/>
          </a:stretch>
        </p:blipFill>
        <p:spPr>
          <a:xfrm>
            <a:off x="0" y="-22303"/>
            <a:ext cx="4335261" cy="2531327"/>
          </a:xfrm>
          <a:prstGeom prst="rect">
            <a:avLst/>
          </a:prstGeom>
        </p:spPr>
      </p:pic>
    </p:spTree>
    <p:extLst>
      <p:ext uri="{BB962C8B-B14F-4D97-AF65-F5344CB8AC3E}">
        <p14:creationId xmlns:p14="http://schemas.microsoft.com/office/powerpoint/2010/main" val="1880352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A4907-6A7F-994D-BAD0-21D366705D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606FF1ED-E4A7-744D-B469-930269ABB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BBEE86B6-0CBF-F44B-B676-DB533AD566FD}"/>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48FC582A-5623-2545-A867-BB9C74666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F66098-1924-314D-BFBA-8D44CDEA59E6}"/>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690920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83C929-7BDE-524E-BAC9-5E3D4614AD3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54F01EB1-8EFC-F348-9F10-81366F328F9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A9F147A1-1E08-194D-876F-02EBA39295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72E56AF6-5CD3-B840-87EE-2FAB15DF2ADC}"/>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6" name="Footer Placeholder 5">
            <a:extLst>
              <a:ext uri="{FF2B5EF4-FFF2-40B4-BE49-F238E27FC236}">
                <a16:creationId xmlns:a16="http://schemas.microsoft.com/office/drawing/2014/main" xmlns="" id="{BA85B868-61A3-AF40-9383-CB41F717B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B70AEF-02B5-2E4C-ADEE-334FCDDEAAE1}"/>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432073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B697-D3DB-A44A-A4BC-2335296CD1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C0678E80-0BD6-1542-8AC4-8757DE9DE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D1E3F02E-7369-4A4C-8396-8E8966F9E33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C8D6BB1E-00C8-D74A-865C-F2C21A489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9D76FA01-03AF-4141-BEB7-D484BD06C4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2981B320-0F99-BE41-96BC-240A4CE2C5B2}"/>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8" name="Footer Placeholder 7">
            <a:extLst>
              <a:ext uri="{FF2B5EF4-FFF2-40B4-BE49-F238E27FC236}">
                <a16:creationId xmlns:a16="http://schemas.microsoft.com/office/drawing/2014/main" xmlns="" id="{C641A129-EAF7-9444-8253-7CBAC341BC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B94C66C-60AB-7447-B4FD-E5BBD4C01540}"/>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1542581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8F128-0E77-B341-A235-A04B7BC0DC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B89BB069-8EBC-6646-96A6-4812E388712B}"/>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4" name="Footer Placeholder 3">
            <a:extLst>
              <a:ext uri="{FF2B5EF4-FFF2-40B4-BE49-F238E27FC236}">
                <a16:creationId xmlns:a16="http://schemas.microsoft.com/office/drawing/2014/main" xmlns="" id="{6D34BB4C-4E0E-3D48-830D-D498F471F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EEF14C6-7779-8D45-9DE0-D3CCBB8234FE}"/>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511483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06242A-00AE-9F4B-A0A2-14787182A1C5}"/>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3" name="Footer Placeholder 2">
            <a:extLst>
              <a:ext uri="{FF2B5EF4-FFF2-40B4-BE49-F238E27FC236}">
                <a16:creationId xmlns:a16="http://schemas.microsoft.com/office/drawing/2014/main" xmlns="" id="{6FD63B69-2B66-B749-B992-AADF4F10E6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3F5602-C2DA-2A41-B7ED-7878CE27C83A}"/>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443510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A00CF-6187-7044-AFE2-1E680E5DEA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81F86A2-2A70-9E48-AB4E-42ACEFA02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1471EE8C-88D9-7F40-A267-668E02752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8473C1D-54DC-9644-9F46-C0CE5E843BC8}"/>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6" name="Footer Placeholder 5">
            <a:extLst>
              <a:ext uri="{FF2B5EF4-FFF2-40B4-BE49-F238E27FC236}">
                <a16:creationId xmlns:a16="http://schemas.microsoft.com/office/drawing/2014/main" xmlns="" id="{52D6DCC7-B668-184D-8426-D7985B1C3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05D584-0542-6C49-BAED-59CBD0666565}"/>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585567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D95045-5EF0-DF40-B95E-D45171BF75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F2001F6-245F-4C47-BEC8-D61A50F37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AD29DA7-9717-A04D-8EDA-0CDBC2D6C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561444B-353C-FB4B-A344-CBA3AEA94505}"/>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6" name="Footer Placeholder 5">
            <a:extLst>
              <a:ext uri="{FF2B5EF4-FFF2-40B4-BE49-F238E27FC236}">
                <a16:creationId xmlns:a16="http://schemas.microsoft.com/office/drawing/2014/main" xmlns="" id="{903573B7-46BC-724F-9A33-37772B3C9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D18045-9593-9C42-9968-F5AC10B42341}"/>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97658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BE2BC6-A66E-5647-A51C-283F9EA798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AAA1AF8-D22F-314D-921D-A587E1BF6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8ED5973C-850F-6143-A8E6-8AC03DD0E871}"/>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EA124866-EB01-EE40-B7A7-183B432A3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277423-A314-324A-91A0-17A4C8680DF2}"/>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1309037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8A6C91-E838-A847-BD38-04B72F5BDB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69922DF3-E0FE-BA42-A65A-11FAE8899B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643AED4A-E8DB-834C-BA0D-CD47E4151034}"/>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22D13FB0-5A8A-904C-9782-844338F45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EB0674-6CC8-954C-87DF-399951DB84FF}"/>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2529555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14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xmlns="" id="{5C032166-701F-AB44-92D4-C64C330D764E}"/>
              </a:ext>
            </a:extLst>
          </p:cNvPr>
          <p:cNvSpPr>
            <a:spLocks noGrp="1" noChangeAspect="1"/>
          </p:cNvSpPr>
          <p:nvPr>
            <p:ph type="pic" sz="quarter" idx="10"/>
          </p:nvPr>
        </p:nvSpPr>
        <p:spPr>
          <a:xfrm>
            <a:off x="-2819" y="-15680"/>
            <a:ext cx="10055894" cy="560579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26 w 21626"/>
              <a:gd name="connsiteY0" fmla="*/ 0 h 29962"/>
              <a:gd name="connsiteX1" fmla="*/ 21626 w 21626"/>
              <a:gd name="connsiteY1" fmla="*/ 0 h 29962"/>
              <a:gd name="connsiteX2" fmla="*/ 21626 w 21626"/>
              <a:gd name="connsiteY2" fmla="*/ 17322 h 29962"/>
              <a:gd name="connsiteX3" fmla="*/ 0 w 21626"/>
              <a:gd name="connsiteY3" fmla="*/ 29387 h 29962"/>
              <a:gd name="connsiteX4" fmla="*/ 26 w 21626"/>
              <a:gd name="connsiteY4" fmla="*/ 0 h 29962"/>
              <a:gd name="connsiteX0" fmla="*/ 39 w 21639"/>
              <a:gd name="connsiteY0" fmla="*/ 0 h 30031"/>
              <a:gd name="connsiteX1" fmla="*/ 21639 w 21639"/>
              <a:gd name="connsiteY1" fmla="*/ 0 h 30031"/>
              <a:gd name="connsiteX2" fmla="*/ 21639 w 21639"/>
              <a:gd name="connsiteY2" fmla="*/ 17322 h 30031"/>
              <a:gd name="connsiteX3" fmla="*/ 0 w 21639"/>
              <a:gd name="connsiteY3" fmla="*/ 29459 h 30031"/>
              <a:gd name="connsiteX4" fmla="*/ 39 w 21639"/>
              <a:gd name="connsiteY4" fmla="*/ 0 h 30031"/>
              <a:gd name="connsiteX0" fmla="*/ 39 w 21639"/>
              <a:gd name="connsiteY0" fmla="*/ 0 h 30201"/>
              <a:gd name="connsiteX1" fmla="*/ 21639 w 21639"/>
              <a:gd name="connsiteY1" fmla="*/ 0 h 30201"/>
              <a:gd name="connsiteX2" fmla="*/ 21626 w 21639"/>
              <a:gd name="connsiteY2" fmla="*/ 21534 h 30201"/>
              <a:gd name="connsiteX3" fmla="*/ 0 w 21639"/>
              <a:gd name="connsiteY3" fmla="*/ 29459 h 30201"/>
              <a:gd name="connsiteX4" fmla="*/ 39 w 21639"/>
              <a:gd name="connsiteY4" fmla="*/ 0 h 30201"/>
              <a:gd name="connsiteX0" fmla="*/ 39 w 21639"/>
              <a:gd name="connsiteY0" fmla="*/ 0 h 31581"/>
              <a:gd name="connsiteX1" fmla="*/ 21639 w 21639"/>
              <a:gd name="connsiteY1" fmla="*/ 0 h 31581"/>
              <a:gd name="connsiteX2" fmla="*/ 21626 w 21639"/>
              <a:gd name="connsiteY2" fmla="*/ 21534 h 31581"/>
              <a:gd name="connsiteX3" fmla="*/ 0 w 21639"/>
              <a:gd name="connsiteY3" fmla="*/ 29459 h 31581"/>
              <a:gd name="connsiteX4" fmla="*/ 39 w 21639"/>
              <a:gd name="connsiteY4" fmla="*/ 0 h 31581"/>
              <a:gd name="connsiteX0" fmla="*/ 39 w 21639"/>
              <a:gd name="connsiteY0" fmla="*/ 0 h 32002"/>
              <a:gd name="connsiteX1" fmla="*/ 21639 w 21639"/>
              <a:gd name="connsiteY1" fmla="*/ 0 h 32002"/>
              <a:gd name="connsiteX2" fmla="*/ 21626 w 21639"/>
              <a:gd name="connsiteY2" fmla="*/ 21534 h 32002"/>
              <a:gd name="connsiteX3" fmla="*/ 16268 w 21639"/>
              <a:gd name="connsiteY3" fmla="*/ 29590 h 32002"/>
              <a:gd name="connsiteX4" fmla="*/ 0 w 21639"/>
              <a:gd name="connsiteY4" fmla="*/ 29459 h 32002"/>
              <a:gd name="connsiteX5" fmla="*/ 39 w 21639"/>
              <a:gd name="connsiteY5" fmla="*/ 0 h 32002"/>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457"/>
              <a:gd name="connsiteX1" fmla="*/ 21639 w 21639"/>
              <a:gd name="connsiteY1" fmla="*/ 0 h 34457"/>
              <a:gd name="connsiteX2" fmla="*/ 21626 w 21639"/>
              <a:gd name="connsiteY2" fmla="*/ 21534 h 34457"/>
              <a:gd name="connsiteX3" fmla="*/ 11685 w 21639"/>
              <a:gd name="connsiteY3" fmla="*/ 33730 h 34457"/>
              <a:gd name="connsiteX4" fmla="*/ 0 w 21639"/>
              <a:gd name="connsiteY4" fmla="*/ 29459 h 34457"/>
              <a:gd name="connsiteX5" fmla="*/ 39 w 21639"/>
              <a:gd name="connsiteY5" fmla="*/ 0 h 34457"/>
              <a:gd name="connsiteX0" fmla="*/ 39 w 21639"/>
              <a:gd name="connsiteY0" fmla="*/ 0 h 35176"/>
              <a:gd name="connsiteX1" fmla="*/ 21639 w 21639"/>
              <a:gd name="connsiteY1" fmla="*/ 0 h 35176"/>
              <a:gd name="connsiteX2" fmla="*/ 21626 w 21639"/>
              <a:gd name="connsiteY2" fmla="*/ 21534 h 35176"/>
              <a:gd name="connsiteX3" fmla="*/ 11685 w 21639"/>
              <a:gd name="connsiteY3" fmla="*/ 33730 h 35176"/>
              <a:gd name="connsiteX4" fmla="*/ 7376 w 21639"/>
              <a:gd name="connsiteY4" fmla="*/ 34471 h 35176"/>
              <a:gd name="connsiteX5" fmla="*/ 0 w 21639"/>
              <a:gd name="connsiteY5" fmla="*/ 29459 h 35176"/>
              <a:gd name="connsiteX6" fmla="*/ 39 w 21639"/>
              <a:gd name="connsiteY6" fmla="*/ 0 h 35176"/>
              <a:gd name="connsiteX0" fmla="*/ 39 w 21639"/>
              <a:gd name="connsiteY0" fmla="*/ 0 h 34936"/>
              <a:gd name="connsiteX1" fmla="*/ 21639 w 21639"/>
              <a:gd name="connsiteY1" fmla="*/ 0 h 34936"/>
              <a:gd name="connsiteX2" fmla="*/ 21626 w 21639"/>
              <a:gd name="connsiteY2" fmla="*/ 21534 h 34936"/>
              <a:gd name="connsiteX3" fmla="*/ 11685 w 21639"/>
              <a:gd name="connsiteY3" fmla="*/ 33730 h 34936"/>
              <a:gd name="connsiteX4" fmla="*/ 7376 w 21639"/>
              <a:gd name="connsiteY4" fmla="*/ 34471 h 34936"/>
              <a:gd name="connsiteX5" fmla="*/ 0 w 21639"/>
              <a:gd name="connsiteY5" fmla="*/ 29459 h 34936"/>
              <a:gd name="connsiteX6" fmla="*/ 39 w 21639"/>
              <a:gd name="connsiteY6" fmla="*/ 0 h 34936"/>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708"/>
              <a:gd name="connsiteX1" fmla="*/ 21639 w 21639"/>
              <a:gd name="connsiteY1" fmla="*/ 0 h 34708"/>
              <a:gd name="connsiteX2" fmla="*/ 21626 w 21639"/>
              <a:gd name="connsiteY2" fmla="*/ 21534 h 34708"/>
              <a:gd name="connsiteX3" fmla="*/ 11685 w 21639"/>
              <a:gd name="connsiteY3" fmla="*/ 33730 h 34708"/>
              <a:gd name="connsiteX4" fmla="*/ 7420 w 21639"/>
              <a:gd name="connsiteY4" fmla="*/ 33748 h 34708"/>
              <a:gd name="connsiteX5" fmla="*/ 0 w 21639"/>
              <a:gd name="connsiteY5" fmla="*/ 29459 h 34708"/>
              <a:gd name="connsiteX6" fmla="*/ 39 w 21639"/>
              <a:gd name="connsiteY6" fmla="*/ 0 h 34708"/>
              <a:gd name="connsiteX0" fmla="*/ 39 w 21639"/>
              <a:gd name="connsiteY0" fmla="*/ 0 h 34534"/>
              <a:gd name="connsiteX1" fmla="*/ 21639 w 21639"/>
              <a:gd name="connsiteY1" fmla="*/ 0 h 34534"/>
              <a:gd name="connsiteX2" fmla="*/ 21626 w 21639"/>
              <a:gd name="connsiteY2" fmla="*/ 21534 h 34534"/>
              <a:gd name="connsiteX3" fmla="*/ 11685 w 21639"/>
              <a:gd name="connsiteY3" fmla="*/ 33730 h 34534"/>
              <a:gd name="connsiteX4" fmla="*/ 7420 w 21639"/>
              <a:gd name="connsiteY4" fmla="*/ 33748 h 34534"/>
              <a:gd name="connsiteX5" fmla="*/ 0 w 21639"/>
              <a:gd name="connsiteY5" fmla="*/ 29459 h 34534"/>
              <a:gd name="connsiteX6" fmla="*/ 39 w 21639"/>
              <a:gd name="connsiteY6" fmla="*/ 0 h 34534"/>
              <a:gd name="connsiteX0" fmla="*/ 39 w 21639"/>
              <a:gd name="connsiteY0" fmla="*/ 0 h 34723"/>
              <a:gd name="connsiteX1" fmla="*/ 21639 w 21639"/>
              <a:gd name="connsiteY1" fmla="*/ 0 h 34723"/>
              <a:gd name="connsiteX2" fmla="*/ 21626 w 21639"/>
              <a:gd name="connsiteY2" fmla="*/ 21534 h 34723"/>
              <a:gd name="connsiteX3" fmla="*/ 11685 w 21639"/>
              <a:gd name="connsiteY3" fmla="*/ 33730 h 34723"/>
              <a:gd name="connsiteX4" fmla="*/ 7420 w 21639"/>
              <a:gd name="connsiteY4" fmla="*/ 34552 h 34723"/>
              <a:gd name="connsiteX5" fmla="*/ 0 w 21639"/>
              <a:gd name="connsiteY5" fmla="*/ 29459 h 34723"/>
              <a:gd name="connsiteX6" fmla="*/ 39 w 21639"/>
              <a:gd name="connsiteY6" fmla="*/ 0 h 34723"/>
              <a:gd name="connsiteX0" fmla="*/ 39 w 21639"/>
              <a:gd name="connsiteY0" fmla="*/ 0 h 34797"/>
              <a:gd name="connsiteX1" fmla="*/ 21639 w 21639"/>
              <a:gd name="connsiteY1" fmla="*/ 0 h 34797"/>
              <a:gd name="connsiteX2" fmla="*/ 21626 w 21639"/>
              <a:gd name="connsiteY2" fmla="*/ 21534 h 34797"/>
              <a:gd name="connsiteX3" fmla="*/ 11685 w 21639"/>
              <a:gd name="connsiteY3" fmla="*/ 33730 h 34797"/>
              <a:gd name="connsiteX4" fmla="*/ 7420 w 21639"/>
              <a:gd name="connsiteY4" fmla="*/ 34552 h 34797"/>
              <a:gd name="connsiteX5" fmla="*/ 0 w 21639"/>
              <a:gd name="connsiteY5" fmla="*/ 29459 h 34797"/>
              <a:gd name="connsiteX6" fmla="*/ 39 w 21639"/>
              <a:gd name="connsiteY6" fmla="*/ 0 h 34797"/>
              <a:gd name="connsiteX0" fmla="*/ 39 w 21639"/>
              <a:gd name="connsiteY0" fmla="*/ 0 h 34734"/>
              <a:gd name="connsiteX1" fmla="*/ 21639 w 21639"/>
              <a:gd name="connsiteY1" fmla="*/ 0 h 34734"/>
              <a:gd name="connsiteX2" fmla="*/ 21626 w 21639"/>
              <a:gd name="connsiteY2" fmla="*/ 21534 h 34734"/>
              <a:gd name="connsiteX3" fmla="*/ 11685 w 21639"/>
              <a:gd name="connsiteY3" fmla="*/ 33730 h 34734"/>
              <a:gd name="connsiteX4" fmla="*/ 7348 w 21639"/>
              <a:gd name="connsiteY4" fmla="*/ 34351 h 34734"/>
              <a:gd name="connsiteX5" fmla="*/ 0 w 21639"/>
              <a:gd name="connsiteY5" fmla="*/ 29459 h 34734"/>
              <a:gd name="connsiteX6" fmla="*/ 39 w 21639"/>
              <a:gd name="connsiteY6" fmla="*/ 0 h 34734"/>
              <a:gd name="connsiteX0" fmla="*/ 39 w 21639"/>
              <a:gd name="connsiteY0" fmla="*/ 0 h 34734"/>
              <a:gd name="connsiteX1" fmla="*/ 21639 w 21639"/>
              <a:gd name="connsiteY1" fmla="*/ 0 h 34734"/>
              <a:gd name="connsiteX2" fmla="*/ 21626 w 21639"/>
              <a:gd name="connsiteY2" fmla="*/ 21534 h 34734"/>
              <a:gd name="connsiteX3" fmla="*/ 11685 w 21639"/>
              <a:gd name="connsiteY3" fmla="*/ 33730 h 34734"/>
              <a:gd name="connsiteX4" fmla="*/ 7348 w 21639"/>
              <a:gd name="connsiteY4" fmla="*/ 34351 h 34734"/>
              <a:gd name="connsiteX5" fmla="*/ 0 w 21639"/>
              <a:gd name="connsiteY5" fmla="*/ 29459 h 34734"/>
              <a:gd name="connsiteX6" fmla="*/ 39 w 21639"/>
              <a:gd name="connsiteY6" fmla="*/ 0 h 34734"/>
              <a:gd name="connsiteX0" fmla="*/ 39 w 21639"/>
              <a:gd name="connsiteY0" fmla="*/ 0 h 34771"/>
              <a:gd name="connsiteX1" fmla="*/ 21639 w 21639"/>
              <a:gd name="connsiteY1" fmla="*/ 0 h 34771"/>
              <a:gd name="connsiteX2" fmla="*/ 21626 w 21639"/>
              <a:gd name="connsiteY2" fmla="*/ 21534 h 34771"/>
              <a:gd name="connsiteX3" fmla="*/ 11728 w 21639"/>
              <a:gd name="connsiteY3" fmla="*/ 33047 h 34771"/>
              <a:gd name="connsiteX4" fmla="*/ 7348 w 21639"/>
              <a:gd name="connsiteY4" fmla="*/ 34351 h 34771"/>
              <a:gd name="connsiteX5" fmla="*/ 0 w 21639"/>
              <a:gd name="connsiteY5" fmla="*/ 29459 h 34771"/>
              <a:gd name="connsiteX6" fmla="*/ 39 w 21639"/>
              <a:gd name="connsiteY6" fmla="*/ 0 h 34771"/>
              <a:gd name="connsiteX0" fmla="*/ 39 w 21639"/>
              <a:gd name="connsiteY0" fmla="*/ 0 h 35140"/>
              <a:gd name="connsiteX1" fmla="*/ 21639 w 21639"/>
              <a:gd name="connsiteY1" fmla="*/ 0 h 35140"/>
              <a:gd name="connsiteX2" fmla="*/ 21626 w 21639"/>
              <a:gd name="connsiteY2" fmla="*/ 21534 h 35140"/>
              <a:gd name="connsiteX3" fmla="*/ 11670 w 21639"/>
              <a:gd name="connsiteY3" fmla="*/ 33770 h 35140"/>
              <a:gd name="connsiteX4" fmla="*/ 7348 w 21639"/>
              <a:gd name="connsiteY4" fmla="*/ 34351 h 35140"/>
              <a:gd name="connsiteX5" fmla="*/ 0 w 21639"/>
              <a:gd name="connsiteY5" fmla="*/ 29459 h 35140"/>
              <a:gd name="connsiteX6" fmla="*/ 39 w 21639"/>
              <a:gd name="connsiteY6" fmla="*/ 0 h 35140"/>
              <a:gd name="connsiteX0" fmla="*/ 39 w 21639"/>
              <a:gd name="connsiteY0" fmla="*/ 0 h 34765"/>
              <a:gd name="connsiteX1" fmla="*/ 21639 w 21639"/>
              <a:gd name="connsiteY1" fmla="*/ 0 h 34765"/>
              <a:gd name="connsiteX2" fmla="*/ 21626 w 21639"/>
              <a:gd name="connsiteY2" fmla="*/ 21534 h 34765"/>
              <a:gd name="connsiteX3" fmla="*/ 11670 w 21639"/>
              <a:gd name="connsiteY3" fmla="*/ 33770 h 34765"/>
              <a:gd name="connsiteX4" fmla="*/ 7348 w 21639"/>
              <a:gd name="connsiteY4" fmla="*/ 34351 h 34765"/>
              <a:gd name="connsiteX5" fmla="*/ 0 w 21639"/>
              <a:gd name="connsiteY5" fmla="*/ 29459 h 34765"/>
              <a:gd name="connsiteX6" fmla="*/ 39 w 21639"/>
              <a:gd name="connsiteY6" fmla="*/ 0 h 34765"/>
              <a:gd name="connsiteX0" fmla="*/ 39 w 21639"/>
              <a:gd name="connsiteY0" fmla="*/ 0 h 34579"/>
              <a:gd name="connsiteX1" fmla="*/ 21639 w 21639"/>
              <a:gd name="connsiteY1" fmla="*/ 0 h 34579"/>
              <a:gd name="connsiteX2" fmla="*/ 21626 w 21639"/>
              <a:gd name="connsiteY2" fmla="*/ 21534 h 34579"/>
              <a:gd name="connsiteX3" fmla="*/ 11670 w 21639"/>
              <a:gd name="connsiteY3" fmla="*/ 33770 h 34579"/>
              <a:gd name="connsiteX4" fmla="*/ 7348 w 21639"/>
              <a:gd name="connsiteY4" fmla="*/ 34351 h 34579"/>
              <a:gd name="connsiteX5" fmla="*/ 0 w 21639"/>
              <a:gd name="connsiteY5" fmla="*/ 29459 h 34579"/>
              <a:gd name="connsiteX6" fmla="*/ 39 w 21639"/>
              <a:gd name="connsiteY6" fmla="*/ 0 h 34579"/>
              <a:gd name="connsiteX0" fmla="*/ 39 w 21639"/>
              <a:gd name="connsiteY0" fmla="*/ 0 h 34071"/>
              <a:gd name="connsiteX1" fmla="*/ 21639 w 21639"/>
              <a:gd name="connsiteY1" fmla="*/ 0 h 34071"/>
              <a:gd name="connsiteX2" fmla="*/ 21626 w 21639"/>
              <a:gd name="connsiteY2" fmla="*/ 21534 h 34071"/>
              <a:gd name="connsiteX3" fmla="*/ 11670 w 21639"/>
              <a:gd name="connsiteY3" fmla="*/ 33770 h 34071"/>
              <a:gd name="connsiteX4" fmla="*/ 4117 w 21639"/>
              <a:gd name="connsiteY4" fmla="*/ 33708 h 34071"/>
              <a:gd name="connsiteX5" fmla="*/ 0 w 21639"/>
              <a:gd name="connsiteY5" fmla="*/ 29459 h 34071"/>
              <a:gd name="connsiteX6" fmla="*/ 39 w 21639"/>
              <a:gd name="connsiteY6" fmla="*/ 0 h 34071"/>
              <a:gd name="connsiteX0" fmla="*/ 39 w 21639"/>
              <a:gd name="connsiteY0" fmla="*/ 0 h 34124"/>
              <a:gd name="connsiteX1" fmla="*/ 21639 w 21639"/>
              <a:gd name="connsiteY1" fmla="*/ 0 h 34124"/>
              <a:gd name="connsiteX2" fmla="*/ 21626 w 21639"/>
              <a:gd name="connsiteY2" fmla="*/ 21534 h 34124"/>
              <a:gd name="connsiteX3" fmla="*/ 11670 w 21639"/>
              <a:gd name="connsiteY3" fmla="*/ 33770 h 34124"/>
              <a:gd name="connsiteX4" fmla="*/ 4117 w 21639"/>
              <a:gd name="connsiteY4" fmla="*/ 33708 h 34124"/>
              <a:gd name="connsiteX5" fmla="*/ 0 w 21639"/>
              <a:gd name="connsiteY5" fmla="*/ 29459 h 34124"/>
              <a:gd name="connsiteX6" fmla="*/ 39 w 21639"/>
              <a:gd name="connsiteY6" fmla="*/ 0 h 34124"/>
              <a:gd name="connsiteX0" fmla="*/ 39 w 21639"/>
              <a:gd name="connsiteY0" fmla="*/ 0 h 34124"/>
              <a:gd name="connsiteX1" fmla="*/ 21639 w 21639"/>
              <a:gd name="connsiteY1" fmla="*/ 0 h 34124"/>
              <a:gd name="connsiteX2" fmla="*/ 21626 w 21639"/>
              <a:gd name="connsiteY2" fmla="*/ 21534 h 34124"/>
              <a:gd name="connsiteX3" fmla="*/ 11670 w 21639"/>
              <a:gd name="connsiteY3" fmla="*/ 33770 h 34124"/>
              <a:gd name="connsiteX4" fmla="*/ 4117 w 21639"/>
              <a:gd name="connsiteY4" fmla="*/ 33708 h 34124"/>
              <a:gd name="connsiteX5" fmla="*/ 0 w 21639"/>
              <a:gd name="connsiteY5" fmla="*/ 29459 h 34124"/>
              <a:gd name="connsiteX6" fmla="*/ 39 w 21639"/>
              <a:gd name="connsiteY6" fmla="*/ 0 h 34124"/>
              <a:gd name="connsiteX0" fmla="*/ 39 w 21639"/>
              <a:gd name="connsiteY0" fmla="*/ 0 h 33800"/>
              <a:gd name="connsiteX1" fmla="*/ 21639 w 21639"/>
              <a:gd name="connsiteY1" fmla="*/ 0 h 33800"/>
              <a:gd name="connsiteX2" fmla="*/ 21626 w 21639"/>
              <a:gd name="connsiteY2" fmla="*/ 21534 h 33800"/>
              <a:gd name="connsiteX3" fmla="*/ 11670 w 21639"/>
              <a:gd name="connsiteY3" fmla="*/ 33770 h 33800"/>
              <a:gd name="connsiteX4" fmla="*/ 4117 w 21639"/>
              <a:gd name="connsiteY4" fmla="*/ 33708 h 33800"/>
              <a:gd name="connsiteX5" fmla="*/ 0 w 21639"/>
              <a:gd name="connsiteY5" fmla="*/ 29459 h 33800"/>
              <a:gd name="connsiteX6" fmla="*/ 39 w 21639"/>
              <a:gd name="connsiteY6" fmla="*/ 0 h 33800"/>
              <a:gd name="connsiteX0" fmla="*/ 39 w 21639"/>
              <a:gd name="connsiteY0" fmla="*/ 0 h 33812"/>
              <a:gd name="connsiteX1" fmla="*/ 21639 w 21639"/>
              <a:gd name="connsiteY1" fmla="*/ 0 h 33812"/>
              <a:gd name="connsiteX2" fmla="*/ 21626 w 21639"/>
              <a:gd name="connsiteY2" fmla="*/ 21534 h 33812"/>
              <a:gd name="connsiteX3" fmla="*/ 11670 w 21639"/>
              <a:gd name="connsiteY3" fmla="*/ 33770 h 33812"/>
              <a:gd name="connsiteX4" fmla="*/ 4146 w 21639"/>
              <a:gd name="connsiteY4" fmla="*/ 33788 h 33812"/>
              <a:gd name="connsiteX5" fmla="*/ 0 w 21639"/>
              <a:gd name="connsiteY5" fmla="*/ 29459 h 33812"/>
              <a:gd name="connsiteX6" fmla="*/ 39 w 21639"/>
              <a:gd name="connsiteY6" fmla="*/ 0 h 33812"/>
              <a:gd name="connsiteX0" fmla="*/ 39 w 21639"/>
              <a:gd name="connsiteY0" fmla="*/ 0 h 33770"/>
              <a:gd name="connsiteX1" fmla="*/ 21639 w 21639"/>
              <a:gd name="connsiteY1" fmla="*/ 0 h 33770"/>
              <a:gd name="connsiteX2" fmla="*/ 21626 w 21639"/>
              <a:gd name="connsiteY2" fmla="*/ 21534 h 33770"/>
              <a:gd name="connsiteX3" fmla="*/ 11670 w 21639"/>
              <a:gd name="connsiteY3" fmla="*/ 33770 h 33770"/>
              <a:gd name="connsiteX4" fmla="*/ 4160 w 21639"/>
              <a:gd name="connsiteY4" fmla="*/ 33145 h 33770"/>
              <a:gd name="connsiteX5" fmla="*/ 0 w 21639"/>
              <a:gd name="connsiteY5" fmla="*/ 29459 h 33770"/>
              <a:gd name="connsiteX6" fmla="*/ 39 w 21639"/>
              <a:gd name="connsiteY6" fmla="*/ 0 h 33770"/>
              <a:gd name="connsiteX0" fmla="*/ 39 w 21639"/>
              <a:gd name="connsiteY0" fmla="*/ 0 h 33770"/>
              <a:gd name="connsiteX1" fmla="*/ 21639 w 21639"/>
              <a:gd name="connsiteY1" fmla="*/ 0 h 33770"/>
              <a:gd name="connsiteX2" fmla="*/ 21626 w 21639"/>
              <a:gd name="connsiteY2" fmla="*/ 21534 h 33770"/>
              <a:gd name="connsiteX3" fmla="*/ 11670 w 21639"/>
              <a:gd name="connsiteY3" fmla="*/ 33770 h 33770"/>
              <a:gd name="connsiteX4" fmla="*/ 4146 w 21639"/>
              <a:gd name="connsiteY4" fmla="*/ 33707 h 33770"/>
              <a:gd name="connsiteX5" fmla="*/ 0 w 21639"/>
              <a:gd name="connsiteY5" fmla="*/ 29459 h 33770"/>
              <a:gd name="connsiteX6" fmla="*/ 39 w 21639"/>
              <a:gd name="connsiteY6" fmla="*/ 0 h 33770"/>
              <a:gd name="connsiteX0" fmla="*/ 1 w 21659"/>
              <a:gd name="connsiteY0" fmla="*/ 80 h 33770"/>
              <a:gd name="connsiteX1" fmla="*/ 21659 w 21659"/>
              <a:gd name="connsiteY1" fmla="*/ 0 h 33770"/>
              <a:gd name="connsiteX2" fmla="*/ 21646 w 21659"/>
              <a:gd name="connsiteY2" fmla="*/ 21534 h 33770"/>
              <a:gd name="connsiteX3" fmla="*/ 11690 w 21659"/>
              <a:gd name="connsiteY3" fmla="*/ 33770 h 33770"/>
              <a:gd name="connsiteX4" fmla="*/ 4166 w 21659"/>
              <a:gd name="connsiteY4" fmla="*/ 33707 h 33770"/>
              <a:gd name="connsiteX5" fmla="*/ 20 w 21659"/>
              <a:gd name="connsiteY5" fmla="*/ 29459 h 33770"/>
              <a:gd name="connsiteX6" fmla="*/ 1 w 21659"/>
              <a:gd name="connsiteY6" fmla="*/ 80 h 33770"/>
              <a:gd name="connsiteX0" fmla="*/ 0 w 21658"/>
              <a:gd name="connsiteY0" fmla="*/ 80 h 33770"/>
              <a:gd name="connsiteX1" fmla="*/ 21658 w 21658"/>
              <a:gd name="connsiteY1" fmla="*/ 0 h 33770"/>
              <a:gd name="connsiteX2" fmla="*/ 21645 w 21658"/>
              <a:gd name="connsiteY2" fmla="*/ 21534 h 33770"/>
              <a:gd name="connsiteX3" fmla="*/ 11689 w 21658"/>
              <a:gd name="connsiteY3" fmla="*/ 33770 h 33770"/>
              <a:gd name="connsiteX4" fmla="*/ 4165 w 21658"/>
              <a:gd name="connsiteY4" fmla="*/ 33707 h 33770"/>
              <a:gd name="connsiteX5" fmla="*/ 19 w 21658"/>
              <a:gd name="connsiteY5" fmla="*/ 29459 h 33770"/>
              <a:gd name="connsiteX6" fmla="*/ 0 w 21658"/>
              <a:gd name="connsiteY6" fmla="*/ 80 h 33770"/>
              <a:gd name="connsiteX0" fmla="*/ 0 w 21672"/>
              <a:gd name="connsiteY0" fmla="*/ 120 h 33770"/>
              <a:gd name="connsiteX1" fmla="*/ 21672 w 21672"/>
              <a:gd name="connsiteY1" fmla="*/ 0 h 33770"/>
              <a:gd name="connsiteX2" fmla="*/ 21659 w 21672"/>
              <a:gd name="connsiteY2" fmla="*/ 21534 h 33770"/>
              <a:gd name="connsiteX3" fmla="*/ 11703 w 21672"/>
              <a:gd name="connsiteY3" fmla="*/ 33770 h 33770"/>
              <a:gd name="connsiteX4" fmla="*/ 4179 w 21672"/>
              <a:gd name="connsiteY4" fmla="*/ 33707 h 33770"/>
              <a:gd name="connsiteX5" fmla="*/ 33 w 21672"/>
              <a:gd name="connsiteY5" fmla="*/ 29459 h 33770"/>
              <a:gd name="connsiteX6" fmla="*/ 0 w 21672"/>
              <a:gd name="connsiteY6" fmla="*/ 120 h 33770"/>
              <a:gd name="connsiteX0" fmla="*/ 0 w 21658"/>
              <a:gd name="connsiteY0" fmla="*/ 0 h 33771"/>
              <a:gd name="connsiteX1" fmla="*/ 21658 w 21658"/>
              <a:gd name="connsiteY1" fmla="*/ 1 h 33771"/>
              <a:gd name="connsiteX2" fmla="*/ 21645 w 21658"/>
              <a:gd name="connsiteY2" fmla="*/ 21535 h 33771"/>
              <a:gd name="connsiteX3" fmla="*/ 11689 w 21658"/>
              <a:gd name="connsiteY3" fmla="*/ 33771 h 33771"/>
              <a:gd name="connsiteX4" fmla="*/ 4165 w 21658"/>
              <a:gd name="connsiteY4" fmla="*/ 33708 h 33771"/>
              <a:gd name="connsiteX5" fmla="*/ 19 w 21658"/>
              <a:gd name="connsiteY5" fmla="*/ 29460 h 33771"/>
              <a:gd name="connsiteX6" fmla="*/ 0 w 21658"/>
              <a:gd name="connsiteY6" fmla="*/ 0 h 33771"/>
              <a:gd name="connsiteX0" fmla="*/ 0 w 21644"/>
              <a:gd name="connsiteY0" fmla="*/ 0 h 33771"/>
              <a:gd name="connsiteX1" fmla="*/ 21644 w 21644"/>
              <a:gd name="connsiteY1" fmla="*/ 1 h 33771"/>
              <a:gd name="connsiteX2" fmla="*/ 21631 w 21644"/>
              <a:gd name="connsiteY2" fmla="*/ 21535 h 33771"/>
              <a:gd name="connsiteX3" fmla="*/ 11675 w 21644"/>
              <a:gd name="connsiteY3" fmla="*/ 33771 h 33771"/>
              <a:gd name="connsiteX4" fmla="*/ 4151 w 21644"/>
              <a:gd name="connsiteY4" fmla="*/ 33708 h 33771"/>
              <a:gd name="connsiteX5" fmla="*/ 5 w 21644"/>
              <a:gd name="connsiteY5" fmla="*/ 29460 h 33771"/>
              <a:gd name="connsiteX6" fmla="*/ 0 w 21644"/>
              <a:gd name="connsiteY6" fmla="*/ 0 h 33771"/>
              <a:gd name="connsiteX0" fmla="*/ 9 w 21639"/>
              <a:gd name="connsiteY0" fmla="*/ 0 h 33771"/>
              <a:gd name="connsiteX1" fmla="*/ 21639 w 21639"/>
              <a:gd name="connsiteY1" fmla="*/ 1 h 33771"/>
              <a:gd name="connsiteX2" fmla="*/ 21626 w 21639"/>
              <a:gd name="connsiteY2" fmla="*/ 21535 h 33771"/>
              <a:gd name="connsiteX3" fmla="*/ 11670 w 21639"/>
              <a:gd name="connsiteY3" fmla="*/ 33771 h 33771"/>
              <a:gd name="connsiteX4" fmla="*/ 4146 w 21639"/>
              <a:gd name="connsiteY4" fmla="*/ 33708 h 33771"/>
              <a:gd name="connsiteX5" fmla="*/ 0 w 21639"/>
              <a:gd name="connsiteY5" fmla="*/ 29460 h 33771"/>
              <a:gd name="connsiteX6" fmla="*/ 9 w 21639"/>
              <a:gd name="connsiteY6" fmla="*/ 0 h 33771"/>
              <a:gd name="connsiteX0" fmla="*/ 9 w 21639"/>
              <a:gd name="connsiteY0" fmla="*/ 0 h 33879"/>
              <a:gd name="connsiteX1" fmla="*/ 21639 w 21639"/>
              <a:gd name="connsiteY1" fmla="*/ 109 h 33879"/>
              <a:gd name="connsiteX2" fmla="*/ 21626 w 21639"/>
              <a:gd name="connsiteY2" fmla="*/ 21643 h 33879"/>
              <a:gd name="connsiteX3" fmla="*/ 11670 w 21639"/>
              <a:gd name="connsiteY3" fmla="*/ 33879 h 33879"/>
              <a:gd name="connsiteX4" fmla="*/ 4146 w 21639"/>
              <a:gd name="connsiteY4" fmla="*/ 33816 h 33879"/>
              <a:gd name="connsiteX5" fmla="*/ 0 w 21639"/>
              <a:gd name="connsiteY5" fmla="*/ 29568 h 33879"/>
              <a:gd name="connsiteX6" fmla="*/ 9 w 21639"/>
              <a:gd name="connsiteY6" fmla="*/ 0 h 33879"/>
              <a:gd name="connsiteX0" fmla="*/ 9 w 21626"/>
              <a:gd name="connsiteY0" fmla="*/ 0 h 33879"/>
              <a:gd name="connsiteX1" fmla="*/ 21522 w 21626"/>
              <a:gd name="connsiteY1" fmla="*/ 1 h 33879"/>
              <a:gd name="connsiteX2" fmla="*/ 21626 w 21626"/>
              <a:gd name="connsiteY2" fmla="*/ 21643 h 33879"/>
              <a:gd name="connsiteX3" fmla="*/ 11670 w 21626"/>
              <a:gd name="connsiteY3" fmla="*/ 33879 h 33879"/>
              <a:gd name="connsiteX4" fmla="*/ 4146 w 21626"/>
              <a:gd name="connsiteY4" fmla="*/ 33816 h 33879"/>
              <a:gd name="connsiteX5" fmla="*/ 0 w 21626"/>
              <a:gd name="connsiteY5" fmla="*/ 29568 h 33879"/>
              <a:gd name="connsiteX6" fmla="*/ 9 w 21626"/>
              <a:gd name="connsiteY6" fmla="*/ 0 h 33879"/>
              <a:gd name="connsiteX0" fmla="*/ 9 w 21626"/>
              <a:gd name="connsiteY0" fmla="*/ 0 h 33879"/>
              <a:gd name="connsiteX1" fmla="*/ 21600 w 21626"/>
              <a:gd name="connsiteY1" fmla="*/ 272 h 33879"/>
              <a:gd name="connsiteX2" fmla="*/ 21626 w 21626"/>
              <a:gd name="connsiteY2" fmla="*/ 21643 h 33879"/>
              <a:gd name="connsiteX3" fmla="*/ 11670 w 21626"/>
              <a:gd name="connsiteY3" fmla="*/ 33879 h 33879"/>
              <a:gd name="connsiteX4" fmla="*/ 4146 w 21626"/>
              <a:gd name="connsiteY4" fmla="*/ 33816 h 33879"/>
              <a:gd name="connsiteX5" fmla="*/ 0 w 21626"/>
              <a:gd name="connsiteY5" fmla="*/ 29568 h 33879"/>
              <a:gd name="connsiteX6" fmla="*/ 9 w 21626"/>
              <a:gd name="connsiteY6" fmla="*/ 0 h 33879"/>
              <a:gd name="connsiteX0" fmla="*/ 9 w 21639"/>
              <a:gd name="connsiteY0" fmla="*/ 0 h 33879"/>
              <a:gd name="connsiteX1" fmla="*/ 21639 w 21639"/>
              <a:gd name="connsiteY1" fmla="*/ 55 h 33879"/>
              <a:gd name="connsiteX2" fmla="*/ 21626 w 21639"/>
              <a:gd name="connsiteY2" fmla="*/ 21643 h 33879"/>
              <a:gd name="connsiteX3" fmla="*/ 11670 w 21639"/>
              <a:gd name="connsiteY3" fmla="*/ 33879 h 33879"/>
              <a:gd name="connsiteX4" fmla="*/ 4146 w 21639"/>
              <a:gd name="connsiteY4" fmla="*/ 33816 h 33879"/>
              <a:gd name="connsiteX5" fmla="*/ 0 w 21639"/>
              <a:gd name="connsiteY5" fmla="*/ 29568 h 33879"/>
              <a:gd name="connsiteX6" fmla="*/ 9 w 21639"/>
              <a:gd name="connsiteY6" fmla="*/ 0 h 33879"/>
              <a:gd name="connsiteX0" fmla="*/ 0 w 21630"/>
              <a:gd name="connsiteY0" fmla="*/ 364 h 34243"/>
              <a:gd name="connsiteX1" fmla="*/ 21630 w 21630"/>
              <a:gd name="connsiteY1" fmla="*/ 419 h 34243"/>
              <a:gd name="connsiteX2" fmla="*/ 21617 w 21630"/>
              <a:gd name="connsiteY2" fmla="*/ 22007 h 34243"/>
              <a:gd name="connsiteX3" fmla="*/ 11661 w 21630"/>
              <a:gd name="connsiteY3" fmla="*/ 34243 h 34243"/>
              <a:gd name="connsiteX4" fmla="*/ 4137 w 21630"/>
              <a:gd name="connsiteY4" fmla="*/ 34180 h 34243"/>
              <a:gd name="connsiteX5" fmla="*/ 12 w 21630"/>
              <a:gd name="connsiteY5" fmla="*/ 7390 h 34243"/>
              <a:gd name="connsiteX6" fmla="*/ 0 w 21630"/>
              <a:gd name="connsiteY6" fmla="*/ 364 h 34243"/>
              <a:gd name="connsiteX0" fmla="*/ 4 w 21634"/>
              <a:gd name="connsiteY0" fmla="*/ 1 h 33880"/>
              <a:gd name="connsiteX1" fmla="*/ 21634 w 21634"/>
              <a:gd name="connsiteY1" fmla="*/ 56 h 33880"/>
              <a:gd name="connsiteX2" fmla="*/ 21621 w 21634"/>
              <a:gd name="connsiteY2" fmla="*/ 21644 h 33880"/>
              <a:gd name="connsiteX3" fmla="*/ 11665 w 21634"/>
              <a:gd name="connsiteY3" fmla="*/ 33880 h 33880"/>
              <a:gd name="connsiteX4" fmla="*/ 4141 w 21634"/>
              <a:gd name="connsiteY4" fmla="*/ 33817 h 33880"/>
              <a:gd name="connsiteX5" fmla="*/ 16 w 21634"/>
              <a:gd name="connsiteY5" fmla="*/ 7027 h 33880"/>
              <a:gd name="connsiteX6" fmla="*/ 4 w 21634"/>
              <a:gd name="connsiteY6" fmla="*/ 1 h 33880"/>
              <a:gd name="connsiteX0" fmla="*/ 507 w 22137"/>
              <a:gd name="connsiteY0" fmla="*/ 1 h 33880"/>
              <a:gd name="connsiteX1" fmla="*/ 22137 w 22137"/>
              <a:gd name="connsiteY1" fmla="*/ 56 h 33880"/>
              <a:gd name="connsiteX2" fmla="*/ 22124 w 22137"/>
              <a:gd name="connsiteY2" fmla="*/ 21644 h 33880"/>
              <a:gd name="connsiteX3" fmla="*/ 12168 w 22137"/>
              <a:gd name="connsiteY3" fmla="*/ 33880 h 33880"/>
              <a:gd name="connsiteX4" fmla="*/ 7498 w 22137"/>
              <a:gd name="connsiteY4" fmla="*/ 20781 h 33880"/>
              <a:gd name="connsiteX5" fmla="*/ 519 w 22137"/>
              <a:gd name="connsiteY5" fmla="*/ 7027 h 33880"/>
              <a:gd name="connsiteX6" fmla="*/ 507 w 22137"/>
              <a:gd name="connsiteY6" fmla="*/ 1 h 33880"/>
              <a:gd name="connsiteX0" fmla="*/ 507 w 22137"/>
              <a:gd name="connsiteY0" fmla="*/ 1 h 33880"/>
              <a:gd name="connsiteX1" fmla="*/ 22137 w 22137"/>
              <a:gd name="connsiteY1" fmla="*/ 56 h 33880"/>
              <a:gd name="connsiteX2" fmla="*/ 22124 w 22137"/>
              <a:gd name="connsiteY2" fmla="*/ 21644 h 33880"/>
              <a:gd name="connsiteX3" fmla="*/ 12168 w 22137"/>
              <a:gd name="connsiteY3" fmla="*/ 33880 h 33880"/>
              <a:gd name="connsiteX4" fmla="*/ 7498 w 22137"/>
              <a:gd name="connsiteY4" fmla="*/ 20781 h 33880"/>
              <a:gd name="connsiteX5" fmla="*/ 519 w 22137"/>
              <a:gd name="connsiteY5" fmla="*/ 7027 h 33880"/>
              <a:gd name="connsiteX6" fmla="*/ 507 w 22137"/>
              <a:gd name="connsiteY6" fmla="*/ 1 h 33880"/>
              <a:gd name="connsiteX0" fmla="*/ 419 w 22049"/>
              <a:gd name="connsiteY0" fmla="*/ 1 h 33880"/>
              <a:gd name="connsiteX1" fmla="*/ 22049 w 22049"/>
              <a:gd name="connsiteY1" fmla="*/ 56 h 33880"/>
              <a:gd name="connsiteX2" fmla="*/ 22036 w 22049"/>
              <a:gd name="connsiteY2" fmla="*/ 21644 h 33880"/>
              <a:gd name="connsiteX3" fmla="*/ 12080 w 22049"/>
              <a:gd name="connsiteY3" fmla="*/ 33880 h 33880"/>
              <a:gd name="connsiteX4" fmla="*/ 6199 w 22049"/>
              <a:gd name="connsiteY4" fmla="*/ 20838 h 33880"/>
              <a:gd name="connsiteX5" fmla="*/ 431 w 22049"/>
              <a:gd name="connsiteY5" fmla="*/ 7027 h 33880"/>
              <a:gd name="connsiteX6" fmla="*/ 419 w 22049"/>
              <a:gd name="connsiteY6" fmla="*/ 1 h 33880"/>
              <a:gd name="connsiteX0" fmla="*/ 419 w 22049"/>
              <a:gd name="connsiteY0" fmla="*/ 1 h 23121"/>
              <a:gd name="connsiteX1" fmla="*/ 22049 w 22049"/>
              <a:gd name="connsiteY1" fmla="*/ 56 h 23121"/>
              <a:gd name="connsiteX2" fmla="*/ 22036 w 22049"/>
              <a:gd name="connsiteY2" fmla="*/ 21644 h 23121"/>
              <a:gd name="connsiteX3" fmla="*/ 11423 w 22049"/>
              <a:gd name="connsiteY3" fmla="*/ 23121 h 23121"/>
              <a:gd name="connsiteX4" fmla="*/ 6199 w 22049"/>
              <a:gd name="connsiteY4" fmla="*/ 20838 h 23121"/>
              <a:gd name="connsiteX5" fmla="*/ 431 w 22049"/>
              <a:gd name="connsiteY5" fmla="*/ 7027 h 23121"/>
              <a:gd name="connsiteX6" fmla="*/ 419 w 22049"/>
              <a:gd name="connsiteY6" fmla="*/ 1 h 23121"/>
              <a:gd name="connsiteX0" fmla="*/ 419 w 22193"/>
              <a:gd name="connsiteY0" fmla="*/ 1 h 23121"/>
              <a:gd name="connsiteX1" fmla="*/ 22193 w 22193"/>
              <a:gd name="connsiteY1" fmla="*/ 170 h 23121"/>
              <a:gd name="connsiteX2" fmla="*/ 22036 w 22193"/>
              <a:gd name="connsiteY2" fmla="*/ 21644 h 23121"/>
              <a:gd name="connsiteX3" fmla="*/ 11423 w 22193"/>
              <a:gd name="connsiteY3" fmla="*/ 23121 h 23121"/>
              <a:gd name="connsiteX4" fmla="*/ 6199 w 22193"/>
              <a:gd name="connsiteY4" fmla="*/ 20838 h 23121"/>
              <a:gd name="connsiteX5" fmla="*/ 431 w 22193"/>
              <a:gd name="connsiteY5" fmla="*/ 7027 h 23121"/>
              <a:gd name="connsiteX6" fmla="*/ 419 w 22193"/>
              <a:gd name="connsiteY6" fmla="*/ 1 h 23121"/>
              <a:gd name="connsiteX0" fmla="*/ 419 w 22221"/>
              <a:gd name="connsiteY0" fmla="*/ 1 h 23121"/>
              <a:gd name="connsiteX1" fmla="*/ 22193 w 22221"/>
              <a:gd name="connsiteY1" fmla="*/ 170 h 23121"/>
              <a:gd name="connsiteX2" fmla="*/ 22221 w 22221"/>
              <a:gd name="connsiteY2" fmla="*/ 21701 h 23121"/>
              <a:gd name="connsiteX3" fmla="*/ 11423 w 22221"/>
              <a:gd name="connsiteY3" fmla="*/ 23121 h 23121"/>
              <a:gd name="connsiteX4" fmla="*/ 6199 w 22221"/>
              <a:gd name="connsiteY4" fmla="*/ 20838 h 23121"/>
              <a:gd name="connsiteX5" fmla="*/ 431 w 22221"/>
              <a:gd name="connsiteY5" fmla="*/ 7027 h 23121"/>
              <a:gd name="connsiteX6" fmla="*/ 419 w 22221"/>
              <a:gd name="connsiteY6" fmla="*/ 1 h 23121"/>
              <a:gd name="connsiteX0" fmla="*/ 419 w 22221"/>
              <a:gd name="connsiteY0" fmla="*/ 2 h 23122"/>
              <a:gd name="connsiteX1" fmla="*/ 19873 w 22221"/>
              <a:gd name="connsiteY1" fmla="*/ 0 h 23122"/>
              <a:gd name="connsiteX2" fmla="*/ 22221 w 22221"/>
              <a:gd name="connsiteY2" fmla="*/ 21702 h 23122"/>
              <a:gd name="connsiteX3" fmla="*/ 11423 w 22221"/>
              <a:gd name="connsiteY3" fmla="*/ 23122 h 23122"/>
              <a:gd name="connsiteX4" fmla="*/ 6199 w 22221"/>
              <a:gd name="connsiteY4" fmla="*/ 20839 h 23122"/>
              <a:gd name="connsiteX5" fmla="*/ 431 w 22221"/>
              <a:gd name="connsiteY5" fmla="*/ 7028 h 23122"/>
              <a:gd name="connsiteX6" fmla="*/ 419 w 22221"/>
              <a:gd name="connsiteY6" fmla="*/ 2 h 23122"/>
              <a:gd name="connsiteX0" fmla="*/ 419 w 19873"/>
              <a:gd name="connsiteY0" fmla="*/ 2 h 23122"/>
              <a:gd name="connsiteX1" fmla="*/ 19873 w 19873"/>
              <a:gd name="connsiteY1" fmla="*/ 0 h 23122"/>
              <a:gd name="connsiteX2" fmla="*/ 17068 w 19873"/>
              <a:gd name="connsiteY2" fmla="*/ 16977 h 23122"/>
              <a:gd name="connsiteX3" fmla="*/ 11423 w 19873"/>
              <a:gd name="connsiteY3" fmla="*/ 23122 h 23122"/>
              <a:gd name="connsiteX4" fmla="*/ 6199 w 19873"/>
              <a:gd name="connsiteY4" fmla="*/ 20839 h 23122"/>
              <a:gd name="connsiteX5" fmla="*/ 431 w 19873"/>
              <a:gd name="connsiteY5" fmla="*/ 7028 h 23122"/>
              <a:gd name="connsiteX6" fmla="*/ 419 w 19873"/>
              <a:gd name="connsiteY6" fmla="*/ 2 h 23122"/>
              <a:gd name="connsiteX0" fmla="*/ 419 w 19873"/>
              <a:gd name="connsiteY0" fmla="*/ 2 h 23122"/>
              <a:gd name="connsiteX1" fmla="*/ 19873 w 19873"/>
              <a:gd name="connsiteY1" fmla="*/ 0 h 23122"/>
              <a:gd name="connsiteX2" fmla="*/ 17068 w 19873"/>
              <a:gd name="connsiteY2" fmla="*/ 16977 h 23122"/>
              <a:gd name="connsiteX3" fmla="*/ 11423 w 19873"/>
              <a:gd name="connsiteY3" fmla="*/ 23122 h 23122"/>
              <a:gd name="connsiteX4" fmla="*/ 6199 w 19873"/>
              <a:gd name="connsiteY4" fmla="*/ 20839 h 23122"/>
              <a:gd name="connsiteX5" fmla="*/ 431 w 19873"/>
              <a:gd name="connsiteY5" fmla="*/ 7028 h 23122"/>
              <a:gd name="connsiteX6" fmla="*/ 419 w 19873"/>
              <a:gd name="connsiteY6" fmla="*/ 2 h 23122"/>
              <a:gd name="connsiteX0" fmla="*/ 419 w 19919"/>
              <a:gd name="connsiteY0" fmla="*/ 2 h 23122"/>
              <a:gd name="connsiteX1" fmla="*/ 19873 w 19919"/>
              <a:gd name="connsiteY1" fmla="*/ 0 h 23122"/>
              <a:gd name="connsiteX2" fmla="*/ 17663 w 19919"/>
              <a:gd name="connsiteY2" fmla="*/ 16977 h 23122"/>
              <a:gd name="connsiteX3" fmla="*/ 11423 w 19919"/>
              <a:gd name="connsiteY3" fmla="*/ 23122 h 23122"/>
              <a:gd name="connsiteX4" fmla="*/ 6199 w 19919"/>
              <a:gd name="connsiteY4" fmla="*/ 20839 h 23122"/>
              <a:gd name="connsiteX5" fmla="*/ 431 w 19919"/>
              <a:gd name="connsiteY5" fmla="*/ 7028 h 23122"/>
              <a:gd name="connsiteX6" fmla="*/ 419 w 19919"/>
              <a:gd name="connsiteY6" fmla="*/ 2 h 23122"/>
              <a:gd name="connsiteX0" fmla="*/ 419 w 20752"/>
              <a:gd name="connsiteY0" fmla="*/ 2 h 23122"/>
              <a:gd name="connsiteX1" fmla="*/ 19873 w 20752"/>
              <a:gd name="connsiteY1" fmla="*/ 0 h 23122"/>
              <a:gd name="connsiteX2" fmla="*/ 17663 w 20752"/>
              <a:gd name="connsiteY2" fmla="*/ 16977 h 23122"/>
              <a:gd name="connsiteX3" fmla="*/ 11423 w 20752"/>
              <a:gd name="connsiteY3" fmla="*/ 23122 h 23122"/>
              <a:gd name="connsiteX4" fmla="*/ 6199 w 20752"/>
              <a:gd name="connsiteY4" fmla="*/ 20839 h 23122"/>
              <a:gd name="connsiteX5" fmla="*/ 431 w 20752"/>
              <a:gd name="connsiteY5" fmla="*/ 7028 h 23122"/>
              <a:gd name="connsiteX6" fmla="*/ 419 w 20752"/>
              <a:gd name="connsiteY6" fmla="*/ 2 h 23122"/>
              <a:gd name="connsiteX0" fmla="*/ 419 w 20864"/>
              <a:gd name="connsiteY0" fmla="*/ 2 h 23122"/>
              <a:gd name="connsiteX1" fmla="*/ 19873 w 20864"/>
              <a:gd name="connsiteY1" fmla="*/ 0 h 23122"/>
              <a:gd name="connsiteX2" fmla="*/ 18464 w 20864"/>
              <a:gd name="connsiteY2" fmla="*/ 16465 h 23122"/>
              <a:gd name="connsiteX3" fmla="*/ 11423 w 20864"/>
              <a:gd name="connsiteY3" fmla="*/ 23122 h 23122"/>
              <a:gd name="connsiteX4" fmla="*/ 6199 w 20864"/>
              <a:gd name="connsiteY4" fmla="*/ 20839 h 23122"/>
              <a:gd name="connsiteX5" fmla="*/ 431 w 20864"/>
              <a:gd name="connsiteY5" fmla="*/ 7028 h 23122"/>
              <a:gd name="connsiteX6" fmla="*/ 419 w 20864"/>
              <a:gd name="connsiteY6" fmla="*/ 2 h 23122"/>
              <a:gd name="connsiteX0" fmla="*/ 419 w 20143"/>
              <a:gd name="connsiteY0" fmla="*/ 2 h 23122"/>
              <a:gd name="connsiteX1" fmla="*/ 19873 w 20143"/>
              <a:gd name="connsiteY1" fmla="*/ 0 h 23122"/>
              <a:gd name="connsiteX2" fmla="*/ 11423 w 20143"/>
              <a:gd name="connsiteY2" fmla="*/ 23122 h 23122"/>
              <a:gd name="connsiteX3" fmla="*/ 6199 w 20143"/>
              <a:gd name="connsiteY3" fmla="*/ 20839 h 23122"/>
              <a:gd name="connsiteX4" fmla="*/ 431 w 20143"/>
              <a:gd name="connsiteY4" fmla="*/ 7028 h 23122"/>
              <a:gd name="connsiteX5" fmla="*/ 419 w 20143"/>
              <a:gd name="connsiteY5" fmla="*/ 2 h 23122"/>
              <a:gd name="connsiteX0" fmla="*/ 419 w 20188"/>
              <a:gd name="connsiteY0" fmla="*/ 2 h 22496"/>
              <a:gd name="connsiteX1" fmla="*/ 19873 w 20188"/>
              <a:gd name="connsiteY1" fmla="*/ 0 h 22496"/>
              <a:gd name="connsiteX2" fmla="*/ 12778 w 20188"/>
              <a:gd name="connsiteY2" fmla="*/ 22496 h 22496"/>
              <a:gd name="connsiteX3" fmla="*/ 6199 w 20188"/>
              <a:gd name="connsiteY3" fmla="*/ 20839 h 22496"/>
              <a:gd name="connsiteX4" fmla="*/ 431 w 20188"/>
              <a:gd name="connsiteY4" fmla="*/ 7028 h 22496"/>
              <a:gd name="connsiteX5" fmla="*/ 419 w 20188"/>
              <a:gd name="connsiteY5" fmla="*/ 2 h 22496"/>
              <a:gd name="connsiteX0" fmla="*/ 419 w 20472"/>
              <a:gd name="connsiteY0" fmla="*/ 2 h 22754"/>
              <a:gd name="connsiteX1" fmla="*/ 19873 w 20472"/>
              <a:gd name="connsiteY1" fmla="*/ 0 h 22754"/>
              <a:gd name="connsiteX2" fmla="*/ 12778 w 20472"/>
              <a:gd name="connsiteY2" fmla="*/ 22496 h 22754"/>
              <a:gd name="connsiteX3" fmla="*/ 6199 w 20472"/>
              <a:gd name="connsiteY3" fmla="*/ 20839 h 22754"/>
              <a:gd name="connsiteX4" fmla="*/ 431 w 20472"/>
              <a:gd name="connsiteY4" fmla="*/ 7028 h 22754"/>
              <a:gd name="connsiteX5" fmla="*/ 419 w 20472"/>
              <a:gd name="connsiteY5" fmla="*/ 2 h 22754"/>
              <a:gd name="connsiteX0" fmla="*/ 419 w 20331"/>
              <a:gd name="connsiteY0" fmla="*/ 2 h 24050"/>
              <a:gd name="connsiteX1" fmla="*/ 19873 w 20331"/>
              <a:gd name="connsiteY1" fmla="*/ 0 h 24050"/>
              <a:gd name="connsiteX2" fmla="*/ 11320 w 20331"/>
              <a:gd name="connsiteY2" fmla="*/ 23805 h 24050"/>
              <a:gd name="connsiteX3" fmla="*/ 6199 w 20331"/>
              <a:gd name="connsiteY3" fmla="*/ 20839 h 24050"/>
              <a:gd name="connsiteX4" fmla="*/ 431 w 20331"/>
              <a:gd name="connsiteY4" fmla="*/ 7028 h 24050"/>
              <a:gd name="connsiteX5" fmla="*/ 419 w 20331"/>
              <a:gd name="connsiteY5" fmla="*/ 2 h 24050"/>
              <a:gd name="connsiteX0" fmla="*/ 419 w 20331"/>
              <a:gd name="connsiteY0" fmla="*/ 2 h 24050"/>
              <a:gd name="connsiteX1" fmla="*/ 19873 w 20331"/>
              <a:gd name="connsiteY1" fmla="*/ 0 h 24050"/>
              <a:gd name="connsiteX2" fmla="*/ 11320 w 20331"/>
              <a:gd name="connsiteY2" fmla="*/ 23805 h 24050"/>
              <a:gd name="connsiteX3" fmla="*/ 6199 w 20331"/>
              <a:gd name="connsiteY3" fmla="*/ 20839 h 24050"/>
              <a:gd name="connsiteX4" fmla="*/ 431 w 20331"/>
              <a:gd name="connsiteY4" fmla="*/ 7028 h 24050"/>
              <a:gd name="connsiteX5" fmla="*/ 419 w 20331"/>
              <a:gd name="connsiteY5" fmla="*/ 2 h 24050"/>
              <a:gd name="connsiteX0" fmla="*/ 419 w 20329"/>
              <a:gd name="connsiteY0" fmla="*/ 2 h 24783"/>
              <a:gd name="connsiteX1" fmla="*/ 19873 w 20329"/>
              <a:gd name="connsiteY1" fmla="*/ 0 h 24783"/>
              <a:gd name="connsiteX2" fmla="*/ 11299 w 20329"/>
              <a:gd name="connsiteY2" fmla="*/ 24545 h 24783"/>
              <a:gd name="connsiteX3" fmla="*/ 6199 w 20329"/>
              <a:gd name="connsiteY3" fmla="*/ 20839 h 24783"/>
              <a:gd name="connsiteX4" fmla="*/ 431 w 20329"/>
              <a:gd name="connsiteY4" fmla="*/ 7028 h 24783"/>
              <a:gd name="connsiteX5" fmla="*/ 419 w 20329"/>
              <a:gd name="connsiteY5" fmla="*/ 2 h 24783"/>
              <a:gd name="connsiteX0" fmla="*/ 419 w 20329"/>
              <a:gd name="connsiteY0" fmla="*/ 2 h 24783"/>
              <a:gd name="connsiteX1" fmla="*/ 19873 w 20329"/>
              <a:gd name="connsiteY1" fmla="*/ 0 h 24783"/>
              <a:gd name="connsiteX2" fmla="*/ 11299 w 20329"/>
              <a:gd name="connsiteY2" fmla="*/ 24545 h 24783"/>
              <a:gd name="connsiteX3" fmla="*/ 6199 w 20329"/>
              <a:gd name="connsiteY3" fmla="*/ 20839 h 24783"/>
              <a:gd name="connsiteX4" fmla="*/ 431 w 20329"/>
              <a:gd name="connsiteY4" fmla="*/ 7028 h 24783"/>
              <a:gd name="connsiteX5" fmla="*/ 419 w 20329"/>
              <a:gd name="connsiteY5" fmla="*/ 2 h 24783"/>
              <a:gd name="connsiteX0" fmla="*/ 419 w 20329"/>
              <a:gd name="connsiteY0" fmla="*/ 2 h 24783"/>
              <a:gd name="connsiteX1" fmla="*/ 19873 w 20329"/>
              <a:gd name="connsiteY1" fmla="*/ 0 h 24783"/>
              <a:gd name="connsiteX2" fmla="*/ 11299 w 20329"/>
              <a:gd name="connsiteY2" fmla="*/ 24545 h 24783"/>
              <a:gd name="connsiteX3" fmla="*/ 6199 w 20329"/>
              <a:gd name="connsiteY3" fmla="*/ 20839 h 24783"/>
              <a:gd name="connsiteX4" fmla="*/ 431 w 20329"/>
              <a:gd name="connsiteY4" fmla="*/ 7028 h 24783"/>
              <a:gd name="connsiteX5" fmla="*/ 419 w 20329"/>
              <a:gd name="connsiteY5" fmla="*/ 2 h 24783"/>
              <a:gd name="connsiteX0" fmla="*/ 344 w 20254"/>
              <a:gd name="connsiteY0" fmla="*/ 2 h 24783"/>
              <a:gd name="connsiteX1" fmla="*/ 19798 w 20254"/>
              <a:gd name="connsiteY1" fmla="*/ 0 h 24783"/>
              <a:gd name="connsiteX2" fmla="*/ 11224 w 20254"/>
              <a:gd name="connsiteY2" fmla="*/ 24545 h 24783"/>
              <a:gd name="connsiteX3" fmla="*/ 6124 w 20254"/>
              <a:gd name="connsiteY3" fmla="*/ 20839 h 24783"/>
              <a:gd name="connsiteX4" fmla="*/ 459 w 20254"/>
              <a:gd name="connsiteY4" fmla="*/ 6573 h 24783"/>
              <a:gd name="connsiteX5" fmla="*/ 344 w 20254"/>
              <a:gd name="connsiteY5" fmla="*/ 2 h 24783"/>
              <a:gd name="connsiteX0" fmla="*/ 0 w 19910"/>
              <a:gd name="connsiteY0" fmla="*/ 2 h 24783"/>
              <a:gd name="connsiteX1" fmla="*/ 19454 w 19910"/>
              <a:gd name="connsiteY1" fmla="*/ 0 h 24783"/>
              <a:gd name="connsiteX2" fmla="*/ 10880 w 19910"/>
              <a:gd name="connsiteY2" fmla="*/ 24545 h 24783"/>
              <a:gd name="connsiteX3" fmla="*/ 5780 w 19910"/>
              <a:gd name="connsiteY3" fmla="*/ 20839 h 24783"/>
              <a:gd name="connsiteX4" fmla="*/ 115 w 19910"/>
              <a:gd name="connsiteY4" fmla="*/ 6573 h 24783"/>
              <a:gd name="connsiteX5" fmla="*/ 0 w 19910"/>
              <a:gd name="connsiteY5" fmla="*/ 2 h 24783"/>
              <a:gd name="connsiteX0" fmla="*/ 14 w 19924"/>
              <a:gd name="connsiteY0" fmla="*/ 2 h 24783"/>
              <a:gd name="connsiteX1" fmla="*/ 19468 w 19924"/>
              <a:gd name="connsiteY1" fmla="*/ 0 h 24783"/>
              <a:gd name="connsiteX2" fmla="*/ 10894 w 19924"/>
              <a:gd name="connsiteY2" fmla="*/ 24545 h 24783"/>
              <a:gd name="connsiteX3" fmla="*/ 5794 w 19924"/>
              <a:gd name="connsiteY3" fmla="*/ 20839 h 24783"/>
              <a:gd name="connsiteX4" fmla="*/ 6 w 19924"/>
              <a:gd name="connsiteY4" fmla="*/ 6516 h 24783"/>
              <a:gd name="connsiteX5" fmla="*/ 14 w 19924"/>
              <a:gd name="connsiteY5" fmla="*/ 2 h 24783"/>
              <a:gd name="connsiteX0" fmla="*/ 414 w 20324"/>
              <a:gd name="connsiteY0" fmla="*/ 2 h 24783"/>
              <a:gd name="connsiteX1" fmla="*/ 19868 w 20324"/>
              <a:gd name="connsiteY1" fmla="*/ 0 h 24783"/>
              <a:gd name="connsiteX2" fmla="*/ 11294 w 20324"/>
              <a:gd name="connsiteY2" fmla="*/ 24545 h 24783"/>
              <a:gd name="connsiteX3" fmla="*/ 5948 w 20324"/>
              <a:gd name="connsiteY3" fmla="*/ 19814 h 24783"/>
              <a:gd name="connsiteX4" fmla="*/ 406 w 20324"/>
              <a:gd name="connsiteY4" fmla="*/ 6516 h 24783"/>
              <a:gd name="connsiteX5" fmla="*/ 414 w 20324"/>
              <a:gd name="connsiteY5" fmla="*/ 2 h 24783"/>
              <a:gd name="connsiteX0" fmla="*/ 414 w 20324"/>
              <a:gd name="connsiteY0" fmla="*/ 2 h 24783"/>
              <a:gd name="connsiteX1" fmla="*/ 19868 w 20324"/>
              <a:gd name="connsiteY1" fmla="*/ 0 h 24783"/>
              <a:gd name="connsiteX2" fmla="*/ 11294 w 20324"/>
              <a:gd name="connsiteY2" fmla="*/ 24545 h 24783"/>
              <a:gd name="connsiteX3" fmla="*/ 5948 w 20324"/>
              <a:gd name="connsiteY3" fmla="*/ 19814 h 24783"/>
              <a:gd name="connsiteX4" fmla="*/ 406 w 20324"/>
              <a:gd name="connsiteY4" fmla="*/ 6516 h 24783"/>
              <a:gd name="connsiteX5" fmla="*/ 414 w 20324"/>
              <a:gd name="connsiteY5" fmla="*/ 2 h 24783"/>
              <a:gd name="connsiteX0" fmla="*/ 15 w 19925"/>
              <a:gd name="connsiteY0" fmla="*/ 2 h 24783"/>
              <a:gd name="connsiteX1" fmla="*/ 19469 w 19925"/>
              <a:gd name="connsiteY1" fmla="*/ 0 h 24783"/>
              <a:gd name="connsiteX2" fmla="*/ 10895 w 19925"/>
              <a:gd name="connsiteY2" fmla="*/ 24545 h 24783"/>
              <a:gd name="connsiteX3" fmla="*/ 5549 w 19925"/>
              <a:gd name="connsiteY3" fmla="*/ 19814 h 24783"/>
              <a:gd name="connsiteX4" fmla="*/ 7 w 19925"/>
              <a:gd name="connsiteY4" fmla="*/ 6516 h 24783"/>
              <a:gd name="connsiteX5" fmla="*/ 15 w 19925"/>
              <a:gd name="connsiteY5" fmla="*/ 2 h 24783"/>
              <a:gd name="connsiteX0" fmla="*/ 15 w 19925"/>
              <a:gd name="connsiteY0" fmla="*/ 2 h 24783"/>
              <a:gd name="connsiteX1" fmla="*/ 19469 w 19925"/>
              <a:gd name="connsiteY1" fmla="*/ 0 h 24783"/>
              <a:gd name="connsiteX2" fmla="*/ 10895 w 19925"/>
              <a:gd name="connsiteY2" fmla="*/ 24545 h 24783"/>
              <a:gd name="connsiteX3" fmla="*/ 5549 w 19925"/>
              <a:gd name="connsiteY3" fmla="*/ 19814 h 24783"/>
              <a:gd name="connsiteX4" fmla="*/ 7 w 19925"/>
              <a:gd name="connsiteY4" fmla="*/ 6516 h 24783"/>
              <a:gd name="connsiteX5" fmla="*/ 15 w 19925"/>
              <a:gd name="connsiteY5" fmla="*/ 2 h 24783"/>
              <a:gd name="connsiteX0" fmla="*/ 28 w 19938"/>
              <a:gd name="connsiteY0" fmla="*/ 2 h 24783"/>
              <a:gd name="connsiteX1" fmla="*/ 19482 w 19938"/>
              <a:gd name="connsiteY1" fmla="*/ 0 h 24783"/>
              <a:gd name="connsiteX2" fmla="*/ 10908 w 19938"/>
              <a:gd name="connsiteY2" fmla="*/ 24545 h 24783"/>
              <a:gd name="connsiteX3" fmla="*/ 5562 w 19938"/>
              <a:gd name="connsiteY3" fmla="*/ 19814 h 24783"/>
              <a:gd name="connsiteX4" fmla="*/ 20 w 19938"/>
              <a:gd name="connsiteY4" fmla="*/ 6516 h 24783"/>
              <a:gd name="connsiteX5" fmla="*/ 28 w 19938"/>
              <a:gd name="connsiteY5" fmla="*/ 2 h 24783"/>
              <a:gd name="connsiteX0" fmla="*/ 9 w 19919"/>
              <a:gd name="connsiteY0" fmla="*/ 2 h 24783"/>
              <a:gd name="connsiteX1" fmla="*/ 19463 w 19919"/>
              <a:gd name="connsiteY1" fmla="*/ 0 h 24783"/>
              <a:gd name="connsiteX2" fmla="*/ 10889 w 19919"/>
              <a:gd name="connsiteY2" fmla="*/ 24545 h 24783"/>
              <a:gd name="connsiteX3" fmla="*/ 5543 w 19919"/>
              <a:gd name="connsiteY3" fmla="*/ 19814 h 24783"/>
              <a:gd name="connsiteX4" fmla="*/ 22 w 19919"/>
              <a:gd name="connsiteY4" fmla="*/ 5776 h 24783"/>
              <a:gd name="connsiteX5" fmla="*/ 9 w 19919"/>
              <a:gd name="connsiteY5" fmla="*/ 2 h 24783"/>
              <a:gd name="connsiteX0" fmla="*/ 0 w 19910"/>
              <a:gd name="connsiteY0" fmla="*/ 2 h 24783"/>
              <a:gd name="connsiteX1" fmla="*/ 19454 w 19910"/>
              <a:gd name="connsiteY1" fmla="*/ 0 h 24783"/>
              <a:gd name="connsiteX2" fmla="*/ 10880 w 19910"/>
              <a:gd name="connsiteY2" fmla="*/ 24545 h 24783"/>
              <a:gd name="connsiteX3" fmla="*/ 13 w 19910"/>
              <a:gd name="connsiteY3" fmla="*/ 5776 h 24783"/>
              <a:gd name="connsiteX4" fmla="*/ 0 w 19910"/>
              <a:gd name="connsiteY4" fmla="*/ 2 h 24783"/>
              <a:gd name="connsiteX0" fmla="*/ 0 w 19885"/>
              <a:gd name="connsiteY0" fmla="*/ 2 h 24968"/>
              <a:gd name="connsiteX1" fmla="*/ 19454 w 19885"/>
              <a:gd name="connsiteY1" fmla="*/ 0 h 24968"/>
              <a:gd name="connsiteX2" fmla="*/ 10880 w 19885"/>
              <a:gd name="connsiteY2" fmla="*/ 24545 h 24968"/>
              <a:gd name="connsiteX3" fmla="*/ 13 w 19885"/>
              <a:gd name="connsiteY3" fmla="*/ 5776 h 24968"/>
              <a:gd name="connsiteX4" fmla="*/ 0 w 19885"/>
              <a:gd name="connsiteY4" fmla="*/ 2 h 24968"/>
              <a:gd name="connsiteX0" fmla="*/ 0 w 19929"/>
              <a:gd name="connsiteY0" fmla="*/ 2 h 24876"/>
              <a:gd name="connsiteX1" fmla="*/ 19454 w 19929"/>
              <a:gd name="connsiteY1" fmla="*/ 0 h 24876"/>
              <a:gd name="connsiteX2" fmla="*/ 10880 w 19929"/>
              <a:gd name="connsiteY2" fmla="*/ 24545 h 24876"/>
              <a:gd name="connsiteX3" fmla="*/ 13 w 19929"/>
              <a:gd name="connsiteY3" fmla="*/ 5776 h 24876"/>
              <a:gd name="connsiteX4" fmla="*/ 0 w 19929"/>
              <a:gd name="connsiteY4" fmla="*/ 2 h 24876"/>
              <a:gd name="connsiteX0" fmla="*/ 14 w 19763"/>
              <a:gd name="connsiteY0" fmla="*/ 2 h 24578"/>
              <a:gd name="connsiteX1" fmla="*/ 19468 w 19763"/>
              <a:gd name="connsiteY1" fmla="*/ 0 h 24578"/>
              <a:gd name="connsiteX2" fmla="*/ 10894 w 19763"/>
              <a:gd name="connsiteY2" fmla="*/ 24545 h 24578"/>
              <a:gd name="connsiteX3" fmla="*/ 6 w 19763"/>
              <a:gd name="connsiteY3" fmla="*/ 5207 h 24578"/>
              <a:gd name="connsiteX4" fmla="*/ 14 w 19763"/>
              <a:gd name="connsiteY4" fmla="*/ 2 h 24578"/>
              <a:gd name="connsiteX0" fmla="*/ 14 w 19763"/>
              <a:gd name="connsiteY0" fmla="*/ 2 h 24580"/>
              <a:gd name="connsiteX1" fmla="*/ 19468 w 19763"/>
              <a:gd name="connsiteY1" fmla="*/ 0 h 24580"/>
              <a:gd name="connsiteX2" fmla="*/ 10894 w 19763"/>
              <a:gd name="connsiteY2" fmla="*/ 24545 h 24580"/>
              <a:gd name="connsiteX3" fmla="*/ 6 w 19763"/>
              <a:gd name="connsiteY3" fmla="*/ 5207 h 24580"/>
              <a:gd name="connsiteX4" fmla="*/ 14 w 19763"/>
              <a:gd name="connsiteY4" fmla="*/ 2 h 24580"/>
              <a:gd name="connsiteX0" fmla="*/ 14 w 19775"/>
              <a:gd name="connsiteY0" fmla="*/ 2 h 27421"/>
              <a:gd name="connsiteX1" fmla="*/ 19468 w 19775"/>
              <a:gd name="connsiteY1" fmla="*/ 0 h 27421"/>
              <a:gd name="connsiteX2" fmla="*/ 11222 w 19775"/>
              <a:gd name="connsiteY2" fmla="*/ 27391 h 27421"/>
              <a:gd name="connsiteX3" fmla="*/ 6 w 19775"/>
              <a:gd name="connsiteY3" fmla="*/ 5207 h 27421"/>
              <a:gd name="connsiteX4" fmla="*/ 14 w 19775"/>
              <a:gd name="connsiteY4" fmla="*/ 2 h 27421"/>
              <a:gd name="connsiteX0" fmla="*/ 14 w 19995"/>
              <a:gd name="connsiteY0" fmla="*/ 2 h 27433"/>
              <a:gd name="connsiteX1" fmla="*/ 19468 w 19995"/>
              <a:gd name="connsiteY1" fmla="*/ 0 h 27433"/>
              <a:gd name="connsiteX2" fmla="*/ 11222 w 19995"/>
              <a:gd name="connsiteY2" fmla="*/ 27391 h 27433"/>
              <a:gd name="connsiteX3" fmla="*/ 6 w 19995"/>
              <a:gd name="connsiteY3" fmla="*/ 5207 h 27433"/>
              <a:gd name="connsiteX4" fmla="*/ 14 w 19995"/>
              <a:gd name="connsiteY4" fmla="*/ 2 h 27433"/>
              <a:gd name="connsiteX0" fmla="*/ 14 w 18134"/>
              <a:gd name="connsiteY0" fmla="*/ 2 h 27421"/>
              <a:gd name="connsiteX1" fmla="*/ 17764 w 18134"/>
              <a:gd name="connsiteY1" fmla="*/ 0 h 27421"/>
              <a:gd name="connsiteX2" fmla="*/ 11222 w 18134"/>
              <a:gd name="connsiteY2" fmla="*/ 27391 h 27421"/>
              <a:gd name="connsiteX3" fmla="*/ 6 w 18134"/>
              <a:gd name="connsiteY3" fmla="*/ 5207 h 27421"/>
              <a:gd name="connsiteX4" fmla="*/ 14 w 18134"/>
              <a:gd name="connsiteY4" fmla="*/ 2 h 27421"/>
              <a:gd name="connsiteX0" fmla="*/ 14 w 16126"/>
              <a:gd name="connsiteY0" fmla="*/ 1 h 27419"/>
              <a:gd name="connsiteX1" fmla="*/ 15629 w 16126"/>
              <a:gd name="connsiteY1" fmla="*/ 56 h 27419"/>
              <a:gd name="connsiteX2" fmla="*/ 11222 w 16126"/>
              <a:gd name="connsiteY2" fmla="*/ 27390 h 27419"/>
              <a:gd name="connsiteX3" fmla="*/ 6 w 16126"/>
              <a:gd name="connsiteY3" fmla="*/ 5206 h 27419"/>
              <a:gd name="connsiteX4" fmla="*/ 14 w 16126"/>
              <a:gd name="connsiteY4" fmla="*/ 1 h 27419"/>
              <a:gd name="connsiteX0" fmla="*/ 14 w 16948"/>
              <a:gd name="connsiteY0" fmla="*/ 2 h 27421"/>
              <a:gd name="connsiteX1" fmla="*/ 16512 w 16948"/>
              <a:gd name="connsiteY1" fmla="*/ 0 h 27421"/>
              <a:gd name="connsiteX2" fmla="*/ 11222 w 16948"/>
              <a:gd name="connsiteY2" fmla="*/ 27391 h 27421"/>
              <a:gd name="connsiteX3" fmla="*/ 6 w 16948"/>
              <a:gd name="connsiteY3" fmla="*/ 5207 h 27421"/>
              <a:gd name="connsiteX4" fmla="*/ 14 w 16948"/>
              <a:gd name="connsiteY4" fmla="*/ 2 h 27421"/>
              <a:gd name="connsiteX0" fmla="*/ 14 w 17844"/>
              <a:gd name="connsiteY0" fmla="*/ 2 h 27421"/>
              <a:gd name="connsiteX1" fmla="*/ 16512 w 17844"/>
              <a:gd name="connsiteY1" fmla="*/ 0 h 27421"/>
              <a:gd name="connsiteX2" fmla="*/ 11222 w 17844"/>
              <a:gd name="connsiteY2" fmla="*/ 27391 h 27421"/>
              <a:gd name="connsiteX3" fmla="*/ 6 w 17844"/>
              <a:gd name="connsiteY3" fmla="*/ 5207 h 27421"/>
              <a:gd name="connsiteX4" fmla="*/ 14 w 17844"/>
              <a:gd name="connsiteY4" fmla="*/ 2 h 27421"/>
              <a:gd name="connsiteX0" fmla="*/ 14 w 17844"/>
              <a:gd name="connsiteY0" fmla="*/ 2 h 27398"/>
              <a:gd name="connsiteX1" fmla="*/ 16512 w 17844"/>
              <a:gd name="connsiteY1" fmla="*/ 0 h 27398"/>
              <a:gd name="connsiteX2" fmla="*/ 11222 w 17844"/>
              <a:gd name="connsiteY2" fmla="*/ 27391 h 27398"/>
              <a:gd name="connsiteX3" fmla="*/ 6 w 17844"/>
              <a:gd name="connsiteY3" fmla="*/ 5207 h 27398"/>
              <a:gd name="connsiteX4" fmla="*/ 14 w 17844"/>
              <a:gd name="connsiteY4" fmla="*/ 2 h 27398"/>
              <a:gd name="connsiteX0" fmla="*/ 14 w 17837"/>
              <a:gd name="connsiteY0" fmla="*/ 2 h 27569"/>
              <a:gd name="connsiteX1" fmla="*/ 16512 w 17837"/>
              <a:gd name="connsiteY1" fmla="*/ 0 h 27569"/>
              <a:gd name="connsiteX2" fmla="*/ 11201 w 17837"/>
              <a:gd name="connsiteY2" fmla="*/ 27562 h 27569"/>
              <a:gd name="connsiteX3" fmla="*/ 6 w 17837"/>
              <a:gd name="connsiteY3" fmla="*/ 5207 h 27569"/>
              <a:gd name="connsiteX4" fmla="*/ 14 w 17837"/>
              <a:gd name="connsiteY4" fmla="*/ 2 h 27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7" h="27569">
                <a:moveTo>
                  <a:pt x="14" y="2"/>
                </a:moveTo>
                <a:lnTo>
                  <a:pt x="16512" y="0"/>
                </a:lnTo>
                <a:cubicBezTo>
                  <a:pt x="18346" y="3853"/>
                  <a:pt x="19536" y="27036"/>
                  <a:pt x="11201" y="27562"/>
                </a:cubicBezTo>
                <a:cubicBezTo>
                  <a:pt x="3872" y="27975"/>
                  <a:pt x="1059" y="10266"/>
                  <a:pt x="6" y="5207"/>
                </a:cubicBezTo>
                <a:cubicBezTo>
                  <a:pt x="-13" y="5150"/>
                  <a:pt x="19" y="-5"/>
                  <a:pt x="14" y="2"/>
                </a:cubicBezTo>
                <a:close/>
              </a:path>
            </a:pathLst>
          </a:custGeom>
          <a:solidFill>
            <a:schemeClr val="bg2"/>
          </a:solidFill>
        </p:spPr>
        <p:txBody>
          <a:bodyPr/>
          <a:lstStyle/>
          <a:p>
            <a:endParaRPr lang="en-US"/>
          </a:p>
        </p:txBody>
      </p:sp>
      <p:pic>
        <p:nvPicPr>
          <p:cNvPr id="13" name="Picture 12" descr="A close up of a logo&#10;&#10;Description automatically generated">
            <a:extLst>
              <a:ext uri="{FF2B5EF4-FFF2-40B4-BE49-F238E27FC236}">
                <a16:creationId xmlns:a16="http://schemas.microsoft.com/office/drawing/2014/main" xmlns="" id="{816C9D48-0152-FB40-BB4D-3AC5595AEF80}"/>
              </a:ext>
            </a:extLst>
          </p:cNvPr>
          <p:cNvPicPr>
            <a:picLocks noChangeAspect="1"/>
          </p:cNvPicPr>
          <p:nvPr userDrawn="1"/>
        </p:nvPicPr>
        <p:blipFill>
          <a:blip r:embed="rId2"/>
          <a:stretch>
            <a:fillRect/>
          </a:stretch>
        </p:blipFill>
        <p:spPr>
          <a:xfrm>
            <a:off x="0" y="-22303"/>
            <a:ext cx="4335261" cy="2531327"/>
          </a:xfrm>
          <a:prstGeom prst="rect">
            <a:avLst/>
          </a:prstGeom>
        </p:spPr>
      </p:pic>
    </p:spTree>
    <p:extLst>
      <p:ext uri="{BB962C8B-B14F-4D97-AF65-F5344CB8AC3E}">
        <p14:creationId xmlns:p14="http://schemas.microsoft.com/office/powerpoint/2010/main" val="72444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eldia 1">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0BC4F25-DC50-44F9-8D41-EAC69D5E21D3}"/>
              </a:ext>
            </a:extLst>
          </p:cNvPr>
          <p:cNvSpPr>
            <a:spLocks noGrp="1"/>
          </p:cNvSpPr>
          <p:nvPr>
            <p:ph type="ctrTitle"/>
          </p:nvPr>
        </p:nvSpPr>
        <p:spPr>
          <a:xfrm>
            <a:off x="949324" y="4690371"/>
            <a:ext cx="9826625" cy="919163"/>
          </a:xfrm>
          <a:noFill/>
        </p:spPr>
        <p:txBody>
          <a:bodyPr anchor="b"/>
          <a:lstStyle>
            <a:lvl1pPr algn="l">
              <a:defRPr sz="4400">
                <a:solidFill>
                  <a:srgbClr val="FFFFFF"/>
                </a:solidFill>
              </a:defRPr>
            </a:lvl1pPr>
          </a:lstStyle>
          <a:p>
            <a:r>
              <a:rPr lang="nl-NL"/>
              <a:t>Klik om stijl te bewerken</a:t>
            </a:r>
            <a:endParaRPr lang="en-GB"/>
          </a:p>
        </p:txBody>
      </p:sp>
      <p:sp>
        <p:nvSpPr>
          <p:cNvPr id="3" name="Ondertitel 2">
            <a:extLst>
              <a:ext uri="{FF2B5EF4-FFF2-40B4-BE49-F238E27FC236}">
                <a16:creationId xmlns:a16="http://schemas.microsoft.com/office/drawing/2014/main" xmlns="" id="{EEF04C71-8ED9-4D9D-A394-54896626F7B1}"/>
              </a:ext>
            </a:extLst>
          </p:cNvPr>
          <p:cNvSpPr>
            <a:spLocks noGrp="1"/>
          </p:cNvSpPr>
          <p:nvPr>
            <p:ph type="subTitle" idx="1" hasCustomPrompt="1"/>
          </p:nvPr>
        </p:nvSpPr>
        <p:spPr>
          <a:xfrm>
            <a:off x="949324" y="5802313"/>
            <a:ext cx="9826626" cy="36353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datum</a:t>
            </a:r>
            <a:endParaRPr lang="en-GB"/>
          </a:p>
        </p:txBody>
      </p:sp>
      <p:pic>
        <p:nvPicPr>
          <p:cNvPr id="8" name="Afbeelding 7" descr="Afbeelding met tekening, apparaat&#10;&#10;Automatisch gegenereerde beschrijving">
            <a:extLst>
              <a:ext uri="{FF2B5EF4-FFF2-40B4-BE49-F238E27FC236}">
                <a16:creationId xmlns:a16="http://schemas.microsoft.com/office/drawing/2014/main" xmlns="" id="{FEFF10DE-4355-44B5-B9B4-687DEE643F5C}"/>
              </a:ext>
            </a:extLst>
          </p:cNvPr>
          <p:cNvPicPr>
            <a:picLocks noChangeAspect="1"/>
          </p:cNvPicPr>
          <p:nvPr userDrawn="1"/>
        </p:nvPicPr>
        <p:blipFill>
          <a:blip r:embed="rId2"/>
          <a:stretch>
            <a:fillRect/>
          </a:stretch>
        </p:blipFill>
        <p:spPr>
          <a:xfrm>
            <a:off x="0" y="-14393"/>
            <a:ext cx="4381862" cy="2559154"/>
          </a:xfrm>
          <a:prstGeom prst="rect">
            <a:avLst/>
          </a:prstGeom>
        </p:spPr>
      </p:pic>
      <p:pic>
        <p:nvPicPr>
          <p:cNvPr id="14" name="Afbeelding 13" descr="Afbeelding met licht, tekening&#10;&#10;Automatisch gegenereerde beschrijving">
            <a:extLst>
              <a:ext uri="{FF2B5EF4-FFF2-40B4-BE49-F238E27FC236}">
                <a16:creationId xmlns:a16="http://schemas.microsoft.com/office/drawing/2014/main" xmlns="" id="{2D6750F6-4D11-4CFC-A0A7-5128D922BF7A}"/>
              </a:ext>
            </a:extLst>
          </p:cNvPr>
          <p:cNvPicPr>
            <a:picLocks noChangeAspect="1"/>
          </p:cNvPicPr>
          <p:nvPr userDrawn="1"/>
        </p:nvPicPr>
        <p:blipFill rotWithShape="1">
          <a:blip r:embed="rId3"/>
          <a:srcRect r="12001"/>
          <a:stretch/>
        </p:blipFill>
        <p:spPr>
          <a:xfrm>
            <a:off x="7258412" y="368300"/>
            <a:ext cx="4933588" cy="5444490"/>
          </a:xfrm>
          <a:prstGeom prst="rect">
            <a:avLst/>
          </a:prstGeom>
        </p:spPr>
      </p:pic>
    </p:spTree>
    <p:extLst>
      <p:ext uri="{BB962C8B-B14F-4D97-AF65-F5344CB8AC3E}">
        <p14:creationId xmlns:p14="http://schemas.microsoft.com/office/powerpoint/2010/main" val="4035439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solidFill>
          <a:schemeClr val="bg1"/>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xmlns="" id="{05EAF8F1-3ADD-412B-992C-6953599DC0B9}"/>
              </a:ext>
            </a:extLst>
          </p:cNvPr>
          <p:cNvSpPr>
            <a:spLocks noGrp="1" noChangeAspect="1"/>
          </p:cNvSpPr>
          <p:nvPr>
            <p:ph type="pic" sz="quarter" idx="10"/>
          </p:nvPr>
        </p:nvSpPr>
        <p:spPr>
          <a:xfrm>
            <a:off x="0" y="0"/>
            <a:ext cx="10055894" cy="560579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26 w 21626"/>
              <a:gd name="connsiteY0" fmla="*/ 0 h 29962"/>
              <a:gd name="connsiteX1" fmla="*/ 21626 w 21626"/>
              <a:gd name="connsiteY1" fmla="*/ 0 h 29962"/>
              <a:gd name="connsiteX2" fmla="*/ 21626 w 21626"/>
              <a:gd name="connsiteY2" fmla="*/ 17322 h 29962"/>
              <a:gd name="connsiteX3" fmla="*/ 0 w 21626"/>
              <a:gd name="connsiteY3" fmla="*/ 29387 h 29962"/>
              <a:gd name="connsiteX4" fmla="*/ 26 w 21626"/>
              <a:gd name="connsiteY4" fmla="*/ 0 h 29962"/>
              <a:gd name="connsiteX0" fmla="*/ 39 w 21639"/>
              <a:gd name="connsiteY0" fmla="*/ 0 h 30031"/>
              <a:gd name="connsiteX1" fmla="*/ 21639 w 21639"/>
              <a:gd name="connsiteY1" fmla="*/ 0 h 30031"/>
              <a:gd name="connsiteX2" fmla="*/ 21639 w 21639"/>
              <a:gd name="connsiteY2" fmla="*/ 17322 h 30031"/>
              <a:gd name="connsiteX3" fmla="*/ 0 w 21639"/>
              <a:gd name="connsiteY3" fmla="*/ 29459 h 30031"/>
              <a:gd name="connsiteX4" fmla="*/ 39 w 21639"/>
              <a:gd name="connsiteY4" fmla="*/ 0 h 30031"/>
              <a:gd name="connsiteX0" fmla="*/ 39 w 21639"/>
              <a:gd name="connsiteY0" fmla="*/ 0 h 30201"/>
              <a:gd name="connsiteX1" fmla="*/ 21639 w 21639"/>
              <a:gd name="connsiteY1" fmla="*/ 0 h 30201"/>
              <a:gd name="connsiteX2" fmla="*/ 21626 w 21639"/>
              <a:gd name="connsiteY2" fmla="*/ 21534 h 30201"/>
              <a:gd name="connsiteX3" fmla="*/ 0 w 21639"/>
              <a:gd name="connsiteY3" fmla="*/ 29459 h 30201"/>
              <a:gd name="connsiteX4" fmla="*/ 39 w 21639"/>
              <a:gd name="connsiteY4" fmla="*/ 0 h 30201"/>
              <a:gd name="connsiteX0" fmla="*/ 39 w 21639"/>
              <a:gd name="connsiteY0" fmla="*/ 0 h 31581"/>
              <a:gd name="connsiteX1" fmla="*/ 21639 w 21639"/>
              <a:gd name="connsiteY1" fmla="*/ 0 h 31581"/>
              <a:gd name="connsiteX2" fmla="*/ 21626 w 21639"/>
              <a:gd name="connsiteY2" fmla="*/ 21534 h 31581"/>
              <a:gd name="connsiteX3" fmla="*/ 0 w 21639"/>
              <a:gd name="connsiteY3" fmla="*/ 29459 h 31581"/>
              <a:gd name="connsiteX4" fmla="*/ 39 w 21639"/>
              <a:gd name="connsiteY4" fmla="*/ 0 h 31581"/>
              <a:gd name="connsiteX0" fmla="*/ 39 w 21639"/>
              <a:gd name="connsiteY0" fmla="*/ 0 h 32002"/>
              <a:gd name="connsiteX1" fmla="*/ 21639 w 21639"/>
              <a:gd name="connsiteY1" fmla="*/ 0 h 32002"/>
              <a:gd name="connsiteX2" fmla="*/ 21626 w 21639"/>
              <a:gd name="connsiteY2" fmla="*/ 21534 h 32002"/>
              <a:gd name="connsiteX3" fmla="*/ 16268 w 21639"/>
              <a:gd name="connsiteY3" fmla="*/ 29590 h 32002"/>
              <a:gd name="connsiteX4" fmla="*/ 0 w 21639"/>
              <a:gd name="connsiteY4" fmla="*/ 29459 h 32002"/>
              <a:gd name="connsiteX5" fmla="*/ 39 w 21639"/>
              <a:gd name="connsiteY5" fmla="*/ 0 h 32002"/>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317"/>
              <a:gd name="connsiteX1" fmla="*/ 21639 w 21639"/>
              <a:gd name="connsiteY1" fmla="*/ 0 h 34317"/>
              <a:gd name="connsiteX2" fmla="*/ 21626 w 21639"/>
              <a:gd name="connsiteY2" fmla="*/ 21534 h 34317"/>
              <a:gd name="connsiteX3" fmla="*/ 11685 w 21639"/>
              <a:gd name="connsiteY3" fmla="*/ 33730 h 34317"/>
              <a:gd name="connsiteX4" fmla="*/ 0 w 21639"/>
              <a:gd name="connsiteY4" fmla="*/ 29459 h 34317"/>
              <a:gd name="connsiteX5" fmla="*/ 39 w 21639"/>
              <a:gd name="connsiteY5" fmla="*/ 0 h 34317"/>
              <a:gd name="connsiteX0" fmla="*/ 39 w 21639"/>
              <a:gd name="connsiteY0" fmla="*/ 0 h 34457"/>
              <a:gd name="connsiteX1" fmla="*/ 21639 w 21639"/>
              <a:gd name="connsiteY1" fmla="*/ 0 h 34457"/>
              <a:gd name="connsiteX2" fmla="*/ 21626 w 21639"/>
              <a:gd name="connsiteY2" fmla="*/ 21534 h 34457"/>
              <a:gd name="connsiteX3" fmla="*/ 11685 w 21639"/>
              <a:gd name="connsiteY3" fmla="*/ 33730 h 34457"/>
              <a:gd name="connsiteX4" fmla="*/ 0 w 21639"/>
              <a:gd name="connsiteY4" fmla="*/ 29459 h 34457"/>
              <a:gd name="connsiteX5" fmla="*/ 39 w 21639"/>
              <a:gd name="connsiteY5" fmla="*/ 0 h 34457"/>
              <a:gd name="connsiteX0" fmla="*/ 39 w 21639"/>
              <a:gd name="connsiteY0" fmla="*/ 0 h 35176"/>
              <a:gd name="connsiteX1" fmla="*/ 21639 w 21639"/>
              <a:gd name="connsiteY1" fmla="*/ 0 h 35176"/>
              <a:gd name="connsiteX2" fmla="*/ 21626 w 21639"/>
              <a:gd name="connsiteY2" fmla="*/ 21534 h 35176"/>
              <a:gd name="connsiteX3" fmla="*/ 11685 w 21639"/>
              <a:gd name="connsiteY3" fmla="*/ 33730 h 35176"/>
              <a:gd name="connsiteX4" fmla="*/ 7376 w 21639"/>
              <a:gd name="connsiteY4" fmla="*/ 34471 h 35176"/>
              <a:gd name="connsiteX5" fmla="*/ 0 w 21639"/>
              <a:gd name="connsiteY5" fmla="*/ 29459 h 35176"/>
              <a:gd name="connsiteX6" fmla="*/ 39 w 21639"/>
              <a:gd name="connsiteY6" fmla="*/ 0 h 35176"/>
              <a:gd name="connsiteX0" fmla="*/ 39 w 21639"/>
              <a:gd name="connsiteY0" fmla="*/ 0 h 34936"/>
              <a:gd name="connsiteX1" fmla="*/ 21639 w 21639"/>
              <a:gd name="connsiteY1" fmla="*/ 0 h 34936"/>
              <a:gd name="connsiteX2" fmla="*/ 21626 w 21639"/>
              <a:gd name="connsiteY2" fmla="*/ 21534 h 34936"/>
              <a:gd name="connsiteX3" fmla="*/ 11685 w 21639"/>
              <a:gd name="connsiteY3" fmla="*/ 33730 h 34936"/>
              <a:gd name="connsiteX4" fmla="*/ 7376 w 21639"/>
              <a:gd name="connsiteY4" fmla="*/ 34471 h 34936"/>
              <a:gd name="connsiteX5" fmla="*/ 0 w 21639"/>
              <a:gd name="connsiteY5" fmla="*/ 29459 h 34936"/>
              <a:gd name="connsiteX6" fmla="*/ 39 w 21639"/>
              <a:gd name="connsiteY6" fmla="*/ 0 h 34936"/>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39"/>
              <a:gd name="connsiteX1" fmla="*/ 21639 w 21639"/>
              <a:gd name="connsiteY1" fmla="*/ 0 h 34639"/>
              <a:gd name="connsiteX2" fmla="*/ 21626 w 21639"/>
              <a:gd name="connsiteY2" fmla="*/ 21534 h 34639"/>
              <a:gd name="connsiteX3" fmla="*/ 11685 w 21639"/>
              <a:gd name="connsiteY3" fmla="*/ 33730 h 34639"/>
              <a:gd name="connsiteX4" fmla="*/ 7434 w 21639"/>
              <a:gd name="connsiteY4" fmla="*/ 33507 h 34639"/>
              <a:gd name="connsiteX5" fmla="*/ 0 w 21639"/>
              <a:gd name="connsiteY5" fmla="*/ 29459 h 34639"/>
              <a:gd name="connsiteX6" fmla="*/ 39 w 21639"/>
              <a:gd name="connsiteY6" fmla="*/ 0 h 3463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699"/>
              <a:gd name="connsiteX1" fmla="*/ 21639 w 21639"/>
              <a:gd name="connsiteY1" fmla="*/ 0 h 34699"/>
              <a:gd name="connsiteX2" fmla="*/ 21626 w 21639"/>
              <a:gd name="connsiteY2" fmla="*/ 21534 h 34699"/>
              <a:gd name="connsiteX3" fmla="*/ 11685 w 21639"/>
              <a:gd name="connsiteY3" fmla="*/ 33730 h 34699"/>
              <a:gd name="connsiteX4" fmla="*/ 7420 w 21639"/>
              <a:gd name="connsiteY4" fmla="*/ 33748 h 34699"/>
              <a:gd name="connsiteX5" fmla="*/ 0 w 21639"/>
              <a:gd name="connsiteY5" fmla="*/ 29459 h 34699"/>
              <a:gd name="connsiteX6" fmla="*/ 39 w 21639"/>
              <a:gd name="connsiteY6" fmla="*/ 0 h 34699"/>
              <a:gd name="connsiteX0" fmla="*/ 39 w 21639"/>
              <a:gd name="connsiteY0" fmla="*/ 0 h 34708"/>
              <a:gd name="connsiteX1" fmla="*/ 21639 w 21639"/>
              <a:gd name="connsiteY1" fmla="*/ 0 h 34708"/>
              <a:gd name="connsiteX2" fmla="*/ 21626 w 21639"/>
              <a:gd name="connsiteY2" fmla="*/ 21534 h 34708"/>
              <a:gd name="connsiteX3" fmla="*/ 11685 w 21639"/>
              <a:gd name="connsiteY3" fmla="*/ 33730 h 34708"/>
              <a:gd name="connsiteX4" fmla="*/ 7420 w 21639"/>
              <a:gd name="connsiteY4" fmla="*/ 33748 h 34708"/>
              <a:gd name="connsiteX5" fmla="*/ 0 w 21639"/>
              <a:gd name="connsiteY5" fmla="*/ 29459 h 34708"/>
              <a:gd name="connsiteX6" fmla="*/ 39 w 21639"/>
              <a:gd name="connsiteY6" fmla="*/ 0 h 34708"/>
              <a:gd name="connsiteX0" fmla="*/ 39 w 21639"/>
              <a:gd name="connsiteY0" fmla="*/ 0 h 34534"/>
              <a:gd name="connsiteX1" fmla="*/ 21639 w 21639"/>
              <a:gd name="connsiteY1" fmla="*/ 0 h 34534"/>
              <a:gd name="connsiteX2" fmla="*/ 21626 w 21639"/>
              <a:gd name="connsiteY2" fmla="*/ 21534 h 34534"/>
              <a:gd name="connsiteX3" fmla="*/ 11685 w 21639"/>
              <a:gd name="connsiteY3" fmla="*/ 33730 h 34534"/>
              <a:gd name="connsiteX4" fmla="*/ 7420 w 21639"/>
              <a:gd name="connsiteY4" fmla="*/ 33748 h 34534"/>
              <a:gd name="connsiteX5" fmla="*/ 0 w 21639"/>
              <a:gd name="connsiteY5" fmla="*/ 29459 h 34534"/>
              <a:gd name="connsiteX6" fmla="*/ 39 w 21639"/>
              <a:gd name="connsiteY6" fmla="*/ 0 h 34534"/>
              <a:gd name="connsiteX0" fmla="*/ 39 w 21639"/>
              <a:gd name="connsiteY0" fmla="*/ 0 h 34723"/>
              <a:gd name="connsiteX1" fmla="*/ 21639 w 21639"/>
              <a:gd name="connsiteY1" fmla="*/ 0 h 34723"/>
              <a:gd name="connsiteX2" fmla="*/ 21626 w 21639"/>
              <a:gd name="connsiteY2" fmla="*/ 21534 h 34723"/>
              <a:gd name="connsiteX3" fmla="*/ 11685 w 21639"/>
              <a:gd name="connsiteY3" fmla="*/ 33730 h 34723"/>
              <a:gd name="connsiteX4" fmla="*/ 7420 w 21639"/>
              <a:gd name="connsiteY4" fmla="*/ 34552 h 34723"/>
              <a:gd name="connsiteX5" fmla="*/ 0 w 21639"/>
              <a:gd name="connsiteY5" fmla="*/ 29459 h 34723"/>
              <a:gd name="connsiteX6" fmla="*/ 39 w 21639"/>
              <a:gd name="connsiteY6" fmla="*/ 0 h 34723"/>
              <a:gd name="connsiteX0" fmla="*/ 39 w 21639"/>
              <a:gd name="connsiteY0" fmla="*/ 0 h 34797"/>
              <a:gd name="connsiteX1" fmla="*/ 21639 w 21639"/>
              <a:gd name="connsiteY1" fmla="*/ 0 h 34797"/>
              <a:gd name="connsiteX2" fmla="*/ 21626 w 21639"/>
              <a:gd name="connsiteY2" fmla="*/ 21534 h 34797"/>
              <a:gd name="connsiteX3" fmla="*/ 11685 w 21639"/>
              <a:gd name="connsiteY3" fmla="*/ 33730 h 34797"/>
              <a:gd name="connsiteX4" fmla="*/ 7420 w 21639"/>
              <a:gd name="connsiteY4" fmla="*/ 34552 h 34797"/>
              <a:gd name="connsiteX5" fmla="*/ 0 w 21639"/>
              <a:gd name="connsiteY5" fmla="*/ 29459 h 34797"/>
              <a:gd name="connsiteX6" fmla="*/ 39 w 21639"/>
              <a:gd name="connsiteY6" fmla="*/ 0 h 34797"/>
              <a:gd name="connsiteX0" fmla="*/ 39 w 21639"/>
              <a:gd name="connsiteY0" fmla="*/ 0 h 34734"/>
              <a:gd name="connsiteX1" fmla="*/ 21639 w 21639"/>
              <a:gd name="connsiteY1" fmla="*/ 0 h 34734"/>
              <a:gd name="connsiteX2" fmla="*/ 21626 w 21639"/>
              <a:gd name="connsiteY2" fmla="*/ 21534 h 34734"/>
              <a:gd name="connsiteX3" fmla="*/ 11685 w 21639"/>
              <a:gd name="connsiteY3" fmla="*/ 33730 h 34734"/>
              <a:gd name="connsiteX4" fmla="*/ 7348 w 21639"/>
              <a:gd name="connsiteY4" fmla="*/ 34351 h 34734"/>
              <a:gd name="connsiteX5" fmla="*/ 0 w 21639"/>
              <a:gd name="connsiteY5" fmla="*/ 29459 h 34734"/>
              <a:gd name="connsiteX6" fmla="*/ 39 w 21639"/>
              <a:gd name="connsiteY6" fmla="*/ 0 h 34734"/>
              <a:gd name="connsiteX0" fmla="*/ 39 w 21639"/>
              <a:gd name="connsiteY0" fmla="*/ 0 h 34734"/>
              <a:gd name="connsiteX1" fmla="*/ 21639 w 21639"/>
              <a:gd name="connsiteY1" fmla="*/ 0 h 34734"/>
              <a:gd name="connsiteX2" fmla="*/ 21626 w 21639"/>
              <a:gd name="connsiteY2" fmla="*/ 21534 h 34734"/>
              <a:gd name="connsiteX3" fmla="*/ 11685 w 21639"/>
              <a:gd name="connsiteY3" fmla="*/ 33730 h 34734"/>
              <a:gd name="connsiteX4" fmla="*/ 7348 w 21639"/>
              <a:gd name="connsiteY4" fmla="*/ 34351 h 34734"/>
              <a:gd name="connsiteX5" fmla="*/ 0 w 21639"/>
              <a:gd name="connsiteY5" fmla="*/ 29459 h 34734"/>
              <a:gd name="connsiteX6" fmla="*/ 39 w 21639"/>
              <a:gd name="connsiteY6" fmla="*/ 0 h 34734"/>
              <a:gd name="connsiteX0" fmla="*/ 39 w 21639"/>
              <a:gd name="connsiteY0" fmla="*/ 0 h 34771"/>
              <a:gd name="connsiteX1" fmla="*/ 21639 w 21639"/>
              <a:gd name="connsiteY1" fmla="*/ 0 h 34771"/>
              <a:gd name="connsiteX2" fmla="*/ 21626 w 21639"/>
              <a:gd name="connsiteY2" fmla="*/ 21534 h 34771"/>
              <a:gd name="connsiteX3" fmla="*/ 11728 w 21639"/>
              <a:gd name="connsiteY3" fmla="*/ 33047 h 34771"/>
              <a:gd name="connsiteX4" fmla="*/ 7348 w 21639"/>
              <a:gd name="connsiteY4" fmla="*/ 34351 h 34771"/>
              <a:gd name="connsiteX5" fmla="*/ 0 w 21639"/>
              <a:gd name="connsiteY5" fmla="*/ 29459 h 34771"/>
              <a:gd name="connsiteX6" fmla="*/ 39 w 21639"/>
              <a:gd name="connsiteY6" fmla="*/ 0 h 34771"/>
              <a:gd name="connsiteX0" fmla="*/ 39 w 21639"/>
              <a:gd name="connsiteY0" fmla="*/ 0 h 35140"/>
              <a:gd name="connsiteX1" fmla="*/ 21639 w 21639"/>
              <a:gd name="connsiteY1" fmla="*/ 0 h 35140"/>
              <a:gd name="connsiteX2" fmla="*/ 21626 w 21639"/>
              <a:gd name="connsiteY2" fmla="*/ 21534 h 35140"/>
              <a:gd name="connsiteX3" fmla="*/ 11670 w 21639"/>
              <a:gd name="connsiteY3" fmla="*/ 33770 h 35140"/>
              <a:gd name="connsiteX4" fmla="*/ 7348 w 21639"/>
              <a:gd name="connsiteY4" fmla="*/ 34351 h 35140"/>
              <a:gd name="connsiteX5" fmla="*/ 0 w 21639"/>
              <a:gd name="connsiteY5" fmla="*/ 29459 h 35140"/>
              <a:gd name="connsiteX6" fmla="*/ 39 w 21639"/>
              <a:gd name="connsiteY6" fmla="*/ 0 h 35140"/>
              <a:gd name="connsiteX0" fmla="*/ 39 w 21639"/>
              <a:gd name="connsiteY0" fmla="*/ 0 h 34765"/>
              <a:gd name="connsiteX1" fmla="*/ 21639 w 21639"/>
              <a:gd name="connsiteY1" fmla="*/ 0 h 34765"/>
              <a:gd name="connsiteX2" fmla="*/ 21626 w 21639"/>
              <a:gd name="connsiteY2" fmla="*/ 21534 h 34765"/>
              <a:gd name="connsiteX3" fmla="*/ 11670 w 21639"/>
              <a:gd name="connsiteY3" fmla="*/ 33770 h 34765"/>
              <a:gd name="connsiteX4" fmla="*/ 7348 w 21639"/>
              <a:gd name="connsiteY4" fmla="*/ 34351 h 34765"/>
              <a:gd name="connsiteX5" fmla="*/ 0 w 21639"/>
              <a:gd name="connsiteY5" fmla="*/ 29459 h 34765"/>
              <a:gd name="connsiteX6" fmla="*/ 39 w 21639"/>
              <a:gd name="connsiteY6" fmla="*/ 0 h 34765"/>
              <a:gd name="connsiteX0" fmla="*/ 39 w 21639"/>
              <a:gd name="connsiteY0" fmla="*/ 0 h 34579"/>
              <a:gd name="connsiteX1" fmla="*/ 21639 w 21639"/>
              <a:gd name="connsiteY1" fmla="*/ 0 h 34579"/>
              <a:gd name="connsiteX2" fmla="*/ 21626 w 21639"/>
              <a:gd name="connsiteY2" fmla="*/ 21534 h 34579"/>
              <a:gd name="connsiteX3" fmla="*/ 11670 w 21639"/>
              <a:gd name="connsiteY3" fmla="*/ 33770 h 34579"/>
              <a:gd name="connsiteX4" fmla="*/ 7348 w 21639"/>
              <a:gd name="connsiteY4" fmla="*/ 34351 h 34579"/>
              <a:gd name="connsiteX5" fmla="*/ 0 w 21639"/>
              <a:gd name="connsiteY5" fmla="*/ 29459 h 34579"/>
              <a:gd name="connsiteX6" fmla="*/ 39 w 21639"/>
              <a:gd name="connsiteY6" fmla="*/ 0 h 34579"/>
              <a:gd name="connsiteX0" fmla="*/ 39 w 21639"/>
              <a:gd name="connsiteY0" fmla="*/ 0 h 34071"/>
              <a:gd name="connsiteX1" fmla="*/ 21639 w 21639"/>
              <a:gd name="connsiteY1" fmla="*/ 0 h 34071"/>
              <a:gd name="connsiteX2" fmla="*/ 21626 w 21639"/>
              <a:gd name="connsiteY2" fmla="*/ 21534 h 34071"/>
              <a:gd name="connsiteX3" fmla="*/ 11670 w 21639"/>
              <a:gd name="connsiteY3" fmla="*/ 33770 h 34071"/>
              <a:gd name="connsiteX4" fmla="*/ 4117 w 21639"/>
              <a:gd name="connsiteY4" fmla="*/ 33708 h 34071"/>
              <a:gd name="connsiteX5" fmla="*/ 0 w 21639"/>
              <a:gd name="connsiteY5" fmla="*/ 29459 h 34071"/>
              <a:gd name="connsiteX6" fmla="*/ 39 w 21639"/>
              <a:gd name="connsiteY6" fmla="*/ 0 h 34071"/>
              <a:gd name="connsiteX0" fmla="*/ 39 w 21639"/>
              <a:gd name="connsiteY0" fmla="*/ 0 h 34124"/>
              <a:gd name="connsiteX1" fmla="*/ 21639 w 21639"/>
              <a:gd name="connsiteY1" fmla="*/ 0 h 34124"/>
              <a:gd name="connsiteX2" fmla="*/ 21626 w 21639"/>
              <a:gd name="connsiteY2" fmla="*/ 21534 h 34124"/>
              <a:gd name="connsiteX3" fmla="*/ 11670 w 21639"/>
              <a:gd name="connsiteY3" fmla="*/ 33770 h 34124"/>
              <a:gd name="connsiteX4" fmla="*/ 4117 w 21639"/>
              <a:gd name="connsiteY4" fmla="*/ 33708 h 34124"/>
              <a:gd name="connsiteX5" fmla="*/ 0 w 21639"/>
              <a:gd name="connsiteY5" fmla="*/ 29459 h 34124"/>
              <a:gd name="connsiteX6" fmla="*/ 39 w 21639"/>
              <a:gd name="connsiteY6" fmla="*/ 0 h 34124"/>
              <a:gd name="connsiteX0" fmla="*/ 39 w 21639"/>
              <a:gd name="connsiteY0" fmla="*/ 0 h 34124"/>
              <a:gd name="connsiteX1" fmla="*/ 21639 w 21639"/>
              <a:gd name="connsiteY1" fmla="*/ 0 h 34124"/>
              <a:gd name="connsiteX2" fmla="*/ 21626 w 21639"/>
              <a:gd name="connsiteY2" fmla="*/ 21534 h 34124"/>
              <a:gd name="connsiteX3" fmla="*/ 11670 w 21639"/>
              <a:gd name="connsiteY3" fmla="*/ 33770 h 34124"/>
              <a:gd name="connsiteX4" fmla="*/ 4117 w 21639"/>
              <a:gd name="connsiteY4" fmla="*/ 33708 h 34124"/>
              <a:gd name="connsiteX5" fmla="*/ 0 w 21639"/>
              <a:gd name="connsiteY5" fmla="*/ 29459 h 34124"/>
              <a:gd name="connsiteX6" fmla="*/ 39 w 21639"/>
              <a:gd name="connsiteY6" fmla="*/ 0 h 34124"/>
              <a:gd name="connsiteX0" fmla="*/ 39 w 21639"/>
              <a:gd name="connsiteY0" fmla="*/ 0 h 33800"/>
              <a:gd name="connsiteX1" fmla="*/ 21639 w 21639"/>
              <a:gd name="connsiteY1" fmla="*/ 0 h 33800"/>
              <a:gd name="connsiteX2" fmla="*/ 21626 w 21639"/>
              <a:gd name="connsiteY2" fmla="*/ 21534 h 33800"/>
              <a:gd name="connsiteX3" fmla="*/ 11670 w 21639"/>
              <a:gd name="connsiteY3" fmla="*/ 33770 h 33800"/>
              <a:gd name="connsiteX4" fmla="*/ 4117 w 21639"/>
              <a:gd name="connsiteY4" fmla="*/ 33708 h 33800"/>
              <a:gd name="connsiteX5" fmla="*/ 0 w 21639"/>
              <a:gd name="connsiteY5" fmla="*/ 29459 h 33800"/>
              <a:gd name="connsiteX6" fmla="*/ 39 w 21639"/>
              <a:gd name="connsiteY6" fmla="*/ 0 h 33800"/>
              <a:gd name="connsiteX0" fmla="*/ 39 w 21639"/>
              <a:gd name="connsiteY0" fmla="*/ 0 h 33812"/>
              <a:gd name="connsiteX1" fmla="*/ 21639 w 21639"/>
              <a:gd name="connsiteY1" fmla="*/ 0 h 33812"/>
              <a:gd name="connsiteX2" fmla="*/ 21626 w 21639"/>
              <a:gd name="connsiteY2" fmla="*/ 21534 h 33812"/>
              <a:gd name="connsiteX3" fmla="*/ 11670 w 21639"/>
              <a:gd name="connsiteY3" fmla="*/ 33770 h 33812"/>
              <a:gd name="connsiteX4" fmla="*/ 4146 w 21639"/>
              <a:gd name="connsiteY4" fmla="*/ 33788 h 33812"/>
              <a:gd name="connsiteX5" fmla="*/ 0 w 21639"/>
              <a:gd name="connsiteY5" fmla="*/ 29459 h 33812"/>
              <a:gd name="connsiteX6" fmla="*/ 39 w 21639"/>
              <a:gd name="connsiteY6" fmla="*/ 0 h 33812"/>
              <a:gd name="connsiteX0" fmla="*/ 39 w 21639"/>
              <a:gd name="connsiteY0" fmla="*/ 0 h 33770"/>
              <a:gd name="connsiteX1" fmla="*/ 21639 w 21639"/>
              <a:gd name="connsiteY1" fmla="*/ 0 h 33770"/>
              <a:gd name="connsiteX2" fmla="*/ 21626 w 21639"/>
              <a:gd name="connsiteY2" fmla="*/ 21534 h 33770"/>
              <a:gd name="connsiteX3" fmla="*/ 11670 w 21639"/>
              <a:gd name="connsiteY3" fmla="*/ 33770 h 33770"/>
              <a:gd name="connsiteX4" fmla="*/ 4160 w 21639"/>
              <a:gd name="connsiteY4" fmla="*/ 33145 h 33770"/>
              <a:gd name="connsiteX5" fmla="*/ 0 w 21639"/>
              <a:gd name="connsiteY5" fmla="*/ 29459 h 33770"/>
              <a:gd name="connsiteX6" fmla="*/ 39 w 21639"/>
              <a:gd name="connsiteY6" fmla="*/ 0 h 33770"/>
              <a:gd name="connsiteX0" fmla="*/ 39 w 21639"/>
              <a:gd name="connsiteY0" fmla="*/ 0 h 33770"/>
              <a:gd name="connsiteX1" fmla="*/ 21639 w 21639"/>
              <a:gd name="connsiteY1" fmla="*/ 0 h 33770"/>
              <a:gd name="connsiteX2" fmla="*/ 21626 w 21639"/>
              <a:gd name="connsiteY2" fmla="*/ 21534 h 33770"/>
              <a:gd name="connsiteX3" fmla="*/ 11670 w 21639"/>
              <a:gd name="connsiteY3" fmla="*/ 33770 h 33770"/>
              <a:gd name="connsiteX4" fmla="*/ 4146 w 21639"/>
              <a:gd name="connsiteY4" fmla="*/ 33707 h 33770"/>
              <a:gd name="connsiteX5" fmla="*/ 0 w 21639"/>
              <a:gd name="connsiteY5" fmla="*/ 29459 h 33770"/>
              <a:gd name="connsiteX6" fmla="*/ 39 w 21639"/>
              <a:gd name="connsiteY6" fmla="*/ 0 h 33770"/>
              <a:gd name="connsiteX0" fmla="*/ 1 w 21659"/>
              <a:gd name="connsiteY0" fmla="*/ 80 h 33770"/>
              <a:gd name="connsiteX1" fmla="*/ 21659 w 21659"/>
              <a:gd name="connsiteY1" fmla="*/ 0 h 33770"/>
              <a:gd name="connsiteX2" fmla="*/ 21646 w 21659"/>
              <a:gd name="connsiteY2" fmla="*/ 21534 h 33770"/>
              <a:gd name="connsiteX3" fmla="*/ 11690 w 21659"/>
              <a:gd name="connsiteY3" fmla="*/ 33770 h 33770"/>
              <a:gd name="connsiteX4" fmla="*/ 4166 w 21659"/>
              <a:gd name="connsiteY4" fmla="*/ 33707 h 33770"/>
              <a:gd name="connsiteX5" fmla="*/ 20 w 21659"/>
              <a:gd name="connsiteY5" fmla="*/ 29459 h 33770"/>
              <a:gd name="connsiteX6" fmla="*/ 1 w 21659"/>
              <a:gd name="connsiteY6" fmla="*/ 80 h 33770"/>
              <a:gd name="connsiteX0" fmla="*/ 0 w 21658"/>
              <a:gd name="connsiteY0" fmla="*/ 80 h 33770"/>
              <a:gd name="connsiteX1" fmla="*/ 21658 w 21658"/>
              <a:gd name="connsiteY1" fmla="*/ 0 h 33770"/>
              <a:gd name="connsiteX2" fmla="*/ 21645 w 21658"/>
              <a:gd name="connsiteY2" fmla="*/ 21534 h 33770"/>
              <a:gd name="connsiteX3" fmla="*/ 11689 w 21658"/>
              <a:gd name="connsiteY3" fmla="*/ 33770 h 33770"/>
              <a:gd name="connsiteX4" fmla="*/ 4165 w 21658"/>
              <a:gd name="connsiteY4" fmla="*/ 33707 h 33770"/>
              <a:gd name="connsiteX5" fmla="*/ 19 w 21658"/>
              <a:gd name="connsiteY5" fmla="*/ 29459 h 33770"/>
              <a:gd name="connsiteX6" fmla="*/ 0 w 21658"/>
              <a:gd name="connsiteY6" fmla="*/ 80 h 33770"/>
              <a:gd name="connsiteX0" fmla="*/ 0 w 21672"/>
              <a:gd name="connsiteY0" fmla="*/ 120 h 33770"/>
              <a:gd name="connsiteX1" fmla="*/ 21672 w 21672"/>
              <a:gd name="connsiteY1" fmla="*/ 0 h 33770"/>
              <a:gd name="connsiteX2" fmla="*/ 21659 w 21672"/>
              <a:gd name="connsiteY2" fmla="*/ 21534 h 33770"/>
              <a:gd name="connsiteX3" fmla="*/ 11703 w 21672"/>
              <a:gd name="connsiteY3" fmla="*/ 33770 h 33770"/>
              <a:gd name="connsiteX4" fmla="*/ 4179 w 21672"/>
              <a:gd name="connsiteY4" fmla="*/ 33707 h 33770"/>
              <a:gd name="connsiteX5" fmla="*/ 33 w 21672"/>
              <a:gd name="connsiteY5" fmla="*/ 29459 h 33770"/>
              <a:gd name="connsiteX6" fmla="*/ 0 w 21672"/>
              <a:gd name="connsiteY6" fmla="*/ 120 h 33770"/>
              <a:gd name="connsiteX0" fmla="*/ 0 w 21658"/>
              <a:gd name="connsiteY0" fmla="*/ 0 h 33771"/>
              <a:gd name="connsiteX1" fmla="*/ 21658 w 21658"/>
              <a:gd name="connsiteY1" fmla="*/ 1 h 33771"/>
              <a:gd name="connsiteX2" fmla="*/ 21645 w 21658"/>
              <a:gd name="connsiteY2" fmla="*/ 21535 h 33771"/>
              <a:gd name="connsiteX3" fmla="*/ 11689 w 21658"/>
              <a:gd name="connsiteY3" fmla="*/ 33771 h 33771"/>
              <a:gd name="connsiteX4" fmla="*/ 4165 w 21658"/>
              <a:gd name="connsiteY4" fmla="*/ 33708 h 33771"/>
              <a:gd name="connsiteX5" fmla="*/ 19 w 21658"/>
              <a:gd name="connsiteY5" fmla="*/ 29460 h 33771"/>
              <a:gd name="connsiteX6" fmla="*/ 0 w 21658"/>
              <a:gd name="connsiteY6" fmla="*/ 0 h 33771"/>
              <a:gd name="connsiteX0" fmla="*/ 0 w 21644"/>
              <a:gd name="connsiteY0" fmla="*/ 0 h 33771"/>
              <a:gd name="connsiteX1" fmla="*/ 21644 w 21644"/>
              <a:gd name="connsiteY1" fmla="*/ 1 h 33771"/>
              <a:gd name="connsiteX2" fmla="*/ 21631 w 21644"/>
              <a:gd name="connsiteY2" fmla="*/ 21535 h 33771"/>
              <a:gd name="connsiteX3" fmla="*/ 11675 w 21644"/>
              <a:gd name="connsiteY3" fmla="*/ 33771 h 33771"/>
              <a:gd name="connsiteX4" fmla="*/ 4151 w 21644"/>
              <a:gd name="connsiteY4" fmla="*/ 33708 h 33771"/>
              <a:gd name="connsiteX5" fmla="*/ 5 w 21644"/>
              <a:gd name="connsiteY5" fmla="*/ 29460 h 33771"/>
              <a:gd name="connsiteX6" fmla="*/ 0 w 21644"/>
              <a:gd name="connsiteY6" fmla="*/ 0 h 33771"/>
              <a:gd name="connsiteX0" fmla="*/ 9 w 21639"/>
              <a:gd name="connsiteY0" fmla="*/ 0 h 33771"/>
              <a:gd name="connsiteX1" fmla="*/ 21639 w 21639"/>
              <a:gd name="connsiteY1" fmla="*/ 1 h 33771"/>
              <a:gd name="connsiteX2" fmla="*/ 21626 w 21639"/>
              <a:gd name="connsiteY2" fmla="*/ 21535 h 33771"/>
              <a:gd name="connsiteX3" fmla="*/ 11670 w 21639"/>
              <a:gd name="connsiteY3" fmla="*/ 33771 h 33771"/>
              <a:gd name="connsiteX4" fmla="*/ 4146 w 21639"/>
              <a:gd name="connsiteY4" fmla="*/ 33708 h 33771"/>
              <a:gd name="connsiteX5" fmla="*/ 0 w 21639"/>
              <a:gd name="connsiteY5" fmla="*/ 29460 h 33771"/>
              <a:gd name="connsiteX6" fmla="*/ 9 w 21639"/>
              <a:gd name="connsiteY6" fmla="*/ 0 h 33771"/>
              <a:gd name="connsiteX0" fmla="*/ 9 w 21639"/>
              <a:gd name="connsiteY0" fmla="*/ 0 h 33879"/>
              <a:gd name="connsiteX1" fmla="*/ 21639 w 21639"/>
              <a:gd name="connsiteY1" fmla="*/ 109 h 33879"/>
              <a:gd name="connsiteX2" fmla="*/ 21626 w 21639"/>
              <a:gd name="connsiteY2" fmla="*/ 21643 h 33879"/>
              <a:gd name="connsiteX3" fmla="*/ 11670 w 21639"/>
              <a:gd name="connsiteY3" fmla="*/ 33879 h 33879"/>
              <a:gd name="connsiteX4" fmla="*/ 4146 w 21639"/>
              <a:gd name="connsiteY4" fmla="*/ 33816 h 33879"/>
              <a:gd name="connsiteX5" fmla="*/ 0 w 21639"/>
              <a:gd name="connsiteY5" fmla="*/ 29568 h 33879"/>
              <a:gd name="connsiteX6" fmla="*/ 9 w 21639"/>
              <a:gd name="connsiteY6" fmla="*/ 0 h 33879"/>
              <a:gd name="connsiteX0" fmla="*/ 9 w 21626"/>
              <a:gd name="connsiteY0" fmla="*/ 0 h 33879"/>
              <a:gd name="connsiteX1" fmla="*/ 21522 w 21626"/>
              <a:gd name="connsiteY1" fmla="*/ 1 h 33879"/>
              <a:gd name="connsiteX2" fmla="*/ 21626 w 21626"/>
              <a:gd name="connsiteY2" fmla="*/ 21643 h 33879"/>
              <a:gd name="connsiteX3" fmla="*/ 11670 w 21626"/>
              <a:gd name="connsiteY3" fmla="*/ 33879 h 33879"/>
              <a:gd name="connsiteX4" fmla="*/ 4146 w 21626"/>
              <a:gd name="connsiteY4" fmla="*/ 33816 h 33879"/>
              <a:gd name="connsiteX5" fmla="*/ 0 w 21626"/>
              <a:gd name="connsiteY5" fmla="*/ 29568 h 33879"/>
              <a:gd name="connsiteX6" fmla="*/ 9 w 21626"/>
              <a:gd name="connsiteY6" fmla="*/ 0 h 33879"/>
              <a:gd name="connsiteX0" fmla="*/ 9 w 21626"/>
              <a:gd name="connsiteY0" fmla="*/ 0 h 33879"/>
              <a:gd name="connsiteX1" fmla="*/ 21600 w 21626"/>
              <a:gd name="connsiteY1" fmla="*/ 272 h 33879"/>
              <a:gd name="connsiteX2" fmla="*/ 21626 w 21626"/>
              <a:gd name="connsiteY2" fmla="*/ 21643 h 33879"/>
              <a:gd name="connsiteX3" fmla="*/ 11670 w 21626"/>
              <a:gd name="connsiteY3" fmla="*/ 33879 h 33879"/>
              <a:gd name="connsiteX4" fmla="*/ 4146 w 21626"/>
              <a:gd name="connsiteY4" fmla="*/ 33816 h 33879"/>
              <a:gd name="connsiteX5" fmla="*/ 0 w 21626"/>
              <a:gd name="connsiteY5" fmla="*/ 29568 h 33879"/>
              <a:gd name="connsiteX6" fmla="*/ 9 w 21626"/>
              <a:gd name="connsiteY6" fmla="*/ 0 h 33879"/>
              <a:gd name="connsiteX0" fmla="*/ 9 w 21639"/>
              <a:gd name="connsiteY0" fmla="*/ 0 h 33879"/>
              <a:gd name="connsiteX1" fmla="*/ 21639 w 21639"/>
              <a:gd name="connsiteY1" fmla="*/ 55 h 33879"/>
              <a:gd name="connsiteX2" fmla="*/ 21626 w 21639"/>
              <a:gd name="connsiteY2" fmla="*/ 21643 h 33879"/>
              <a:gd name="connsiteX3" fmla="*/ 11670 w 21639"/>
              <a:gd name="connsiteY3" fmla="*/ 33879 h 33879"/>
              <a:gd name="connsiteX4" fmla="*/ 4146 w 21639"/>
              <a:gd name="connsiteY4" fmla="*/ 33816 h 33879"/>
              <a:gd name="connsiteX5" fmla="*/ 0 w 21639"/>
              <a:gd name="connsiteY5" fmla="*/ 29568 h 33879"/>
              <a:gd name="connsiteX6" fmla="*/ 9 w 21639"/>
              <a:gd name="connsiteY6" fmla="*/ 0 h 33879"/>
              <a:gd name="connsiteX0" fmla="*/ 0 w 21630"/>
              <a:gd name="connsiteY0" fmla="*/ 364 h 34243"/>
              <a:gd name="connsiteX1" fmla="*/ 21630 w 21630"/>
              <a:gd name="connsiteY1" fmla="*/ 419 h 34243"/>
              <a:gd name="connsiteX2" fmla="*/ 21617 w 21630"/>
              <a:gd name="connsiteY2" fmla="*/ 22007 h 34243"/>
              <a:gd name="connsiteX3" fmla="*/ 11661 w 21630"/>
              <a:gd name="connsiteY3" fmla="*/ 34243 h 34243"/>
              <a:gd name="connsiteX4" fmla="*/ 4137 w 21630"/>
              <a:gd name="connsiteY4" fmla="*/ 34180 h 34243"/>
              <a:gd name="connsiteX5" fmla="*/ 12 w 21630"/>
              <a:gd name="connsiteY5" fmla="*/ 7390 h 34243"/>
              <a:gd name="connsiteX6" fmla="*/ 0 w 21630"/>
              <a:gd name="connsiteY6" fmla="*/ 364 h 34243"/>
              <a:gd name="connsiteX0" fmla="*/ 4 w 21634"/>
              <a:gd name="connsiteY0" fmla="*/ 1 h 33880"/>
              <a:gd name="connsiteX1" fmla="*/ 21634 w 21634"/>
              <a:gd name="connsiteY1" fmla="*/ 56 h 33880"/>
              <a:gd name="connsiteX2" fmla="*/ 21621 w 21634"/>
              <a:gd name="connsiteY2" fmla="*/ 21644 h 33880"/>
              <a:gd name="connsiteX3" fmla="*/ 11665 w 21634"/>
              <a:gd name="connsiteY3" fmla="*/ 33880 h 33880"/>
              <a:gd name="connsiteX4" fmla="*/ 4141 w 21634"/>
              <a:gd name="connsiteY4" fmla="*/ 33817 h 33880"/>
              <a:gd name="connsiteX5" fmla="*/ 16 w 21634"/>
              <a:gd name="connsiteY5" fmla="*/ 7027 h 33880"/>
              <a:gd name="connsiteX6" fmla="*/ 4 w 21634"/>
              <a:gd name="connsiteY6" fmla="*/ 1 h 33880"/>
              <a:gd name="connsiteX0" fmla="*/ 507 w 22137"/>
              <a:gd name="connsiteY0" fmla="*/ 1 h 33880"/>
              <a:gd name="connsiteX1" fmla="*/ 22137 w 22137"/>
              <a:gd name="connsiteY1" fmla="*/ 56 h 33880"/>
              <a:gd name="connsiteX2" fmla="*/ 22124 w 22137"/>
              <a:gd name="connsiteY2" fmla="*/ 21644 h 33880"/>
              <a:gd name="connsiteX3" fmla="*/ 12168 w 22137"/>
              <a:gd name="connsiteY3" fmla="*/ 33880 h 33880"/>
              <a:gd name="connsiteX4" fmla="*/ 7498 w 22137"/>
              <a:gd name="connsiteY4" fmla="*/ 20781 h 33880"/>
              <a:gd name="connsiteX5" fmla="*/ 519 w 22137"/>
              <a:gd name="connsiteY5" fmla="*/ 7027 h 33880"/>
              <a:gd name="connsiteX6" fmla="*/ 507 w 22137"/>
              <a:gd name="connsiteY6" fmla="*/ 1 h 33880"/>
              <a:gd name="connsiteX0" fmla="*/ 507 w 22137"/>
              <a:gd name="connsiteY0" fmla="*/ 1 h 33880"/>
              <a:gd name="connsiteX1" fmla="*/ 22137 w 22137"/>
              <a:gd name="connsiteY1" fmla="*/ 56 h 33880"/>
              <a:gd name="connsiteX2" fmla="*/ 22124 w 22137"/>
              <a:gd name="connsiteY2" fmla="*/ 21644 h 33880"/>
              <a:gd name="connsiteX3" fmla="*/ 12168 w 22137"/>
              <a:gd name="connsiteY3" fmla="*/ 33880 h 33880"/>
              <a:gd name="connsiteX4" fmla="*/ 7498 w 22137"/>
              <a:gd name="connsiteY4" fmla="*/ 20781 h 33880"/>
              <a:gd name="connsiteX5" fmla="*/ 519 w 22137"/>
              <a:gd name="connsiteY5" fmla="*/ 7027 h 33880"/>
              <a:gd name="connsiteX6" fmla="*/ 507 w 22137"/>
              <a:gd name="connsiteY6" fmla="*/ 1 h 33880"/>
              <a:gd name="connsiteX0" fmla="*/ 419 w 22049"/>
              <a:gd name="connsiteY0" fmla="*/ 1 h 33880"/>
              <a:gd name="connsiteX1" fmla="*/ 22049 w 22049"/>
              <a:gd name="connsiteY1" fmla="*/ 56 h 33880"/>
              <a:gd name="connsiteX2" fmla="*/ 22036 w 22049"/>
              <a:gd name="connsiteY2" fmla="*/ 21644 h 33880"/>
              <a:gd name="connsiteX3" fmla="*/ 12080 w 22049"/>
              <a:gd name="connsiteY3" fmla="*/ 33880 h 33880"/>
              <a:gd name="connsiteX4" fmla="*/ 6199 w 22049"/>
              <a:gd name="connsiteY4" fmla="*/ 20838 h 33880"/>
              <a:gd name="connsiteX5" fmla="*/ 431 w 22049"/>
              <a:gd name="connsiteY5" fmla="*/ 7027 h 33880"/>
              <a:gd name="connsiteX6" fmla="*/ 419 w 22049"/>
              <a:gd name="connsiteY6" fmla="*/ 1 h 33880"/>
              <a:gd name="connsiteX0" fmla="*/ 419 w 22049"/>
              <a:gd name="connsiteY0" fmla="*/ 1 h 23121"/>
              <a:gd name="connsiteX1" fmla="*/ 22049 w 22049"/>
              <a:gd name="connsiteY1" fmla="*/ 56 h 23121"/>
              <a:gd name="connsiteX2" fmla="*/ 22036 w 22049"/>
              <a:gd name="connsiteY2" fmla="*/ 21644 h 23121"/>
              <a:gd name="connsiteX3" fmla="*/ 11423 w 22049"/>
              <a:gd name="connsiteY3" fmla="*/ 23121 h 23121"/>
              <a:gd name="connsiteX4" fmla="*/ 6199 w 22049"/>
              <a:gd name="connsiteY4" fmla="*/ 20838 h 23121"/>
              <a:gd name="connsiteX5" fmla="*/ 431 w 22049"/>
              <a:gd name="connsiteY5" fmla="*/ 7027 h 23121"/>
              <a:gd name="connsiteX6" fmla="*/ 419 w 22049"/>
              <a:gd name="connsiteY6" fmla="*/ 1 h 23121"/>
              <a:gd name="connsiteX0" fmla="*/ 419 w 22193"/>
              <a:gd name="connsiteY0" fmla="*/ 1 h 23121"/>
              <a:gd name="connsiteX1" fmla="*/ 22193 w 22193"/>
              <a:gd name="connsiteY1" fmla="*/ 170 h 23121"/>
              <a:gd name="connsiteX2" fmla="*/ 22036 w 22193"/>
              <a:gd name="connsiteY2" fmla="*/ 21644 h 23121"/>
              <a:gd name="connsiteX3" fmla="*/ 11423 w 22193"/>
              <a:gd name="connsiteY3" fmla="*/ 23121 h 23121"/>
              <a:gd name="connsiteX4" fmla="*/ 6199 w 22193"/>
              <a:gd name="connsiteY4" fmla="*/ 20838 h 23121"/>
              <a:gd name="connsiteX5" fmla="*/ 431 w 22193"/>
              <a:gd name="connsiteY5" fmla="*/ 7027 h 23121"/>
              <a:gd name="connsiteX6" fmla="*/ 419 w 22193"/>
              <a:gd name="connsiteY6" fmla="*/ 1 h 23121"/>
              <a:gd name="connsiteX0" fmla="*/ 419 w 22221"/>
              <a:gd name="connsiteY0" fmla="*/ 1 h 23121"/>
              <a:gd name="connsiteX1" fmla="*/ 22193 w 22221"/>
              <a:gd name="connsiteY1" fmla="*/ 170 h 23121"/>
              <a:gd name="connsiteX2" fmla="*/ 22221 w 22221"/>
              <a:gd name="connsiteY2" fmla="*/ 21701 h 23121"/>
              <a:gd name="connsiteX3" fmla="*/ 11423 w 22221"/>
              <a:gd name="connsiteY3" fmla="*/ 23121 h 23121"/>
              <a:gd name="connsiteX4" fmla="*/ 6199 w 22221"/>
              <a:gd name="connsiteY4" fmla="*/ 20838 h 23121"/>
              <a:gd name="connsiteX5" fmla="*/ 431 w 22221"/>
              <a:gd name="connsiteY5" fmla="*/ 7027 h 23121"/>
              <a:gd name="connsiteX6" fmla="*/ 419 w 22221"/>
              <a:gd name="connsiteY6" fmla="*/ 1 h 23121"/>
              <a:gd name="connsiteX0" fmla="*/ 419 w 22221"/>
              <a:gd name="connsiteY0" fmla="*/ 2 h 23122"/>
              <a:gd name="connsiteX1" fmla="*/ 19873 w 22221"/>
              <a:gd name="connsiteY1" fmla="*/ 0 h 23122"/>
              <a:gd name="connsiteX2" fmla="*/ 22221 w 22221"/>
              <a:gd name="connsiteY2" fmla="*/ 21702 h 23122"/>
              <a:gd name="connsiteX3" fmla="*/ 11423 w 22221"/>
              <a:gd name="connsiteY3" fmla="*/ 23122 h 23122"/>
              <a:gd name="connsiteX4" fmla="*/ 6199 w 22221"/>
              <a:gd name="connsiteY4" fmla="*/ 20839 h 23122"/>
              <a:gd name="connsiteX5" fmla="*/ 431 w 22221"/>
              <a:gd name="connsiteY5" fmla="*/ 7028 h 23122"/>
              <a:gd name="connsiteX6" fmla="*/ 419 w 22221"/>
              <a:gd name="connsiteY6" fmla="*/ 2 h 23122"/>
              <a:gd name="connsiteX0" fmla="*/ 419 w 19873"/>
              <a:gd name="connsiteY0" fmla="*/ 2 h 23122"/>
              <a:gd name="connsiteX1" fmla="*/ 19873 w 19873"/>
              <a:gd name="connsiteY1" fmla="*/ 0 h 23122"/>
              <a:gd name="connsiteX2" fmla="*/ 17068 w 19873"/>
              <a:gd name="connsiteY2" fmla="*/ 16977 h 23122"/>
              <a:gd name="connsiteX3" fmla="*/ 11423 w 19873"/>
              <a:gd name="connsiteY3" fmla="*/ 23122 h 23122"/>
              <a:gd name="connsiteX4" fmla="*/ 6199 w 19873"/>
              <a:gd name="connsiteY4" fmla="*/ 20839 h 23122"/>
              <a:gd name="connsiteX5" fmla="*/ 431 w 19873"/>
              <a:gd name="connsiteY5" fmla="*/ 7028 h 23122"/>
              <a:gd name="connsiteX6" fmla="*/ 419 w 19873"/>
              <a:gd name="connsiteY6" fmla="*/ 2 h 23122"/>
              <a:gd name="connsiteX0" fmla="*/ 419 w 19873"/>
              <a:gd name="connsiteY0" fmla="*/ 2 h 23122"/>
              <a:gd name="connsiteX1" fmla="*/ 19873 w 19873"/>
              <a:gd name="connsiteY1" fmla="*/ 0 h 23122"/>
              <a:gd name="connsiteX2" fmla="*/ 17068 w 19873"/>
              <a:gd name="connsiteY2" fmla="*/ 16977 h 23122"/>
              <a:gd name="connsiteX3" fmla="*/ 11423 w 19873"/>
              <a:gd name="connsiteY3" fmla="*/ 23122 h 23122"/>
              <a:gd name="connsiteX4" fmla="*/ 6199 w 19873"/>
              <a:gd name="connsiteY4" fmla="*/ 20839 h 23122"/>
              <a:gd name="connsiteX5" fmla="*/ 431 w 19873"/>
              <a:gd name="connsiteY5" fmla="*/ 7028 h 23122"/>
              <a:gd name="connsiteX6" fmla="*/ 419 w 19873"/>
              <a:gd name="connsiteY6" fmla="*/ 2 h 23122"/>
              <a:gd name="connsiteX0" fmla="*/ 419 w 19919"/>
              <a:gd name="connsiteY0" fmla="*/ 2 h 23122"/>
              <a:gd name="connsiteX1" fmla="*/ 19873 w 19919"/>
              <a:gd name="connsiteY1" fmla="*/ 0 h 23122"/>
              <a:gd name="connsiteX2" fmla="*/ 17663 w 19919"/>
              <a:gd name="connsiteY2" fmla="*/ 16977 h 23122"/>
              <a:gd name="connsiteX3" fmla="*/ 11423 w 19919"/>
              <a:gd name="connsiteY3" fmla="*/ 23122 h 23122"/>
              <a:gd name="connsiteX4" fmla="*/ 6199 w 19919"/>
              <a:gd name="connsiteY4" fmla="*/ 20839 h 23122"/>
              <a:gd name="connsiteX5" fmla="*/ 431 w 19919"/>
              <a:gd name="connsiteY5" fmla="*/ 7028 h 23122"/>
              <a:gd name="connsiteX6" fmla="*/ 419 w 19919"/>
              <a:gd name="connsiteY6" fmla="*/ 2 h 23122"/>
              <a:gd name="connsiteX0" fmla="*/ 419 w 20752"/>
              <a:gd name="connsiteY0" fmla="*/ 2 h 23122"/>
              <a:gd name="connsiteX1" fmla="*/ 19873 w 20752"/>
              <a:gd name="connsiteY1" fmla="*/ 0 h 23122"/>
              <a:gd name="connsiteX2" fmla="*/ 17663 w 20752"/>
              <a:gd name="connsiteY2" fmla="*/ 16977 h 23122"/>
              <a:gd name="connsiteX3" fmla="*/ 11423 w 20752"/>
              <a:gd name="connsiteY3" fmla="*/ 23122 h 23122"/>
              <a:gd name="connsiteX4" fmla="*/ 6199 w 20752"/>
              <a:gd name="connsiteY4" fmla="*/ 20839 h 23122"/>
              <a:gd name="connsiteX5" fmla="*/ 431 w 20752"/>
              <a:gd name="connsiteY5" fmla="*/ 7028 h 23122"/>
              <a:gd name="connsiteX6" fmla="*/ 419 w 20752"/>
              <a:gd name="connsiteY6" fmla="*/ 2 h 23122"/>
              <a:gd name="connsiteX0" fmla="*/ 419 w 20864"/>
              <a:gd name="connsiteY0" fmla="*/ 2 h 23122"/>
              <a:gd name="connsiteX1" fmla="*/ 19873 w 20864"/>
              <a:gd name="connsiteY1" fmla="*/ 0 h 23122"/>
              <a:gd name="connsiteX2" fmla="*/ 18464 w 20864"/>
              <a:gd name="connsiteY2" fmla="*/ 16465 h 23122"/>
              <a:gd name="connsiteX3" fmla="*/ 11423 w 20864"/>
              <a:gd name="connsiteY3" fmla="*/ 23122 h 23122"/>
              <a:gd name="connsiteX4" fmla="*/ 6199 w 20864"/>
              <a:gd name="connsiteY4" fmla="*/ 20839 h 23122"/>
              <a:gd name="connsiteX5" fmla="*/ 431 w 20864"/>
              <a:gd name="connsiteY5" fmla="*/ 7028 h 23122"/>
              <a:gd name="connsiteX6" fmla="*/ 419 w 20864"/>
              <a:gd name="connsiteY6" fmla="*/ 2 h 23122"/>
              <a:gd name="connsiteX0" fmla="*/ 419 w 20143"/>
              <a:gd name="connsiteY0" fmla="*/ 2 h 23122"/>
              <a:gd name="connsiteX1" fmla="*/ 19873 w 20143"/>
              <a:gd name="connsiteY1" fmla="*/ 0 h 23122"/>
              <a:gd name="connsiteX2" fmla="*/ 11423 w 20143"/>
              <a:gd name="connsiteY2" fmla="*/ 23122 h 23122"/>
              <a:gd name="connsiteX3" fmla="*/ 6199 w 20143"/>
              <a:gd name="connsiteY3" fmla="*/ 20839 h 23122"/>
              <a:gd name="connsiteX4" fmla="*/ 431 w 20143"/>
              <a:gd name="connsiteY4" fmla="*/ 7028 h 23122"/>
              <a:gd name="connsiteX5" fmla="*/ 419 w 20143"/>
              <a:gd name="connsiteY5" fmla="*/ 2 h 23122"/>
              <a:gd name="connsiteX0" fmla="*/ 419 w 20188"/>
              <a:gd name="connsiteY0" fmla="*/ 2 h 22496"/>
              <a:gd name="connsiteX1" fmla="*/ 19873 w 20188"/>
              <a:gd name="connsiteY1" fmla="*/ 0 h 22496"/>
              <a:gd name="connsiteX2" fmla="*/ 12778 w 20188"/>
              <a:gd name="connsiteY2" fmla="*/ 22496 h 22496"/>
              <a:gd name="connsiteX3" fmla="*/ 6199 w 20188"/>
              <a:gd name="connsiteY3" fmla="*/ 20839 h 22496"/>
              <a:gd name="connsiteX4" fmla="*/ 431 w 20188"/>
              <a:gd name="connsiteY4" fmla="*/ 7028 h 22496"/>
              <a:gd name="connsiteX5" fmla="*/ 419 w 20188"/>
              <a:gd name="connsiteY5" fmla="*/ 2 h 22496"/>
              <a:gd name="connsiteX0" fmla="*/ 419 w 20472"/>
              <a:gd name="connsiteY0" fmla="*/ 2 h 22754"/>
              <a:gd name="connsiteX1" fmla="*/ 19873 w 20472"/>
              <a:gd name="connsiteY1" fmla="*/ 0 h 22754"/>
              <a:gd name="connsiteX2" fmla="*/ 12778 w 20472"/>
              <a:gd name="connsiteY2" fmla="*/ 22496 h 22754"/>
              <a:gd name="connsiteX3" fmla="*/ 6199 w 20472"/>
              <a:gd name="connsiteY3" fmla="*/ 20839 h 22754"/>
              <a:gd name="connsiteX4" fmla="*/ 431 w 20472"/>
              <a:gd name="connsiteY4" fmla="*/ 7028 h 22754"/>
              <a:gd name="connsiteX5" fmla="*/ 419 w 20472"/>
              <a:gd name="connsiteY5" fmla="*/ 2 h 22754"/>
              <a:gd name="connsiteX0" fmla="*/ 419 w 20331"/>
              <a:gd name="connsiteY0" fmla="*/ 2 h 24050"/>
              <a:gd name="connsiteX1" fmla="*/ 19873 w 20331"/>
              <a:gd name="connsiteY1" fmla="*/ 0 h 24050"/>
              <a:gd name="connsiteX2" fmla="*/ 11320 w 20331"/>
              <a:gd name="connsiteY2" fmla="*/ 23805 h 24050"/>
              <a:gd name="connsiteX3" fmla="*/ 6199 w 20331"/>
              <a:gd name="connsiteY3" fmla="*/ 20839 h 24050"/>
              <a:gd name="connsiteX4" fmla="*/ 431 w 20331"/>
              <a:gd name="connsiteY4" fmla="*/ 7028 h 24050"/>
              <a:gd name="connsiteX5" fmla="*/ 419 w 20331"/>
              <a:gd name="connsiteY5" fmla="*/ 2 h 24050"/>
              <a:gd name="connsiteX0" fmla="*/ 419 w 20331"/>
              <a:gd name="connsiteY0" fmla="*/ 2 h 24050"/>
              <a:gd name="connsiteX1" fmla="*/ 19873 w 20331"/>
              <a:gd name="connsiteY1" fmla="*/ 0 h 24050"/>
              <a:gd name="connsiteX2" fmla="*/ 11320 w 20331"/>
              <a:gd name="connsiteY2" fmla="*/ 23805 h 24050"/>
              <a:gd name="connsiteX3" fmla="*/ 6199 w 20331"/>
              <a:gd name="connsiteY3" fmla="*/ 20839 h 24050"/>
              <a:gd name="connsiteX4" fmla="*/ 431 w 20331"/>
              <a:gd name="connsiteY4" fmla="*/ 7028 h 24050"/>
              <a:gd name="connsiteX5" fmla="*/ 419 w 20331"/>
              <a:gd name="connsiteY5" fmla="*/ 2 h 24050"/>
              <a:gd name="connsiteX0" fmla="*/ 419 w 20329"/>
              <a:gd name="connsiteY0" fmla="*/ 2 h 24783"/>
              <a:gd name="connsiteX1" fmla="*/ 19873 w 20329"/>
              <a:gd name="connsiteY1" fmla="*/ 0 h 24783"/>
              <a:gd name="connsiteX2" fmla="*/ 11299 w 20329"/>
              <a:gd name="connsiteY2" fmla="*/ 24545 h 24783"/>
              <a:gd name="connsiteX3" fmla="*/ 6199 w 20329"/>
              <a:gd name="connsiteY3" fmla="*/ 20839 h 24783"/>
              <a:gd name="connsiteX4" fmla="*/ 431 w 20329"/>
              <a:gd name="connsiteY4" fmla="*/ 7028 h 24783"/>
              <a:gd name="connsiteX5" fmla="*/ 419 w 20329"/>
              <a:gd name="connsiteY5" fmla="*/ 2 h 24783"/>
              <a:gd name="connsiteX0" fmla="*/ 419 w 20329"/>
              <a:gd name="connsiteY0" fmla="*/ 2 h 24783"/>
              <a:gd name="connsiteX1" fmla="*/ 19873 w 20329"/>
              <a:gd name="connsiteY1" fmla="*/ 0 h 24783"/>
              <a:gd name="connsiteX2" fmla="*/ 11299 w 20329"/>
              <a:gd name="connsiteY2" fmla="*/ 24545 h 24783"/>
              <a:gd name="connsiteX3" fmla="*/ 6199 w 20329"/>
              <a:gd name="connsiteY3" fmla="*/ 20839 h 24783"/>
              <a:gd name="connsiteX4" fmla="*/ 431 w 20329"/>
              <a:gd name="connsiteY4" fmla="*/ 7028 h 24783"/>
              <a:gd name="connsiteX5" fmla="*/ 419 w 20329"/>
              <a:gd name="connsiteY5" fmla="*/ 2 h 24783"/>
              <a:gd name="connsiteX0" fmla="*/ 419 w 20329"/>
              <a:gd name="connsiteY0" fmla="*/ 2 h 24783"/>
              <a:gd name="connsiteX1" fmla="*/ 19873 w 20329"/>
              <a:gd name="connsiteY1" fmla="*/ 0 h 24783"/>
              <a:gd name="connsiteX2" fmla="*/ 11299 w 20329"/>
              <a:gd name="connsiteY2" fmla="*/ 24545 h 24783"/>
              <a:gd name="connsiteX3" fmla="*/ 6199 w 20329"/>
              <a:gd name="connsiteY3" fmla="*/ 20839 h 24783"/>
              <a:gd name="connsiteX4" fmla="*/ 431 w 20329"/>
              <a:gd name="connsiteY4" fmla="*/ 7028 h 24783"/>
              <a:gd name="connsiteX5" fmla="*/ 419 w 20329"/>
              <a:gd name="connsiteY5" fmla="*/ 2 h 24783"/>
              <a:gd name="connsiteX0" fmla="*/ 344 w 20254"/>
              <a:gd name="connsiteY0" fmla="*/ 2 h 24783"/>
              <a:gd name="connsiteX1" fmla="*/ 19798 w 20254"/>
              <a:gd name="connsiteY1" fmla="*/ 0 h 24783"/>
              <a:gd name="connsiteX2" fmla="*/ 11224 w 20254"/>
              <a:gd name="connsiteY2" fmla="*/ 24545 h 24783"/>
              <a:gd name="connsiteX3" fmla="*/ 6124 w 20254"/>
              <a:gd name="connsiteY3" fmla="*/ 20839 h 24783"/>
              <a:gd name="connsiteX4" fmla="*/ 459 w 20254"/>
              <a:gd name="connsiteY4" fmla="*/ 6573 h 24783"/>
              <a:gd name="connsiteX5" fmla="*/ 344 w 20254"/>
              <a:gd name="connsiteY5" fmla="*/ 2 h 24783"/>
              <a:gd name="connsiteX0" fmla="*/ 0 w 19910"/>
              <a:gd name="connsiteY0" fmla="*/ 2 h 24783"/>
              <a:gd name="connsiteX1" fmla="*/ 19454 w 19910"/>
              <a:gd name="connsiteY1" fmla="*/ 0 h 24783"/>
              <a:gd name="connsiteX2" fmla="*/ 10880 w 19910"/>
              <a:gd name="connsiteY2" fmla="*/ 24545 h 24783"/>
              <a:gd name="connsiteX3" fmla="*/ 5780 w 19910"/>
              <a:gd name="connsiteY3" fmla="*/ 20839 h 24783"/>
              <a:gd name="connsiteX4" fmla="*/ 115 w 19910"/>
              <a:gd name="connsiteY4" fmla="*/ 6573 h 24783"/>
              <a:gd name="connsiteX5" fmla="*/ 0 w 19910"/>
              <a:gd name="connsiteY5" fmla="*/ 2 h 24783"/>
              <a:gd name="connsiteX0" fmla="*/ 14 w 19924"/>
              <a:gd name="connsiteY0" fmla="*/ 2 h 24783"/>
              <a:gd name="connsiteX1" fmla="*/ 19468 w 19924"/>
              <a:gd name="connsiteY1" fmla="*/ 0 h 24783"/>
              <a:gd name="connsiteX2" fmla="*/ 10894 w 19924"/>
              <a:gd name="connsiteY2" fmla="*/ 24545 h 24783"/>
              <a:gd name="connsiteX3" fmla="*/ 5794 w 19924"/>
              <a:gd name="connsiteY3" fmla="*/ 20839 h 24783"/>
              <a:gd name="connsiteX4" fmla="*/ 6 w 19924"/>
              <a:gd name="connsiteY4" fmla="*/ 6516 h 24783"/>
              <a:gd name="connsiteX5" fmla="*/ 14 w 19924"/>
              <a:gd name="connsiteY5" fmla="*/ 2 h 24783"/>
              <a:gd name="connsiteX0" fmla="*/ 414 w 20324"/>
              <a:gd name="connsiteY0" fmla="*/ 2 h 24783"/>
              <a:gd name="connsiteX1" fmla="*/ 19868 w 20324"/>
              <a:gd name="connsiteY1" fmla="*/ 0 h 24783"/>
              <a:gd name="connsiteX2" fmla="*/ 11294 w 20324"/>
              <a:gd name="connsiteY2" fmla="*/ 24545 h 24783"/>
              <a:gd name="connsiteX3" fmla="*/ 5948 w 20324"/>
              <a:gd name="connsiteY3" fmla="*/ 19814 h 24783"/>
              <a:gd name="connsiteX4" fmla="*/ 406 w 20324"/>
              <a:gd name="connsiteY4" fmla="*/ 6516 h 24783"/>
              <a:gd name="connsiteX5" fmla="*/ 414 w 20324"/>
              <a:gd name="connsiteY5" fmla="*/ 2 h 24783"/>
              <a:gd name="connsiteX0" fmla="*/ 414 w 20324"/>
              <a:gd name="connsiteY0" fmla="*/ 2 h 24783"/>
              <a:gd name="connsiteX1" fmla="*/ 19868 w 20324"/>
              <a:gd name="connsiteY1" fmla="*/ 0 h 24783"/>
              <a:gd name="connsiteX2" fmla="*/ 11294 w 20324"/>
              <a:gd name="connsiteY2" fmla="*/ 24545 h 24783"/>
              <a:gd name="connsiteX3" fmla="*/ 5948 w 20324"/>
              <a:gd name="connsiteY3" fmla="*/ 19814 h 24783"/>
              <a:gd name="connsiteX4" fmla="*/ 406 w 20324"/>
              <a:gd name="connsiteY4" fmla="*/ 6516 h 24783"/>
              <a:gd name="connsiteX5" fmla="*/ 414 w 20324"/>
              <a:gd name="connsiteY5" fmla="*/ 2 h 24783"/>
              <a:gd name="connsiteX0" fmla="*/ 15 w 19925"/>
              <a:gd name="connsiteY0" fmla="*/ 2 h 24783"/>
              <a:gd name="connsiteX1" fmla="*/ 19469 w 19925"/>
              <a:gd name="connsiteY1" fmla="*/ 0 h 24783"/>
              <a:gd name="connsiteX2" fmla="*/ 10895 w 19925"/>
              <a:gd name="connsiteY2" fmla="*/ 24545 h 24783"/>
              <a:gd name="connsiteX3" fmla="*/ 5549 w 19925"/>
              <a:gd name="connsiteY3" fmla="*/ 19814 h 24783"/>
              <a:gd name="connsiteX4" fmla="*/ 7 w 19925"/>
              <a:gd name="connsiteY4" fmla="*/ 6516 h 24783"/>
              <a:gd name="connsiteX5" fmla="*/ 15 w 19925"/>
              <a:gd name="connsiteY5" fmla="*/ 2 h 24783"/>
              <a:gd name="connsiteX0" fmla="*/ 15 w 19925"/>
              <a:gd name="connsiteY0" fmla="*/ 2 h 24783"/>
              <a:gd name="connsiteX1" fmla="*/ 19469 w 19925"/>
              <a:gd name="connsiteY1" fmla="*/ 0 h 24783"/>
              <a:gd name="connsiteX2" fmla="*/ 10895 w 19925"/>
              <a:gd name="connsiteY2" fmla="*/ 24545 h 24783"/>
              <a:gd name="connsiteX3" fmla="*/ 5549 w 19925"/>
              <a:gd name="connsiteY3" fmla="*/ 19814 h 24783"/>
              <a:gd name="connsiteX4" fmla="*/ 7 w 19925"/>
              <a:gd name="connsiteY4" fmla="*/ 6516 h 24783"/>
              <a:gd name="connsiteX5" fmla="*/ 15 w 19925"/>
              <a:gd name="connsiteY5" fmla="*/ 2 h 24783"/>
              <a:gd name="connsiteX0" fmla="*/ 28 w 19938"/>
              <a:gd name="connsiteY0" fmla="*/ 2 h 24783"/>
              <a:gd name="connsiteX1" fmla="*/ 19482 w 19938"/>
              <a:gd name="connsiteY1" fmla="*/ 0 h 24783"/>
              <a:gd name="connsiteX2" fmla="*/ 10908 w 19938"/>
              <a:gd name="connsiteY2" fmla="*/ 24545 h 24783"/>
              <a:gd name="connsiteX3" fmla="*/ 5562 w 19938"/>
              <a:gd name="connsiteY3" fmla="*/ 19814 h 24783"/>
              <a:gd name="connsiteX4" fmla="*/ 20 w 19938"/>
              <a:gd name="connsiteY4" fmla="*/ 6516 h 24783"/>
              <a:gd name="connsiteX5" fmla="*/ 28 w 19938"/>
              <a:gd name="connsiteY5" fmla="*/ 2 h 24783"/>
              <a:gd name="connsiteX0" fmla="*/ 9 w 19919"/>
              <a:gd name="connsiteY0" fmla="*/ 2 h 24783"/>
              <a:gd name="connsiteX1" fmla="*/ 19463 w 19919"/>
              <a:gd name="connsiteY1" fmla="*/ 0 h 24783"/>
              <a:gd name="connsiteX2" fmla="*/ 10889 w 19919"/>
              <a:gd name="connsiteY2" fmla="*/ 24545 h 24783"/>
              <a:gd name="connsiteX3" fmla="*/ 5543 w 19919"/>
              <a:gd name="connsiteY3" fmla="*/ 19814 h 24783"/>
              <a:gd name="connsiteX4" fmla="*/ 22 w 19919"/>
              <a:gd name="connsiteY4" fmla="*/ 5776 h 24783"/>
              <a:gd name="connsiteX5" fmla="*/ 9 w 19919"/>
              <a:gd name="connsiteY5" fmla="*/ 2 h 24783"/>
              <a:gd name="connsiteX0" fmla="*/ 0 w 19910"/>
              <a:gd name="connsiteY0" fmla="*/ 2 h 24783"/>
              <a:gd name="connsiteX1" fmla="*/ 19454 w 19910"/>
              <a:gd name="connsiteY1" fmla="*/ 0 h 24783"/>
              <a:gd name="connsiteX2" fmla="*/ 10880 w 19910"/>
              <a:gd name="connsiteY2" fmla="*/ 24545 h 24783"/>
              <a:gd name="connsiteX3" fmla="*/ 13 w 19910"/>
              <a:gd name="connsiteY3" fmla="*/ 5776 h 24783"/>
              <a:gd name="connsiteX4" fmla="*/ 0 w 19910"/>
              <a:gd name="connsiteY4" fmla="*/ 2 h 24783"/>
              <a:gd name="connsiteX0" fmla="*/ 0 w 19885"/>
              <a:gd name="connsiteY0" fmla="*/ 2 h 24968"/>
              <a:gd name="connsiteX1" fmla="*/ 19454 w 19885"/>
              <a:gd name="connsiteY1" fmla="*/ 0 h 24968"/>
              <a:gd name="connsiteX2" fmla="*/ 10880 w 19885"/>
              <a:gd name="connsiteY2" fmla="*/ 24545 h 24968"/>
              <a:gd name="connsiteX3" fmla="*/ 13 w 19885"/>
              <a:gd name="connsiteY3" fmla="*/ 5776 h 24968"/>
              <a:gd name="connsiteX4" fmla="*/ 0 w 19885"/>
              <a:gd name="connsiteY4" fmla="*/ 2 h 24968"/>
              <a:gd name="connsiteX0" fmla="*/ 0 w 19929"/>
              <a:gd name="connsiteY0" fmla="*/ 2 h 24876"/>
              <a:gd name="connsiteX1" fmla="*/ 19454 w 19929"/>
              <a:gd name="connsiteY1" fmla="*/ 0 h 24876"/>
              <a:gd name="connsiteX2" fmla="*/ 10880 w 19929"/>
              <a:gd name="connsiteY2" fmla="*/ 24545 h 24876"/>
              <a:gd name="connsiteX3" fmla="*/ 13 w 19929"/>
              <a:gd name="connsiteY3" fmla="*/ 5776 h 24876"/>
              <a:gd name="connsiteX4" fmla="*/ 0 w 19929"/>
              <a:gd name="connsiteY4" fmla="*/ 2 h 24876"/>
              <a:gd name="connsiteX0" fmla="*/ 14 w 19763"/>
              <a:gd name="connsiteY0" fmla="*/ 2 h 24578"/>
              <a:gd name="connsiteX1" fmla="*/ 19468 w 19763"/>
              <a:gd name="connsiteY1" fmla="*/ 0 h 24578"/>
              <a:gd name="connsiteX2" fmla="*/ 10894 w 19763"/>
              <a:gd name="connsiteY2" fmla="*/ 24545 h 24578"/>
              <a:gd name="connsiteX3" fmla="*/ 6 w 19763"/>
              <a:gd name="connsiteY3" fmla="*/ 5207 h 24578"/>
              <a:gd name="connsiteX4" fmla="*/ 14 w 19763"/>
              <a:gd name="connsiteY4" fmla="*/ 2 h 24578"/>
              <a:gd name="connsiteX0" fmla="*/ 14 w 19763"/>
              <a:gd name="connsiteY0" fmla="*/ 2 h 24580"/>
              <a:gd name="connsiteX1" fmla="*/ 19468 w 19763"/>
              <a:gd name="connsiteY1" fmla="*/ 0 h 24580"/>
              <a:gd name="connsiteX2" fmla="*/ 10894 w 19763"/>
              <a:gd name="connsiteY2" fmla="*/ 24545 h 24580"/>
              <a:gd name="connsiteX3" fmla="*/ 6 w 19763"/>
              <a:gd name="connsiteY3" fmla="*/ 5207 h 24580"/>
              <a:gd name="connsiteX4" fmla="*/ 14 w 19763"/>
              <a:gd name="connsiteY4" fmla="*/ 2 h 24580"/>
              <a:gd name="connsiteX0" fmla="*/ 14 w 19775"/>
              <a:gd name="connsiteY0" fmla="*/ 2 h 27421"/>
              <a:gd name="connsiteX1" fmla="*/ 19468 w 19775"/>
              <a:gd name="connsiteY1" fmla="*/ 0 h 27421"/>
              <a:gd name="connsiteX2" fmla="*/ 11222 w 19775"/>
              <a:gd name="connsiteY2" fmla="*/ 27391 h 27421"/>
              <a:gd name="connsiteX3" fmla="*/ 6 w 19775"/>
              <a:gd name="connsiteY3" fmla="*/ 5207 h 27421"/>
              <a:gd name="connsiteX4" fmla="*/ 14 w 19775"/>
              <a:gd name="connsiteY4" fmla="*/ 2 h 27421"/>
              <a:gd name="connsiteX0" fmla="*/ 14 w 19995"/>
              <a:gd name="connsiteY0" fmla="*/ 2 h 27433"/>
              <a:gd name="connsiteX1" fmla="*/ 19468 w 19995"/>
              <a:gd name="connsiteY1" fmla="*/ 0 h 27433"/>
              <a:gd name="connsiteX2" fmla="*/ 11222 w 19995"/>
              <a:gd name="connsiteY2" fmla="*/ 27391 h 27433"/>
              <a:gd name="connsiteX3" fmla="*/ 6 w 19995"/>
              <a:gd name="connsiteY3" fmla="*/ 5207 h 27433"/>
              <a:gd name="connsiteX4" fmla="*/ 14 w 19995"/>
              <a:gd name="connsiteY4" fmla="*/ 2 h 27433"/>
              <a:gd name="connsiteX0" fmla="*/ 14 w 18134"/>
              <a:gd name="connsiteY0" fmla="*/ 2 h 27421"/>
              <a:gd name="connsiteX1" fmla="*/ 17764 w 18134"/>
              <a:gd name="connsiteY1" fmla="*/ 0 h 27421"/>
              <a:gd name="connsiteX2" fmla="*/ 11222 w 18134"/>
              <a:gd name="connsiteY2" fmla="*/ 27391 h 27421"/>
              <a:gd name="connsiteX3" fmla="*/ 6 w 18134"/>
              <a:gd name="connsiteY3" fmla="*/ 5207 h 27421"/>
              <a:gd name="connsiteX4" fmla="*/ 14 w 18134"/>
              <a:gd name="connsiteY4" fmla="*/ 2 h 27421"/>
              <a:gd name="connsiteX0" fmla="*/ 14 w 16126"/>
              <a:gd name="connsiteY0" fmla="*/ 1 h 27419"/>
              <a:gd name="connsiteX1" fmla="*/ 15629 w 16126"/>
              <a:gd name="connsiteY1" fmla="*/ 56 h 27419"/>
              <a:gd name="connsiteX2" fmla="*/ 11222 w 16126"/>
              <a:gd name="connsiteY2" fmla="*/ 27390 h 27419"/>
              <a:gd name="connsiteX3" fmla="*/ 6 w 16126"/>
              <a:gd name="connsiteY3" fmla="*/ 5206 h 27419"/>
              <a:gd name="connsiteX4" fmla="*/ 14 w 16126"/>
              <a:gd name="connsiteY4" fmla="*/ 1 h 27419"/>
              <a:gd name="connsiteX0" fmla="*/ 14 w 16948"/>
              <a:gd name="connsiteY0" fmla="*/ 2 h 27421"/>
              <a:gd name="connsiteX1" fmla="*/ 16512 w 16948"/>
              <a:gd name="connsiteY1" fmla="*/ 0 h 27421"/>
              <a:gd name="connsiteX2" fmla="*/ 11222 w 16948"/>
              <a:gd name="connsiteY2" fmla="*/ 27391 h 27421"/>
              <a:gd name="connsiteX3" fmla="*/ 6 w 16948"/>
              <a:gd name="connsiteY3" fmla="*/ 5207 h 27421"/>
              <a:gd name="connsiteX4" fmla="*/ 14 w 16948"/>
              <a:gd name="connsiteY4" fmla="*/ 2 h 27421"/>
              <a:gd name="connsiteX0" fmla="*/ 14 w 17844"/>
              <a:gd name="connsiteY0" fmla="*/ 2 h 27421"/>
              <a:gd name="connsiteX1" fmla="*/ 16512 w 17844"/>
              <a:gd name="connsiteY1" fmla="*/ 0 h 27421"/>
              <a:gd name="connsiteX2" fmla="*/ 11222 w 17844"/>
              <a:gd name="connsiteY2" fmla="*/ 27391 h 27421"/>
              <a:gd name="connsiteX3" fmla="*/ 6 w 17844"/>
              <a:gd name="connsiteY3" fmla="*/ 5207 h 27421"/>
              <a:gd name="connsiteX4" fmla="*/ 14 w 17844"/>
              <a:gd name="connsiteY4" fmla="*/ 2 h 27421"/>
              <a:gd name="connsiteX0" fmla="*/ 14 w 17844"/>
              <a:gd name="connsiteY0" fmla="*/ 2 h 27398"/>
              <a:gd name="connsiteX1" fmla="*/ 16512 w 17844"/>
              <a:gd name="connsiteY1" fmla="*/ 0 h 27398"/>
              <a:gd name="connsiteX2" fmla="*/ 11222 w 17844"/>
              <a:gd name="connsiteY2" fmla="*/ 27391 h 27398"/>
              <a:gd name="connsiteX3" fmla="*/ 6 w 17844"/>
              <a:gd name="connsiteY3" fmla="*/ 5207 h 27398"/>
              <a:gd name="connsiteX4" fmla="*/ 14 w 17844"/>
              <a:gd name="connsiteY4" fmla="*/ 2 h 27398"/>
              <a:gd name="connsiteX0" fmla="*/ 14 w 17837"/>
              <a:gd name="connsiteY0" fmla="*/ 2 h 27569"/>
              <a:gd name="connsiteX1" fmla="*/ 16512 w 17837"/>
              <a:gd name="connsiteY1" fmla="*/ 0 h 27569"/>
              <a:gd name="connsiteX2" fmla="*/ 11201 w 17837"/>
              <a:gd name="connsiteY2" fmla="*/ 27562 h 27569"/>
              <a:gd name="connsiteX3" fmla="*/ 6 w 17837"/>
              <a:gd name="connsiteY3" fmla="*/ 5207 h 27569"/>
              <a:gd name="connsiteX4" fmla="*/ 14 w 17837"/>
              <a:gd name="connsiteY4" fmla="*/ 2 h 27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7" h="27569">
                <a:moveTo>
                  <a:pt x="14" y="2"/>
                </a:moveTo>
                <a:lnTo>
                  <a:pt x="16512" y="0"/>
                </a:lnTo>
                <a:cubicBezTo>
                  <a:pt x="18346" y="3853"/>
                  <a:pt x="19536" y="27036"/>
                  <a:pt x="11201" y="27562"/>
                </a:cubicBezTo>
                <a:cubicBezTo>
                  <a:pt x="3872" y="27975"/>
                  <a:pt x="1059" y="10266"/>
                  <a:pt x="6" y="5207"/>
                </a:cubicBezTo>
                <a:cubicBezTo>
                  <a:pt x="-13" y="5150"/>
                  <a:pt x="19" y="-5"/>
                  <a:pt x="14" y="2"/>
                </a:cubicBezTo>
                <a:close/>
              </a:path>
            </a:pathLst>
          </a:custGeom>
          <a:solidFill>
            <a:schemeClr val="bg2"/>
          </a:solidFill>
        </p:spPr>
        <p:txBody>
          <a:bodyPr lIns="5616000" tIns="396000" rIns="180000"/>
          <a:lstStyle>
            <a:lvl1pPr marL="0" indent="0" algn="r">
              <a:buNone/>
              <a:defRPr/>
            </a:lvl1pPr>
          </a:lstStyle>
          <a:p>
            <a:r>
              <a:rPr lang="nl-NL"/>
              <a:t>Klik op het pictogram als u een afbeelding wilt toevoegen</a:t>
            </a:r>
            <a:endParaRPr lang="en-US"/>
          </a:p>
        </p:txBody>
      </p:sp>
      <p:sp>
        <p:nvSpPr>
          <p:cNvPr id="2" name="Titel 1">
            <a:extLst>
              <a:ext uri="{FF2B5EF4-FFF2-40B4-BE49-F238E27FC236}">
                <a16:creationId xmlns:a16="http://schemas.microsoft.com/office/drawing/2014/main" xmlns="" id="{20BC4F25-DC50-44F9-8D41-EAC69D5E21D3}"/>
              </a:ext>
            </a:extLst>
          </p:cNvPr>
          <p:cNvSpPr>
            <a:spLocks noGrp="1"/>
          </p:cNvSpPr>
          <p:nvPr>
            <p:ph type="ctrTitle"/>
          </p:nvPr>
        </p:nvSpPr>
        <p:spPr>
          <a:xfrm>
            <a:off x="949324" y="4690371"/>
            <a:ext cx="9826625" cy="919163"/>
          </a:xfrm>
          <a:noFill/>
        </p:spPr>
        <p:txBody>
          <a:bodyPr anchor="b"/>
          <a:lstStyle>
            <a:lvl1pPr algn="l">
              <a:defRPr sz="4400" baseline="0">
                <a:solidFill>
                  <a:schemeClr val="accent2"/>
                </a:solidFill>
              </a:defRPr>
            </a:lvl1pPr>
          </a:lstStyle>
          <a:p>
            <a:r>
              <a:rPr lang="nl-NL"/>
              <a:t>Klik om stijl te bewerken</a:t>
            </a:r>
            <a:endParaRPr lang="en-GB"/>
          </a:p>
        </p:txBody>
      </p:sp>
      <p:sp>
        <p:nvSpPr>
          <p:cNvPr id="3" name="Ondertitel 2">
            <a:extLst>
              <a:ext uri="{FF2B5EF4-FFF2-40B4-BE49-F238E27FC236}">
                <a16:creationId xmlns:a16="http://schemas.microsoft.com/office/drawing/2014/main" xmlns="" id="{EEF04C71-8ED9-4D9D-A394-54896626F7B1}"/>
              </a:ext>
            </a:extLst>
          </p:cNvPr>
          <p:cNvSpPr>
            <a:spLocks noGrp="1"/>
          </p:cNvSpPr>
          <p:nvPr>
            <p:ph type="subTitle" idx="1" hasCustomPrompt="1"/>
          </p:nvPr>
        </p:nvSpPr>
        <p:spPr>
          <a:xfrm>
            <a:off x="949324" y="5802313"/>
            <a:ext cx="9826626" cy="36353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datum</a:t>
            </a:r>
            <a:endParaRPr lang="en-GB"/>
          </a:p>
        </p:txBody>
      </p:sp>
      <p:sp>
        <p:nvSpPr>
          <p:cNvPr id="6" name="Tijdelijke aanduiding voor tekst 5">
            <a:extLst>
              <a:ext uri="{FF2B5EF4-FFF2-40B4-BE49-F238E27FC236}">
                <a16:creationId xmlns:a16="http://schemas.microsoft.com/office/drawing/2014/main" xmlns="" id="{1C40FB2A-558B-4D44-8BFA-F303021E3055}"/>
              </a:ext>
            </a:extLst>
          </p:cNvPr>
          <p:cNvSpPr>
            <a:spLocks noGrp="1"/>
          </p:cNvSpPr>
          <p:nvPr>
            <p:ph type="body" sz="quarter" idx="11" hasCustomPrompt="1"/>
          </p:nvPr>
        </p:nvSpPr>
        <p:spPr>
          <a:xfrm>
            <a:off x="0" y="0"/>
            <a:ext cx="4381200" cy="2559600"/>
          </a:xfrm>
          <a:blipFill>
            <a:blip r:embed="rId2"/>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1834005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tekst/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634F59-E620-42A7-B0A1-2EAEA5AEFB37}"/>
              </a:ext>
            </a:extLst>
          </p:cNvPr>
          <p:cNvSpPr>
            <a:spLocks noGrp="1"/>
          </p:cNvSpPr>
          <p:nvPr>
            <p:ph type="title"/>
          </p:nvPr>
        </p:nvSpPr>
        <p:spPr>
          <a:xfrm>
            <a:off x="949324" y="365125"/>
            <a:ext cx="7702551" cy="1325563"/>
          </a:xfrm>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xmlns="" id="{A69CA5C7-7EE1-4512-88E3-E8CA3232E2C9}"/>
              </a:ext>
            </a:extLst>
          </p:cNvPr>
          <p:cNvSpPr>
            <a:spLocks noGrp="1"/>
          </p:cNvSpPr>
          <p:nvPr>
            <p:ph idx="1"/>
          </p:nvPr>
        </p:nvSpPr>
        <p:spPr>
          <a:xfrm>
            <a:off x="949324" y="1825625"/>
            <a:ext cx="7702551" cy="4351338"/>
          </a:xfrm>
        </p:spPr>
        <p:txBody>
          <a:body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3694984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subtitel+tekst/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634F59-E620-42A7-B0A1-2EAEA5AEFB37}"/>
              </a:ext>
            </a:extLst>
          </p:cNvPr>
          <p:cNvSpPr>
            <a:spLocks noGrp="1"/>
          </p:cNvSpPr>
          <p:nvPr>
            <p:ph type="title"/>
          </p:nvPr>
        </p:nvSpPr>
        <p:spPr>
          <a:xfrm>
            <a:off x="949324" y="365126"/>
            <a:ext cx="9826626" cy="567029"/>
          </a:xfrm>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xmlns="" id="{A69CA5C7-7EE1-4512-88E3-E8CA3232E2C9}"/>
              </a:ext>
            </a:extLst>
          </p:cNvPr>
          <p:cNvSpPr>
            <a:spLocks noGrp="1"/>
          </p:cNvSpPr>
          <p:nvPr>
            <p:ph idx="1"/>
          </p:nvPr>
        </p:nvSpPr>
        <p:spPr>
          <a:xfrm>
            <a:off x="949939" y="1827845"/>
            <a:ext cx="9826012" cy="4338005"/>
          </a:xfrm>
        </p:spPr>
        <p:txBody>
          <a:bodyPr/>
          <a:lstStyle>
            <a:lvl1pPr marL="0" indent="0">
              <a:buNone/>
              <a:defRPr baseline="0">
                <a:solidFill>
                  <a:schemeClr val="tx1"/>
                </a:solidFill>
              </a:defRPr>
            </a:lvl1pPr>
          </a:lstStyle>
          <a:p>
            <a:pPr lvl="0"/>
            <a:r>
              <a:rPr lang="nl-NL"/>
              <a:t>Klikken om de tekststijl van het model te bewerken</a:t>
            </a:r>
          </a:p>
        </p:txBody>
      </p:sp>
      <p:pic>
        <p:nvPicPr>
          <p:cNvPr id="6" name="Afbeelding 5" descr="Afbeelding met brug&#10;&#10;Automatisch gegenereerde beschrijving">
            <a:extLst>
              <a:ext uri="{FF2B5EF4-FFF2-40B4-BE49-F238E27FC236}">
                <a16:creationId xmlns:a16="http://schemas.microsoft.com/office/drawing/2014/main" xmlns="" id="{4955BA56-03AF-402B-B2E5-6A47E1F6FD15}"/>
              </a:ext>
            </a:extLst>
          </p:cNvPr>
          <p:cNvPicPr>
            <a:picLocks noChangeAspect="1"/>
          </p:cNvPicPr>
          <p:nvPr userDrawn="1"/>
        </p:nvPicPr>
        <p:blipFill>
          <a:blip r:embed="rId2"/>
          <a:stretch>
            <a:fillRect/>
          </a:stretch>
        </p:blipFill>
        <p:spPr>
          <a:xfrm>
            <a:off x="11152800" y="126000"/>
            <a:ext cx="902286" cy="896190"/>
          </a:xfrm>
          <a:prstGeom prst="rect">
            <a:avLst/>
          </a:prstGeom>
        </p:spPr>
      </p:pic>
      <p:pic>
        <p:nvPicPr>
          <p:cNvPr id="8" name="Afbeelding 7" descr="Afbeelding met bloem&#10;&#10;Automatisch gegenereerde beschrijving">
            <a:extLst>
              <a:ext uri="{FF2B5EF4-FFF2-40B4-BE49-F238E27FC236}">
                <a16:creationId xmlns:a16="http://schemas.microsoft.com/office/drawing/2014/main" xmlns="" id="{F8FAA458-E938-4B77-AB8D-F46546C69E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6107836"/>
            <a:ext cx="1796249" cy="750163"/>
          </a:xfrm>
          <a:prstGeom prst="rect">
            <a:avLst/>
          </a:prstGeom>
        </p:spPr>
      </p:pic>
      <p:sp>
        <p:nvSpPr>
          <p:cNvPr id="10" name="Tijdelijke aanduiding voor tekst 9">
            <a:extLst>
              <a:ext uri="{FF2B5EF4-FFF2-40B4-BE49-F238E27FC236}">
                <a16:creationId xmlns:a16="http://schemas.microsoft.com/office/drawing/2014/main" xmlns="" id="{F3FB57E0-B509-4072-A275-32B5ED761FFC}"/>
              </a:ext>
            </a:extLst>
          </p:cNvPr>
          <p:cNvSpPr>
            <a:spLocks noGrp="1"/>
          </p:cNvSpPr>
          <p:nvPr>
            <p:ph type="body" sz="quarter" idx="10"/>
          </p:nvPr>
        </p:nvSpPr>
        <p:spPr>
          <a:xfrm>
            <a:off x="948396" y="1180788"/>
            <a:ext cx="9827554" cy="416894"/>
          </a:xfrm>
        </p:spPr>
        <p:txBody>
          <a:bodyPr/>
          <a:lstStyle>
            <a:lvl1pPr marL="0" indent="0">
              <a:buNone/>
              <a:defRPr sz="2000" baseline="0">
                <a:solidFill>
                  <a:schemeClr val="accent2"/>
                </a:solidFill>
              </a:defRPr>
            </a:lvl1pPr>
          </a:lstStyle>
          <a:p>
            <a:pPr lvl="0"/>
            <a:r>
              <a:rPr lang="nl-NL"/>
              <a:t>Klikken om de tekststijl van het model te bewerken</a:t>
            </a:r>
          </a:p>
        </p:txBody>
      </p:sp>
    </p:spTree>
    <p:extLst>
      <p:ext uri="{BB962C8B-B14F-4D97-AF65-F5344CB8AC3E}">
        <p14:creationId xmlns:p14="http://schemas.microsoft.com/office/powerpoint/2010/main" val="2060063502"/>
      </p:ext>
    </p:extLst>
  </p:cSld>
  <p:clrMapOvr>
    <a:masterClrMapping/>
  </p:clrMapOvr>
  <p:extLst>
    <p:ext uri="{DCECCB84-F9BA-43D5-87BE-67443E8EF086}">
      <p15:sldGuideLst xmlns:p15="http://schemas.microsoft.com/office/powerpoint/2012/main" xmlns=""/>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634F59-E620-42A7-B0A1-2EAEA5AEFB37}"/>
              </a:ext>
            </a:extLst>
          </p:cNvPr>
          <p:cNvSpPr>
            <a:spLocks noGrp="1"/>
          </p:cNvSpPr>
          <p:nvPr>
            <p:ph type="title"/>
          </p:nvPr>
        </p:nvSpPr>
        <p:spPr>
          <a:xfrm>
            <a:off x="949324" y="365125"/>
            <a:ext cx="9826626" cy="593663"/>
          </a:xfrm>
        </p:spPr>
        <p:txBody>
          <a:bodyPr/>
          <a:lstStyle/>
          <a:p>
            <a:r>
              <a:rPr lang="nl-NL"/>
              <a:t>Klik om stijl te bewerken</a:t>
            </a:r>
            <a:endParaRPr lang="en-GB"/>
          </a:p>
        </p:txBody>
      </p:sp>
      <p:sp>
        <p:nvSpPr>
          <p:cNvPr id="5" name="Tijdelijke aanduiding voor afbeelding 4">
            <a:extLst>
              <a:ext uri="{FF2B5EF4-FFF2-40B4-BE49-F238E27FC236}">
                <a16:creationId xmlns:a16="http://schemas.microsoft.com/office/drawing/2014/main" xmlns="" id="{98673E2A-A1ED-4B86-BE5B-9F4A33D4CDAA}"/>
              </a:ext>
            </a:extLst>
          </p:cNvPr>
          <p:cNvSpPr>
            <a:spLocks noGrp="1"/>
          </p:cNvSpPr>
          <p:nvPr>
            <p:ph type="pic" sz="quarter" idx="10"/>
          </p:nvPr>
        </p:nvSpPr>
        <p:spPr>
          <a:xfrm>
            <a:off x="949324" y="1268412"/>
            <a:ext cx="7702551" cy="4897437"/>
          </a:xfr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val="1544617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fbeelding groot">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xmlns="" id="{37EC26AF-76F3-4E22-B05E-3BC7188E8B2A}"/>
              </a:ext>
            </a:extLst>
          </p:cNvPr>
          <p:cNvSpPr>
            <a:spLocks noGrp="1"/>
          </p:cNvSpPr>
          <p:nvPr>
            <p:ph sz="quarter" idx="10" hasCustomPrompt="1"/>
          </p:nvPr>
        </p:nvSpPr>
        <p:spPr>
          <a:xfrm>
            <a:off x="1" y="0"/>
            <a:ext cx="12192000" cy="6858000"/>
          </a:xfrm>
        </p:spPr>
        <p:txBody>
          <a:bodyPr lIns="288000" tIns="252000"/>
          <a:lstStyle>
            <a:lvl1pPr marL="0" indent="0">
              <a:buNone/>
              <a:defRPr/>
            </a:lvl1pPr>
          </a:lstStyle>
          <a:p>
            <a:pPr lvl="0"/>
            <a:r>
              <a:rPr lang="nl-NL"/>
              <a:t>Selecteer afbeelding, grafiek, video, tabel,...</a:t>
            </a:r>
            <a:endParaRPr lang="en-GB"/>
          </a:p>
        </p:txBody>
      </p:sp>
      <p:sp>
        <p:nvSpPr>
          <p:cNvPr id="12" name="Tijdelijke aanduiding voor tekst 11">
            <a:extLst>
              <a:ext uri="{FF2B5EF4-FFF2-40B4-BE49-F238E27FC236}">
                <a16:creationId xmlns:a16="http://schemas.microsoft.com/office/drawing/2014/main" xmlns="" id="{FEEF9AAC-7A9A-412A-B035-5900E0FEE2D6}"/>
              </a:ext>
            </a:extLst>
          </p:cNvPr>
          <p:cNvSpPr>
            <a:spLocks noGrp="1"/>
          </p:cNvSpPr>
          <p:nvPr>
            <p:ph type="body" sz="quarter" idx="11"/>
          </p:nvPr>
        </p:nvSpPr>
        <p:spPr>
          <a:xfrm>
            <a:off x="1" y="4338000"/>
            <a:ext cx="12192000" cy="2520000"/>
          </a:xfrm>
          <a:blipFill>
            <a:blip r:embed="rId2"/>
            <a:stretch>
              <a:fillRect/>
            </a:stretch>
          </a:blipFill>
        </p:spPr>
        <p:txBody>
          <a:bodyPr/>
          <a:lstStyle>
            <a:lvl1pPr marL="0" indent="0">
              <a:buNone/>
              <a:defRPr>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933036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Titel+sub+2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22252D5-E7FF-4B14-9D79-075D24DAECA4}"/>
              </a:ext>
            </a:extLst>
          </p:cNvPr>
          <p:cNvSpPr>
            <a:spLocks noGrp="1"/>
          </p:cNvSpPr>
          <p:nvPr>
            <p:ph type="title"/>
          </p:nvPr>
        </p:nvSpPr>
        <p:spPr>
          <a:xfrm>
            <a:off x="949325" y="365126"/>
            <a:ext cx="9826626" cy="749300"/>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xmlns="" id="{807434AB-4658-49F2-AAA5-F53BAD49D1C0}"/>
              </a:ext>
            </a:extLst>
          </p:cNvPr>
          <p:cNvSpPr>
            <a:spLocks noGrp="1"/>
          </p:cNvSpPr>
          <p:nvPr>
            <p:ph type="body" idx="1"/>
          </p:nvPr>
        </p:nvSpPr>
        <p:spPr>
          <a:xfrm>
            <a:off x="949325" y="1268412"/>
            <a:ext cx="4752000" cy="560388"/>
          </a:xfrm>
        </p:spPr>
        <p:txBody>
          <a:bodyPr anchor="b"/>
          <a:lstStyle>
            <a:lvl1pPr marL="0" indent="0">
              <a:buNone/>
              <a:defRPr lang="nl-NL" sz="2000" kern="1200" baseline="0" dirty="0" smtClean="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06677EC9-453A-4730-BD21-8647103564E1}"/>
              </a:ext>
            </a:extLst>
          </p:cNvPr>
          <p:cNvSpPr>
            <a:spLocks noGrp="1"/>
          </p:cNvSpPr>
          <p:nvPr>
            <p:ph sz="half" idx="2"/>
          </p:nvPr>
        </p:nvSpPr>
        <p:spPr>
          <a:xfrm>
            <a:off x="949325" y="1982787"/>
            <a:ext cx="4752000" cy="4183064"/>
          </a:xfrm>
        </p:spPr>
        <p:txBody>
          <a:bodyPr/>
          <a:lstStyle>
            <a:lvl1pPr>
              <a:defRPr sz="2000"/>
            </a:lvl1pPr>
            <a:lvl2pPr>
              <a:defRPr sz="2000"/>
            </a:lvl2pPr>
          </a:lstStyle>
          <a:p>
            <a:pPr lvl="0"/>
            <a:r>
              <a:rPr lang="nl-NL"/>
              <a:t>Klikken om de tekststijl van het model te bewerken</a:t>
            </a:r>
          </a:p>
          <a:p>
            <a:pPr lvl="1"/>
            <a:r>
              <a:rPr lang="nl-NL"/>
              <a:t>Tweede niveau</a:t>
            </a:r>
          </a:p>
        </p:txBody>
      </p:sp>
      <p:sp>
        <p:nvSpPr>
          <p:cNvPr id="5" name="Tijdelijke aanduiding voor tekst 4">
            <a:extLst>
              <a:ext uri="{FF2B5EF4-FFF2-40B4-BE49-F238E27FC236}">
                <a16:creationId xmlns:a16="http://schemas.microsoft.com/office/drawing/2014/main" xmlns="" id="{7A01CBE0-AA3F-4250-A07B-F41BA45C14B6}"/>
              </a:ext>
            </a:extLst>
          </p:cNvPr>
          <p:cNvSpPr>
            <a:spLocks noGrp="1"/>
          </p:cNvSpPr>
          <p:nvPr>
            <p:ph type="body" sz="quarter" idx="3"/>
          </p:nvPr>
        </p:nvSpPr>
        <p:spPr>
          <a:xfrm>
            <a:off x="6009300" y="1347788"/>
            <a:ext cx="4752001" cy="481012"/>
          </a:xfrm>
        </p:spPr>
        <p:txBody>
          <a:bodyPr anchor="b"/>
          <a:lstStyle>
            <a:lvl1pPr marL="0" indent="0">
              <a:buNone/>
              <a:defRPr lang="nl-NL" sz="2000" kern="1200" baseline="0" dirty="0" smtClean="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0"/>
              </a:spcBef>
              <a:buFont typeface="Arial" panose="020B0604020202020204" pitchFamily="34" charset="0"/>
              <a:buNone/>
            </a:pPr>
            <a:r>
              <a:rPr lang="nl-NL"/>
              <a:t>Klikken om de tekststijl van het model te bewerken</a:t>
            </a:r>
          </a:p>
        </p:txBody>
      </p:sp>
      <p:sp>
        <p:nvSpPr>
          <p:cNvPr id="6" name="Tijdelijke aanduiding voor inhoud 5">
            <a:extLst>
              <a:ext uri="{FF2B5EF4-FFF2-40B4-BE49-F238E27FC236}">
                <a16:creationId xmlns:a16="http://schemas.microsoft.com/office/drawing/2014/main" xmlns="" id="{4ACD38F8-30D9-4338-9DA5-E23691DDB86F}"/>
              </a:ext>
            </a:extLst>
          </p:cNvPr>
          <p:cNvSpPr>
            <a:spLocks noGrp="1"/>
          </p:cNvSpPr>
          <p:nvPr>
            <p:ph sz="quarter" idx="4"/>
          </p:nvPr>
        </p:nvSpPr>
        <p:spPr>
          <a:xfrm>
            <a:off x="6009301" y="1982786"/>
            <a:ext cx="4752000" cy="3713164"/>
          </a:xfr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lang="nl-NL" sz="2000" kern="1200" baseline="0" dirty="0" smtClean="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lang="nl-NL" sz="2000" kern="1200" baseline="0" dirty="0" smtClean="0">
                <a:solidFill>
                  <a:schemeClr val="tx1"/>
                </a:solidFill>
                <a:latin typeface="+mn-lt"/>
                <a:ea typeface="+mn-ea"/>
                <a:cs typeface="+mn-cs"/>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979697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4" name="Afbeelding 3" descr="Afbeelding met tekening, apparaat&#10;&#10;Automatisch gegenereerde beschrijving">
            <a:extLst>
              <a:ext uri="{FF2B5EF4-FFF2-40B4-BE49-F238E27FC236}">
                <a16:creationId xmlns:a16="http://schemas.microsoft.com/office/drawing/2014/main" xmlns="" id="{BCC42E85-6047-47EF-8494-57E340CB2B20}"/>
              </a:ext>
            </a:extLst>
          </p:cNvPr>
          <p:cNvPicPr>
            <a:picLocks noChangeAspect="1"/>
          </p:cNvPicPr>
          <p:nvPr userDrawn="1"/>
        </p:nvPicPr>
        <p:blipFill>
          <a:blip r:embed="rId2"/>
          <a:stretch>
            <a:fillRect/>
          </a:stretch>
        </p:blipFill>
        <p:spPr>
          <a:xfrm>
            <a:off x="0" y="-11164"/>
            <a:ext cx="4381862" cy="2559154"/>
          </a:xfrm>
          <a:prstGeom prst="rect">
            <a:avLst/>
          </a:prstGeom>
        </p:spPr>
      </p:pic>
      <p:sp>
        <p:nvSpPr>
          <p:cNvPr id="5" name="Titel 4">
            <a:extLst>
              <a:ext uri="{FF2B5EF4-FFF2-40B4-BE49-F238E27FC236}">
                <a16:creationId xmlns:a16="http://schemas.microsoft.com/office/drawing/2014/main" xmlns="" id="{ED1AA1EA-882F-48AA-9CE9-EDE8F79ACE18}"/>
              </a:ext>
            </a:extLst>
          </p:cNvPr>
          <p:cNvSpPr>
            <a:spLocks noGrp="1"/>
          </p:cNvSpPr>
          <p:nvPr>
            <p:ph type="title"/>
          </p:nvPr>
        </p:nvSpPr>
        <p:spPr>
          <a:xfrm>
            <a:off x="3073400" y="5325373"/>
            <a:ext cx="7702550" cy="872332"/>
          </a:xfrm>
          <a:noFill/>
        </p:spPr>
        <p:txBody>
          <a:bodyPr anchor="ctr" anchorCtr="0">
            <a:normAutofit/>
          </a:bodyPr>
          <a:lstStyle>
            <a:lvl1pPr algn="r">
              <a:defRPr sz="5500">
                <a:solidFill>
                  <a:srgbClr val="FFFFFF"/>
                </a:solidFill>
              </a:defRPr>
            </a:lvl1pPr>
          </a:lstStyle>
          <a:p>
            <a:r>
              <a:rPr lang="nl-NL"/>
              <a:t>Klik om stijl te bewerken</a:t>
            </a:r>
            <a:endParaRPr lang="en-GB"/>
          </a:p>
        </p:txBody>
      </p:sp>
    </p:spTree>
    <p:extLst>
      <p:ext uri="{BB962C8B-B14F-4D97-AF65-F5344CB8AC3E}">
        <p14:creationId xmlns:p14="http://schemas.microsoft.com/office/powerpoint/2010/main" val="76117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971E1-92C2-4C4B-801E-38B79C0231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944D92FA-FCFC-7E48-B57D-8FC5406E8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65B0B130-1B23-384A-9E15-7AFDD4D064A5}"/>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41AC564C-6533-3A4B-96CE-458452225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216458-7033-D748-9F63-8C1AB90B3A1A}"/>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381406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DCD31B-583A-9042-8B68-B53B7D5D43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8CDF4B0D-15DD-C044-8A33-BF66157AC3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6C301B7-79B6-6A4E-8FEB-9F3656DF2522}"/>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CFCD8C37-CBB7-5C48-81DA-9870CFA9C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4CD367-AC59-A84E-A324-B77945F9FCA2}"/>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4806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A4907-6A7F-994D-BAD0-21D366705D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606FF1ED-E4A7-744D-B469-930269ABB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BBEE86B6-0CBF-F44B-B676-DB533AD566FD}"/>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48FC582A-5623-2545-A867-BB9C74666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F66098-1924-314D-BFBA-8D44CDEA59E6}"/>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164929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83C929-7BDE-524E-BAC9-5E3D4614AD3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54F01EB1-8EFC-F348-9F10-81366F328F9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A9F147A1-1E08-194D-876F-02EBA39295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72E56AF6-5CD3-B840-87EE-2FAB15DF2ADC}"/>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6" name="Footer Placeholder 5">
            <a:extLst>
              <a:ext uri="{FF2B5EF4-FFF2-40B4-BE49-F238E27FC236}">
                <a16:creationId xmlns:a16="http://schemas.microsoft.com/office/drawing/2014/main" xmlns="" id="{BA85B868-61A3-AF40-9383-CB41F717B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B70AEF-02B5-2E4C-ADEE-334FCDDEAAE1}"/>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60870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B697-D3DB-A44A-A4BC-2335296CD1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C0678E80-0BD6-1542-8AC4-8757DE9DE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D1E3F02E-7369-4A4C-8396-8E8966F9E33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C8D6BB1E-00C8-D74A-865C-F2C21A489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9D76FA01-03AF-4141-BEB7-D484BD06C4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2981B320-0F99-BE41-96BC-240A4CE2C5B2}"/>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8" name="Footer Placeholder 7">
            <a:extLst>
              <a:ext uri="{FF2B5EF4-FFF2-40B4-BE49-F238E27FC236}">
                <a16:creationId xmlns:a16="http://schemas.microsoft.com/office/drawing/2014/main" xmlns="" id="{C641A129-EAF7-9444-8253-7CBAC341BC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B94C66C-60AB-7447-B4FD-E5BBD4C01540}"/>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83351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8F128-0E77-B341-A235-A04B7BC0DC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B89BB069-8EBC-6646-96A6-4812E388712B}"/>
              </a:ext>
            </a:extLst>
          </p:cNvPr>
          <p:cNvSpPr>
            <a:spLocks noGrp="1"/>
          </p:cNvSpPr>
          <p:nvPr>
            <p:ph type="dt" sz="half" idx="10"/>
          </p:nvPr>
        </p:nvSpPr>
        <p:spPr/>
        <p:txBody>
          <a:bodyPr/>
          <a:lstStyle/>
          <a:p>
            <a:fld id="{FA6A4665-5A3C-6B4C-90AB-FF75380137B4}" type="datetimeFigureOut">
              <a:rPr lang="en-US" smtClean="0"/>
              <a:t>20-05-21</a:t>
            </a:fld>
            <a:endParaRPr lang="en-US"/>
          </a:p>
        </p:txBody>
      </p:sp>
      <p:sp>
        <p:nvSpPr>
          <p:cNvPr id="4" name="Footer Placeholder 3">
            <a:extLst>
              <a:ext uri="{FF2B5EF4-FFF2-40B4-BE49-F238E27FC236}">
                <a16:creationId xmlns:a16="http://schemas.microsoft.com/office/drawing/2014/main" xmlns="" id="{6D34BB4C-4E0E-3D48-830D-D498F471F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EEF14C6-7779-8D45-9DE0-D3CCBB8234FE}"/>
              </a:ext>
            </a:extLst>
          </p:cNvPr>
          <p:cNvSpPr>
            <a:spLocks noGrp="1"/>
          </p:cNvSpPr>
          <p:nvPr>
            <p:ph type="sldNum" sz="quarter" idx="12"/>
          </p:nvPr>
        </p:nvSpPr>
        <p:spPr/>
        <p:txBody>
          <a:bodyPr/>
          <a:lstStyle/>
          <a:p>
            <a:fld id="{2A46200D-F291-5646-9004-E207C99FAEE1}" type="slidenum">
              <a:rPr lang="en-US" smtClean="0"/>
              <a:t>‹nr.›</a:t>
            </a:fld>
            <a:endParaRPr lang="en-US"/>
          </a:p>
        </p:txBody>
      </p:sp>
    </p:spTree>
    <p:extLst>
      <p:ext uri="{BB962C8B-B14F-4D97-AF65-F5344CB8AC3E}">
        <p14:creationId xmlns:p14="http://schemas.microsoft.com/office/powerpoint/2010/main" val="117488012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slideLayout" Target="../slideLayouts/slideLayout17.xml"/><Relationship Id="rId15" Type="http://schemas.openxmlformats.org/officeDocument/2006/relationships/theme" Target="../theme/theme4.xml"/><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5.xml"/><Relationship Id="rId13"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4.png"/><Relationship Id="rId1" Type="http://schemas.openxmlformats.org/officeDocument/2006/relationships/slideLayout" Target="../slideLayouts/slideLayout2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theme" Target="../theme/theme7.xml"/><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BFFE33E-DCCD-5A4D-8D04-7BDD7C6CD1D6}"/>
              </a:ext>
            </a:extLst>
          </p:cNvPr>
          <p:cNvPicPr>
            <a:picLocks noChangeAspect="1"/>
          </p:cNvPicPr>
          <p:nvPr userDrawn="1"/>
        </p:nvPicPr>
        <p:blipFill rotWithShape="1">
          <a:blip r:embed="rId3"/>
          <a:srcRect l="5309" t="22879" r="3877"/>
          <a:stretch/>
        </p:blipFill>
        <p:spPr>
          <a:xfrm>
            <a:off x="-11575" y="-9144"/>
            <a:ext cx="12280739" cy="6932984"/>
          </a:xfrm>
          <a:prstGeom prst="rect">
            <a:avLst/>
          </a:prstGeom>
        </p:spPr>
      </p:pic>
    </p:spTree>
    <p:extLst>
      <p:ext uri="{BB962C8B-B14F-4D97-AF65-F5344CB8AC3E}">
        <p14:creationId xmlns:p14="http://schemas.microsoft.com/office/powerpoint/2010/main" val="2190786938"/>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5E28AC-E517-F44D-8BDC-AAEA1EA344FC}"/>
              </a:ext>
            </a:extLst>
          </p:cNvPr>
          <p:cNvPicPr>
            <a:picLocks noChangeAspect="1"/>
          </p:cNvPicPr>
          <p:nvPr userDrawn="1"/>
        </p:nvPicPr>
        <p:blipFill rotWithShape="1">
          <a:blip r:embed="rId3"/>
          <a:srcRect t="39799" b="13348"/>
          <a:stretch/>
        </p:blipFill>
        <p:spPr>
          <a:xfrm>
            <a:off x="1296364" y="0"/>
            <a:ext cx="9815331" cy="6898132"/>
          </a:xfrm>
          <a:prstGeom prst="rect">
            <a:avLst/>
          </a:prstGeom>
        </p:spPr>
      </p:pic>
      <p:pic>
        <p:nvPicPr>
          <p:cNvPr id="8" name="Picture 7">
            <a:extLst>
              <a:ext uri="{FF2B5EF4-FFF2-40B4-BE49-F238E27FC236}">
                <a16:creationId xmlns:a16="http://schemas.microsoft.com/office/drawing/2014/main" xmlns="" id="{16F6604E-63D7-9A4E-BECA-9BB37D8FB50F}"/>
              </a:ext>
            </a:extLst>
          </p:cNvPr>
          <p:cNvPicPr>
            <a:picLocks noChangeAspect="1"/>
          </p:cNvPicPr>
          <p:nvPr userDrawn="1"/>
        </p:nvPicPr>
        <p:blipFill>
          <a:blip r:embed="rId4"/>
          <a:stretch>
            <a:fillRect/>
          </a:stretch>
        </p:blipFill>
        <p:spPr>
          <a:xfrm>
            <a:off x="-100314" y="0"/>
            <a:ext cx="12292314" cy="6938263"/>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95BE44E7-A188-CE45-BE60-15A45890EB81}"/>
              </a:ext>
            </a:extLst>
          </p:cNvPr>
          <p:cNvPicPr>
            <a:picLocks noChangeAspect="1"/>
          </p:cNvPicPr>
          <p:nvPr userDrawn="1"/>
        </p:nvPicPr>
        <p:blipFill>
          <a:blip r:embed="rId5">
            <a:alphaModFix/>
          </a:blip>
          <a:stretch>
            <a:fillRect/>
          </a:stretch>
        </p:blipFill>
        <p:spPr>
          <a:xfrm>
            <a:off x="-5542" y="-9144"/>
            <a:ext cx="4382242" cy="2558759"/>
          </a:xfrm>
          <a:prstGeom prst="rect">
            <a:avLst/>
          </a:prstGeom>
        </p:spPr>
      </p:pic>
    </p:spTree>
    <p:extLst>
      <p:ext uri="{BB962C8B-B14F-4D97-AF65-F5344CB8AC3E}">
        <p14:creationId xmlns:p14="http://schemas.microsoft.com/office/powerpoint/2010/main" val="3214825044"/>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6F6604E-63D7-9A4E-BECA-9BB37D8FB50F}"/>
              </a:ext>
            </a:extLst>
          </p:cNvPr>
          <p:cNvPicPr>
            <a:picLocks noChangeAspect="1"/>
          </p:cNvPicPr>
          <p:nvPr userDrawn="1"/>
        </p:nvPicPr>
        <p:blipFill>
          <a:blip r:embed="rId3"/>
          <a:stretch>
            <a:fillRect/>
          </a:stretch>
        </p:blipFill>
        <p:spPr>
          <a:xfrm>
            <a:off x="0" y="-18523"/>
            <a:ext cx="12292314" cy="6938263"/>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95BE44E7-A188-CE45-BE60-15A45890EB81}"/>
              </a:ext>
            </a:extLst>
          </p:cNvPr>
          <p:cNvPicPr>
            <a:picLocks noChangeAspect="1"/>
          </p:cNvPicPr>
          <p:nvPr userDrawn="1"/>
        </p:nvPicPr>
        <p:blipFill>
          <a:blip r:embed="rId4"/>
          <a:stretch>
            <a:fillRect/>
          </a:stretch>
        </p:blipFill>
        <p:spPr>
          <a:xfrm>
            <a:off x="0" y="-22303"/>
            <a:ext cx="4335261" cy="2531327"/>
          </a:xfrm>
          <a:prstGeom prst="rect">
            <a:avLst/>
          </a:prstGeom>
        </p:spPr>
      </p:pic>
    </p:spTree>
    <p:extLst>
      <p:ext uri="{BB962C8B-B14F-4D97-AF65-F5344CB8AC3E}">
        <p14:creationId xmlns:p14="http://schemas.microsoft.com/office/powerpoint/2010/main" val="223542169"/>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89070C7-3A56-5443-8CCB-0ECCAE605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AFE6890-4DA0-FE4D-BEFA-B3D3F09BC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021FF6B-3254-744A-846E-C01F9009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32F6647F-9EED-2643-B1AB-D0F67C42C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344E07-8026-5C45-998D-A1FF9274E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6200D-F291-5646-9004-E207C99FAEE1}" type="slidenum">
              <a:rPr lang="en-US" smtClean="0"/>
              <a:t>‹nr.›</a:t>
            </a:fld>
            <a:endParaRPr lang="en-US"/>
          </a:p>
        </p:txBody>
      </p:sp>
      <p:pic>
        <p:nvPicPr>
          <p:cNvPr id="7" name="Picture 6" descr="A close up of a logo&#10;&#10;Description automatically generated">
            <a:extLst>
              <a:ext uri="{FF2B5EF4-FFF2-40B4-BE49-F238E27FC236}">
                <a16:creationId xmlns:a16="http://schemas.microsoft.com/office/drawing/2014/main" xmlns="" id="{9B19AA4A-47FB-E74A-B99A-D76E4D2D840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152094" y="127094"/>
            <a:ext cx="897218" cy="897218"/>
          </a:xfrm>
          <a:prstGeom prst="rect">
            <a:avLst/>
          </a:prstGeom>
        </p:spPr>
      </p:pic>
      <p:pic>
        <p:nvPicPr>
          <p:cNvPr id="8" name="Picture 7">
            <a:extLst>
              <a:ext uri="{FF2B5EF4-FFF2-40B4-BE49-F238E27FC236}">
                <a16:creationId xmlns:a16="http://schemas.microsoft.com/office/drawing/2014/main" xmlns="" id="{8A620D56-45DD-3848-BBA2-3B2363C6641A}"/>
              </a:ext>
            </a:extLst>
          </p:cNvPr>
          <p:cNvPicPr>
            <a:picLocks noChangeAspect="1"/>
          </p:cNvPicPr>
          <p:nvPr userDrawn="1"/>
        </p:nvPicPr>
        <p:blipFill>
          <a:blip r:embed="rId17"/>
          <a:srcRect/>
          <a:stretch/>
        </p:blipFill>
        <p:spPr>
          <a:xfrm>
            <a:off x="0" y="0"/>
            <a:ext cx="9159832" cy="6869874"/>
          </a:xfrm>
          <a:prstGeom prst="rect">
            <a:avLst/>
          </a:prstGeom>
        </p:spPr>
      </p:pic>
    </p:spTree>
    <p:extLst>
      <p:ext uri="{BB962C8B-B14F-4D97-AF65-F5344CB8AC3E}">
        <p14:creationId xmlns:p14="http://schemas.microsoft.com/office/powerpoint/2010/main" val="34748498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718" r:id="rId5"/>
    <p:sldLayoutId id="2147483668" r:id="rId6"/>
    <p:sldLayoutId id="2147483669" r:id="rId7"/>
    <p:sldLayoutId id="2147483670" r:id="rId8"/>
    <p:sldLayoutId id="2147483671" r:id="rId9"/>
    <p:sldLayoutId id="2147483672" r:id="rId10"/>
    <p:sldLayoutId id="2147483673" r:id="rId11"/>
    <p:sldLayoutId id="2147483650" r:id="rId12"/>
    <p:sldLayoutId id="2147483661" r:id="rId13"/>
    <p:sldLayoutId id="21474837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89070C7-3A56-5443-8CCB-0ECCAE605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AFE6890-4DA0-FE4D-BEFA-B3D3F09BC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021FF6B-3254-744A-846E-C01F9009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A4665-5A3C-6B4C-90AB-FF75380137B4}" type="datetimeFigureOut">
              <a:rPr lang="en-US" smtClean="0"/>
              <a:t>20-05-21</a:t>
            </a:fld>
            <a:endParaRPr lang="en-US"/>
          </a:p>
        </p:txBody>
      </p:sp>
      <p:sp>
        <p:nvSpPr>
          <p:cNvPr id="5" name="Footer Placeholder 4">
            <a:extLst>
              <a:ext uri="{FF2B5EF4-FFF2-40B4-BE49-F238E27FC236}">
                <a16:creationId xmlns:a16="http://schemas.microsoft.com/office/drawing/2014/main" xmlns="" id="{32F6647F-9EED-2643-B1AB-D0F67C42C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344E07-8026-5C45-998D-A1FF9274E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6200D-F291-5646-9004-E207C99FAEE1}" type="slidenum">
              <a:rPr lang="en-US" smtClean="0"/>
              <a:t>‹nr.›</a:t>
            </a:fld>
            <a:endParaRPr lang="en-US"/>
          </a:p>
        </p:txBody>
      </p:sp>
      <p:pic>
        <p:nvPicPr>
          <p:cNvPr id="7" name="Picture 6" descr="A close up of a logo&#10;&#10;Description automatically generated">
            <a:extLst>
              <a:ext uri="{FF2B5EF4-FFF2-40B4-BE49-F238E27FC236}">
                <a16:creationId xmlns:a16="http://schemas.microsoft.com/office/drawing/2014/main" xmlns="" id="{9B19AA4A-47FB-E74A-B99A-D76E4D2D840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152094" y="127094"/>
            <a:ext cx="897218" cy="897218"/>
          </a:xfrm>
          <a:prstGeom prst="rect">
            <a:avLst/>
          </a:prstGeom>
        </p:spPr>
      </p:pic>
    </p:spTree>
    <p:extLst>
      <p:ext uri="{BB962C8B-B14F-4D97-AF65-F5344CB8AC3E}">
        <p14:creationId xmlns:p14="http://schemas.microsoft.com/office/powerpoint/2010/main" val="11267593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32F6647F-9EED-2643-B1AB-D0F67C42C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xmlns="" id="{5F6D8B7C-3C63-4F4B-B663-CCF331E71D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Title 2">
            <a:extLst>
              <a:ext uri="{FF2B5EF4-FFF2-40B4-BE49-F238E27FC236}">
                <a16:creationId xmlns:a16="http://schemas.microsoft.com/office/drawing/2014/main" xmlns="" id="{AEFA7332-0BB3-F247-98DF-46358518366E}"/>
              </a:ext>
            </a:extLst>
          </p:cNvPr>
          <p:cNvSpPr txBox="1">
            <a:spLocks/>
          </p:cNvSpPr>
          <p:nvPr userDrawn="1"/>
        </p:nvSpPr>
        <p:spPr>
          <a:xfrm>
            <a:off x="8153400" y="5434910"/>
            <a:ext cx="5225143" cy="11040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spc="300" err="1">
                <a:solidFill>
                  <a:schemeClr val="bg1"/>
                </a:solidFill>
              </a:rPr>
              <a:t>Bedankt</a:t>
            </a:r>
            <a:endParaRPr lang="en-US" sz="5500" spc="300">
              <a:solidFill>
                <a:schemeClr val="bg1"/>
              </a:solidFill>
            </a:endParaRPr>
          </a:p>
        </p:txBody>
      </p:sp>
      <p:pic>
        <p:nvPicPr>
          <p:cNvPr id="6" name="Picture 5" descr="A close up of a logo&#10;&#10;Description automatically generated">
            <a:extLst>
              <a:ext uri="{FF2B5EF4-FFF2-40B4-BE49-F238E27FC236}">
                <a16:creationId xmlns:a16="http://schemas.microsoft.com/office/drawing/2014/main" xmlns="" id="{73990AC5-3FC0-0442-992D-290B228264F1}"/>
              </a:ext>
            </a:extLst>
          </p:cNvPr>
          <p:cNvPicPr>
            <a:picLocks noChangeAspect="1"/>
          </p:cNvPicPr>
          <p:nvPr userDrawn="1"/>
        </p:nvPicPr>
        <p:blipFill>
          <a:blip r:embed="rId4"/>
          <a:stretch>
            <a:fillRect/>
          </a:stretch>
        </p:blipFill>
        <p:spPr>
          <a:xfrm>
            <a:off x="0" y="-22303"/>
            <a:ext cx="4335261" cy="2531327"/>
          </a:xfrm>
          <a:prstGeom prst="rect">
            <a:avLst/>
          </a:prstGeom>
        </p:spPr>
      </p:pic>
    </p:spTree>
    <p:extLst>
      <p:ext uri="{BB962C8B-B14F-4D97-AF65-F5344CB8AC3E}">
        <p14:creationId xmlns:p14="http://schemas.microsoft.com/office/powerpoint/2010/main" val="1341726389"/>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9F485A0C-633E-4092-96A4-5D0134099358}"/>
              </a:ext>
            </a:extLst>
          </p:cNvPr>
          <p:cNvSpPr>
            <a:spLocks noGrp="1"/>
          </p:cNvSpPr>
          <p:nvPr>
            <p:ph type="title"/>
          </p:nvPr>
        </p:nvSpPr>
        <p:spPr>
          <a:xfrm>
            <a:off x="949325" y="365125"/>
            <a:ext cx="7702550" cy="1325563"/>
          </a:xfrm>
          <a:prstGeom prst="rect">
            <a:avLst/>
          </a:prstGeom>
          <a:solidFill>
            <a:schemeClr val="bg1"/>
          </a:solidFill>
        </p:spPr>
        <p:txBody>
          <a:bodyPr vert="horz" lIns="0" tIns="45720" rIns="0" bIns="0" rtlCol="0" anchor="t" anchorCtr="0">
            <a:noAutofit/>
          </a:bodyPr>
          <a:lstStyle/>
          <a:p>
            <a:r>
              <a:rPr lang="nl-NL" noProof="0"/>
              <a:t>Klik om stijl te bewerken</a:t>
            </a:r>
          </a:p>
        </p:txBody>
      </p:sp>
      <p:sp>
        <p:nvSpPr>
          <p:cNvPr id="3" name="Tijdelijke aanduiding voor tekst 2">
            <a:extLst>
              <a:ext uri="{FF2B5EF4-FFF2-40B4-BE49-F238E27FC236}">
                <a16:creationId xmlns:a16="http://schemas.microsoft.com/office/drawing/2014/main" xmlns="" id="{71C0691E-042D-43F3-88AD-9508E2FF15C0}"/>
              </a:ext>
            </a:extLst>
          </p:cNvPr>
          <p:cNvSpPr>
            <a:spLocks noGrp="1"/>
          </p:cNvSpPr>
          <p:nvPr>
            <p:ph type="body" idx="1"/>
          </p:nvPr>
        </p:nvSpPr>
        <p:spPr>
          <a:xfrm>
            <a:off x="949324" y="1825625"/>
            <a:ext cx="7702551" cy="4351338"/>
          </a:xfrm>
          <a:prstGeom prst="rect">
            <a:avLst/>
          </a:prstGeom>
        </p:spPr>
        <p:txBody>
          <a:bodyPr vert="horz" lIns="0" tIns="45720" rIns="0" bIns="45720" rtlCol="0">
            <a:noAutofit/>
          </a:bodyPr>
          <a:lstStyle/>
          <a:p>
            <a:pPr lvl="0"/>
            <a:r>
              <a:rPr lang="nl-NL" noProof="0"/>
              <a:t>Klikken om de tekststijl van het model te bewerken</a:t>
            </a:r>
          </a:p>
          <a:p>
            <a:pPr lvl="1"/>
            <a:r>
              <a:rPr lang="nl-NL" noProof="0"/>
              <a:t>Tweede niveau</a:t>
            </a:r>
          </a:p>
        </p:txBody>
      </p:sp>
      <p:pic>
        <p:nvPicPr>
          <p:cNvPr id="8" name="Afbeelding 7">
            <a:extLst>
              <a:ext uri="{FF2B5EF4-FFF2-40B4-BE49-F238E27FC236}">
                <a16:creationId xmlns:a16="http://schemas.microsoft.com/office/drawing/2014/main" xmlns="" id="{2B620EE3-F1DB-4884-9F74-90077179446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a:stretch/>
        </p:blipFill>
        <p:spPr>
          <a:xfrm>
            <a:off x="1898" y="4345289"/>
            <a:ext cx="12188203" cy="2511259"/>
          </a:xfrm>
          <a:prstGeom prst="rect">
            <a:avLst/>
          </a:prstGeom>
        </p:spPr>
      </p:pic>
      <p:pic>
        <p:nvPicPr>
          <p:cNvPr id="10" name="Afbeelding 9" descr="Afbeelding met brug&#10;&#10;Automatisch gegenereerde beschrijving">
            <a:extLst>
              <a:ext uri="{FF2B5EF4-FFF2-40B4-BE49-F238E27FC236}">
                <a16:creationId xmlns:a16="http://schemas.microsoft.com/office/drawing/2014/main" xmlns="" id="{2CFDA947-775C-4473-AFD5-6656F539307D}"/>
              </a:ext>
            </a:extLst>
          </p:cNvPr>
          <p:cNvPicPr>
            <a:picLocks noChangeAspect="1"/>
          </p:cNvPicPr>
          <p:nvPr userDrawn="1"/>
        </p:nvPicPr>
        <p:blipFill>
          <a:blip r:embed="rId11"/>
          <a:stretch>
            <a:fillRect/>
          </a:stretch>
        </p:blipFill>
        <p:spPr>
          <a:xfrm>
            <a:off x="11152800" y="126000"/>
            <a:ext cx="902286" cy="896190"/>
          </a:xfrm>
          <a:prstGeom prst="rect">
            <a:avLst/>
          </a:prstGeom>
        </p:spPr>
      </p:pic>
    </p:spTree>
    <p:extLst>
      <p:ext uri="{BB962C8B-B14F-4D97-AF65-F5344CB8AC3E}">
        <p14:creationId xmlns:p14="http://schemas.microsoft.com/office/powerpoint/2010/main" val="19698292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xStyles>
    <p:titleStyle>
      <a:lvl1pPr algn="l" defTabSz="914400" rtl="0" eaLnBrk="1" latinLnBrk="0" hangingPunct="1">
        <a:lnSpc>
          <a:spcPct val="90000"/>
        </a:lnSpc>
        <a:spcBef>
          <a:spcPct val="0"/>
        </a:spcBef>
        <a:buNone/>
        <a:defRPr sz="34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598">
          <p15:clr>
            <a:srgbClr val="F26B43"/>
          </p15:clr>
        </p15:guide>
        <p15:guide id="2" pos="5450">
          <p15:clr>
            <a:srgbClr val="F26B43"/>
          </p15:clr>
        </p15:guide>
        <p15:guide id="3" orient="horz" pos="232">
          <p15:clr>
            <a:srgbClr val="F26B43"/>
          </p15:clr>
        </p15:guide>
        <p15:guide id="4" orient="horz" pos="3884">
          <p15:clr>
            <a:srgbClr val="F26B43"/>
          </p15:clr>
        </p15:guide>
        <p15:guide id="5" orient="horz" pos="1139">
          <p15:clr>
            <a:srgbClr val="F26B43"/>
          </p15:clr>
        </p15:guide>
        <p15:guide id="6" pos="6788">
          <p15:clr>
            <a:srgbClr val="F26B43"/>
          </p15:clr>
        </p15:guide>
        <p15:guide id="7" orient="horz" pos="7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hyperlink" Target="http://www.agora.nl" TargetMode="External"/><Relationship Id="rId4" Type="http://schemas.openxmlformats.org/officeDocument/2006/relationships/hyperlink" Target="https://palliatievebenadering.1sociaaldomein.nl/" TargetMode="External"/><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J9LV2c404Ag" TargetMode="External"/><Relationship Id="rId4" Type="http://schemas.openxmlformats.org/officeDocument/2006/relationships/hyperlink" Target="https://www.youtube.com/watch?v=kO-YE7adGrY" TargetMode="External"/><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3F876BA-39CB-BD48-9A55-6C2ECB867F1E}"/>
              </a:ext>
            </a:extLst>
          </p:cNvPr>
          <p:cNvSpPr txBox="1">
            <a:spLocks/>
          </p:cNvSpPr>
          <p:nvPr/>
        </p:nvSpPr>
        <p:spPr>
          <a:xfrm>
            <a:off x="753341" y="2616200"/>
            <a:ext cx="7772400" cy="347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b="1" dirty="0">
              <a:solidFill>
                <a:schemeClr val="bg1"/>
              </a:solidFill>
            </a:endParaRPr>
          </a:p>
          <a:p>
            <a:r>
              <a:rPr lang="nl-NL" b="1" dirty="0" smtClean="0">
                <a:solidFill>
                  <a:schemeClr val="bg1"/>
                </a:solidFill>
              </a:rPr>
              <a:t>Sessie 10: een </a:t>
            </a:r>
            <a:r>
              <a:rPr lang="nl-NL" b="1" dirty="0">
                <a:solidFill>
                  <a:schemeClr val="bg1"/>
                </a:solidFill>
              </a:rPr>
              <a:t>palliatieve benadering in de </a:t>
            </a:r>
            <a:r>
              <a:rPr lang="nl-NL" b="1" dirty="0" smtClean="0">
                <a:solidFill>
                  <a:schemeClr val="bg1"/>
                </a:solidFill>
              </a:rPr>
              <a:t>volle breedte</a:t>
            </a:r>
            <a:endParaRPr lang="nl-NL" b="1" dirty="0">
              <a:solidFill>
                <a:schemeClr val="bg1"/>
              </a:solidFill>
            </a:endParaRPr>
          </a:p>
          <a:p>
            <a:endParaRPr lang="en-US" dirty="0" smtClean="0">
              <a:solidFill>
                <a:schemeClr val="bg1"/>
              </a:solidFill>
            </a:endParaRPr>
          </a:p>
          <a:p>
            <a:r>
              <a:rPr lang="en-US" sz="3200" dirty="0" err="1" smtClean="0">
                <a:solidFill>
                  <a:schemeClr val="bg1"/>
                </a:solidFill>
              </a:rPr>
              <a:t>Carolien</a:t>
            </a:r>
            <a:r>
              <a:rPr lang="en-US" sz="3200" dirty="0" smtClean="0">
                <a:solidFill>
                  <a:schemeClr val="bg1"/>
                </a:solidFill>
              </a:rPr>
              <a:t> </a:t>
            </a:r>
            <a:r>
              <a:rPr lang="en-US" sz="3200" dirty="0" err="1" smtClean="0">
                <a:solidFill>
                  <a:schemeClr val="bg1"/>
                </a:solidFill>
              </a:rPr>
              <a:t>Neefjes</a:t>
            </a:r>
            <a:endParaRPr lang="en-US" sz="3200" dirty="0" smtClean="0">
              <a:solidFill>
                <a:schemeClr val="bg1"/>
              </a:solidFill>
            </a:endParaRPr>
          </a:p>
          <a:p>
            <a:r>
              <a:rPr lang="en-US" sz="3200" dirty="0" smtClean="0">
                <a:solidFill>
                  <a:schemeClr val="bg1"/>
                </a:solidFill>
              </a:rPr>
              <a:t>Sandrina Sangers</a:t>
            </a:r>
          </a:p>
        </p:txBody>
      </p:sp>
      <p:sp>
        <p:nvSpPr>
          <p:cNvPr id="6" name="Subtitle 2">
            <a:extLst>
              <a:ext uri="{FF2B5EF4-FFF2-40B4-BE49-F238E27FC236}">
                <a16:creationId xmlns:a16="http://schemas.microsoft.com/office/drawing/2014/main" xmlns="" id="{58CF69CF-E100-D346-AB0D-5B8DF5FAE972}"/>
              </a:ext>
            </a:extLst>
          </p:cNvPr>
          <p:cNvSpPr txBox="1">
            <a:spLocks/>
          </p:cNvSpPr>
          <p:nvPr/>
        </p:nvSpPr>
        <p:spPr>
          <a:xfrm>
            <a:off x="660400" y="6019800"/>
            <a:ext cx="6883400" cy="4508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Tree>
    <p:extLst>
      <p:ext uri="{BB962C8B-B14F-4D97-AF65-F5344CB8AC3E}">
        <p14:creationId xmlns:p14="http://schemas.microsoft.com/office/powerpoint/2010/main" val="6067792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infographic sociale kaart.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398653" y="152922"/>
            <a:ext cx="9691615" cy="6584923"/>
          </a:xfrm>
          <a:prstGeom prst="rect">
            <a:avLst/>
          </a:prstGeom>
        </p:spPr>
      </p:pic>
    </p:spTree>
    <p:extLst>
      <p:ext uri="{BB962C8B-B14F-4D97-AF65-F5344CB8AC3E}">
        <p14:creationId xmlns:p14="http://schemas.microsoft.com/office/powerpoint/2010/main" val="41840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1E959A"/>
                </a:solidFill>
              </a:rPr>
              <a:t>De volle breedte</a:t>
            </a:r>
            <a:r>
              <a:rPr lang="is-IS" dirty="0" smtClean="0">
                <a:solidFill>
                  <a:srgbClr val="1E959A"/>
                </a:solidFill>
              </a:rPr>
              <a:t>…...</a:t>
            </a:r>
            <a:endParaRPr lang="nl-NL" dirty="0">
              <a:solidFill>
                <a:srgbClr val="1E959A"/>
              </a:solidFill>
            </a:endParaRPr>
          </a:p>
        </p:txBody>
      </p:sp>
      <p:sp>
        <p:nvSpPr>
          <p:cNvPr id="3" name="Tijdelijke aanduiding voor inhoud 2"/>
          <p:cNvSpPr>
            <a:spLocks noGrp="1"/>
          </p:cNvSpPr>
          <p:nvPr>
            <p:ph idx="1"/>
          </p:nvPr>
        </p:nvSpPr>
        <p:spPr/>
        <p:txBody>
          <a:bodyPr/>
          <a:lstStyle/>
          <a:p>
            <a:pPr marL="0" indent="0">
              <a:buNone/>
            </a:pPr>
            <a:r>
              <a:rPr lang="nl-NL" sz="4400" dirty="0" smtClean="0">
                <a:solidFill>
                  <a:schemeClr val="accent2"/>
                </a:solidFill>
              </a:rPr>
              <a:t>Met wie ga jij morgen contact opnemen?</a:t>
            </a:r>
          </a:p>
          <a:p>
            <a:pPr marL="0" indent="0" algn="ctr">
              <a:buNone/>
            </a:pPr>
            <a:endParaRPr lang="nl-NL" sz="4400" dirty="0" smtClean="0">
              <a:solidFill>
                <a:schemeClr val="accent2"/>
              </a:solidFill>
            </a:endParaRPr>
          </a:p>
        </p:txBody>
      </p:sp>
      <p:pic>
        <p:nvPicPr>
          <p:cNvPr id="5" name="Afbeelding 4" descr="telefoon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05" y="2797128"/>
            <a:ext cx="8236065" cy="2905138"/>
          </a:xfrm>
          <a:prstGeom prst="rect">
            <a:avLst/>
          </a:prstGeom>
        </p:spPr>
      </p:pic>
    </p:spTree>
    <p:extLst>
      <p:ext uri="{BB962C8B-B14F-4D97-AF65-F5344CB8AC3E}">
        <p14:creationId xmlns:p14="http://schemas.microsoft.com/office/powerpoint/2010/main" val="24792305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781230" y="2411252"/>
            <a:ext cx="8681299" cy="3046988"/>
          </a:xfrm>
          <a:prstGeom prst="rect">
            <a:avLst/>
          </a:prstGeom>
          <a:noFill/>
        </p:spPr>
        <p:txBody>
          <a:bodyPr wrap="square" rtlCol="0">
            <a:spAutoFit/>
          </a:bodyPr>
          <a:lstStyle/>
          <a:p>
            <a:r>
              <a:rPr lang="nl-NL" sz="3200" dirty="0" smtClean="0">
                <a:solidFill>
                  <a:schemeClr val="bg1"/>
                </a:solidFill>
              </a:rPr>
              <a:t>Kijk ook eens op:</a:t>
            </a:r>
          </a:p>
          <a:p>
            <a:r>
              <a:rPr lang="nl-NL" sz="3200" dirty="0" smtClean="0">
                <a:solidFill>
                  <a:schemeClr val="bg1"/>
                </a:solidFill>
              </a:rPr>
              <a:t> </a:t>
            </a:r>
          </a:p>
          <a:p>
            <a:r>
              <a:rPr lang="nl-NL" sz="3200" dirty="0" smtClean="0">
                <a:solidFill>
                  <a:schemeClr val="bg1"/>
                </a:solidFill>
                <a:hlinkClick r:id="rId3"/>
              </a:rPr>
              <a:t>www.agora.nl</a:t>
            </a:r>
            <a:endParaRPr lang="nl-NL" sz="3200" dirty="0" smtClean="0">
              <a:solidFill>
                <a:schemeClr val="bg1"/>
              </a:solidFill>
            </a:endParaRPr>
          </a:p>
          <a:p>
            <a:endParaRPr lang="nl-NL" sz="3200" dirty="0">
              <a:solidFill>
                <a:schemeClr val="bg1"/>
              </a:solidFill>
            </a:endParaRPr>
          </a:p>
          <a:p>
            <a:r>
              <a:rPr lang="nl-NL" sz="3200" dirty="0">
                <a:solidFill>
                  <a:schemeClr val="bg1"/>
                </a:solidFill>
                <a:hlinkClick r:id="rId4"/>
              </a:rPr>
              <a:t>https://palliatievebenadering.1sociaaldomein.nl</a:t>
            </a:r>
            <a:r>
              <a:rPr lang="nl-NL" sz="3200" dirty="0" smtClean="0">
                <a:solidFill>
                  <a:schemeClr val="bg1"/>
                </a:solidFill>
                <a:hlinkClick r:id="rId4"/>
              </a:rPr>
              <a:t>/</a:t>
            </a:r>
            <a:endParaRPr lang="nl-NL" sz="3200" dirty="0" smtClean="0">
              <a:solidFill>
                <a:schemeClr val="bg1"/>
              </a:solidFill>
            </a:endParaRPr>
          </a:p>
          <a:p>
            <a:endParaRPr lang="nl-NL" sz="3200" dirty="0">
              <a:solidFill>
                <a:schemeClr val="bg1"/>
              </a:solidFill>
            </a:endParaRPr>
          </a:p>
        </p:txBody>
      </p:sp>
    </p:spTree>
    <p:extLst>
      <p:ext uri="{BB962C8B-B14F-4D97-AF65-F5344CB8AC3E}">
        <p14:creationId xmlns:p14="http://schemas.microsoft.com/office/powerpoint/2010/main" val="9917325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B4F01EB6-65FA-4849-9DF8-3177A188DB60}"/>
              </a:ext>
            </a:extLst>
          </p:cNvPr>
          <p:cNvSpPr>
            <a:spLocks noGrp="1"/>
          </p:cNvSpPr>
          <p:nvPr>
            <p:ph idx="1"/>
          </p:nvPr>
        </p:nvSpPr>
        <p:spPr/>
        <p:txBody>
          <a:bodyPr>
            <a:normAutofit/>
          </a:bodyPr>
          <a:lstStyle/>
          <a:p>
            <a:pPr marL="0" indent="0">
              <a:buNone/>
            </a:pPr>
            <a:r>
              <a:rPr lang="nl-NL" sz="4000" b="1" dirty="0"/>
              <a:t>                                   </a:t>
            </a:r>
          </a:p>
          <a:p>
            <a:pPr marL="0" indent="0">
              <a:buNone/>
            </a:pPr>
            <a:r>
              <a:rPr lang="nl-NL" sz="4000" b="1" dirty="0"/>
              <a:t>                          </a:t>
            </a:r>
            <a:r>
              <a:rPr lang="nl-NL" sz="4000" b="1" dirty="0" err="1" smtClean="0">
                <a:solidFill>
                  <a:schemeClr val="accent2"/>
                </a:solidFill>
              </a:rPr>
              <a:t>Disclosure</a:t>
            </a:r>
            <a:r>
              <a:rPr lang="nl-NL" sz="4000" b="1" dirty="0" smtClean="0">
                <a:solidFill>
                  <a:schemeClr val="accent2"/>
                </a:solidFill>
              </a:rPr>
              <a:t> sprekers:</a:t>
            </a:r>
          </a:p>
          <a:p>
            <a:pPr marL="0" indent="0">
              <a:buNone/>
            </a:pPr>
            <a:endParaRPr lang="nl-NL" sz="4000" b="1" dirty="0" smtClean="0">
              <a:solidFill>
                <a:schemeClr val="accent2"/>
              </a:solidFill>
            </a:endParaRPr>
          </a:p>
          <a:p>
            <a:pPr marL="0" indent="0" algn="ctr">
              <a:buNone/>
            </a:pPr>
            <a:r>
              <a:rPr lang="nl-NL" sz="4000" dirty="0"/>
              <a:t>Geen (potentiële) belangenverstrengeling</a:t>
            </a:r>
            <a:endParaRPr lang="nl-NL" sz="4000" b="1" dirty="0">
              <a:solidFill>
                <a:schemeClr val="accent2"/>
              </a:solidFill>
            </a:endParaRPr>
          </a:p>
        </p:txBody>
      </p:sp>
    </p:spTree>
    <p:extLst>
      <p:ext uri="{BB962C8B-B14F-4D97-AF65-F5344CB8AC3E}">
        <p14:creationId xmlns:p14="http://schemas.microsoft.com/office/powerpoint/2010/main" val="3706509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403193-185A-4A48-8116-44A7E1F4E04A}"/>
              </a:ext>
            </a:extLst>
          </p:cNvPr>
          <p:cNvSpPr>
            <a:spLocks noGrp="1"/>
          </p:cNvSpPr>
          <p:nvPr>
            <p:ph type="title"/>
          </p:nvPr>
        </p:nvSpPr>
        <p:spPr/>
        <p:txBody>
          <a:bodyPr/>
          <a:lstStyle/>
          <a:p>
            <a:r>
              <a:rPr lang="nl-NL" dirty="0" smtClean="0"/>
              <a:t>De palliatieve benadering in de volle breedte</a:t>
            </a:r>
            <a:endParaRPr lang="nl-NL" dirty="0"/>
          </a:p>
        </p:txBody>
      </p:sp>
      <p:sp>
        <p:nvSpPr>
          <p:cNvPr id="3" name="Tijdelijke aanduiding voor inhoud 2">
            <a:extLst>
              <a:ext uri="{FF2B5EF4-FFF2-40B4-BE49-F238E27FC236}">
                <a16:creationId xmlns:a16="http://schemas.microsoft.com/office/drawing/2014/main" xmlns="" id="{0D04586B-2AA4-4B6E-A4C0-2B50019BC496}"/>
              </a:ext>
            </a:extLst>
          </p:cNvPr>
          <p:cNvSpPr>
            <a:spLocks noGrp="1"/>
          </p:cNvSpPr>
          <p:nvPr>
            <p:ph idx="1"/>
          </p:nvPr>
        </p:nvSpPr>
        <p:spPr>
          <a:xfrm>
            <a:off x="954608" y="2656048"/>
            <a:ext cx="9753600" cy="2788851"/>
          </a:xfrm>
        </p:spPr>
        <p:txBody>
          <a:bodyPr/>
          <a:lstStyle/>
          <a:p>
            <a:endParaRPr lang="nl-NL" sz="2000" dirty="0"/>
          </a:p>
          <a:p>
            <a:r>
              <a:rPr lang="nl-NL" sz="1800" dirty="0" smtClean="0"/>
              <a:t>De </a:t>
            </a:r>
            <a:r>
              <a:rPr lang="nl-NL" sz="1800" dirty="0"/>
              <a:t>Palliatieve benadering is de </a:t>
            </a:r>
            <a:r>
              <a:rPr lang="nl-NL" sz="1800" b="1" dirty="0" smtClean="0"/>
              <a:t>integrale</a:t>
            </a:r>
            <a:r>
              <a:rPr lang="nl-NL" sz="1800" dirty="0" smtClean="0"/>
              <a:t>, </a:t>
            </a:r>
            <a:r>
              <a:rPr lang="nl-NL" sz="1800" b="1" dirty="0" smtClean="0"/>
              <a:t>proactieve</a:t>
            </a:r>
            <a:r>
              <a:rPr lang="nl-NL" sz="1800" dirty="0" smtClean="0"/>
              <a:t> aandacht </a:t>
            </a:r>
            <a:r>
              <a:rPr lang="nl-NL" sz="1800" dirty="0"/>
              <a:t>van professionals en vrijwilligers, </a:t>
            </a:r>
            <a:endParaRPr lang="nl-NL" sz="1800" dirty="0" smtClean="0"/>
          </a:p>
          <a:p>
            <a:r>
              <a:rPr lang="nl-NL" sz="1800" dirty="0" smtClean="0"/>
              <a:t>in </a:t>
            </a:r>
            <a:r>
              <a:rPr lang="nl-NL" sz="1800" dirty="0"/>
              <a:t>de </a:t>
            </a:r>
            <a:r>
              <a:rPr lang="nl-NL" sz="1800" b="1" dirty="0"/>
              <a:t>zorg</a:t>
            </a:r>
            <a:r>
              <a:rPr lang="nl-NL" sz="1800" dirty="0"/>
              <a:t> en het </a:t>
            </a:r>
            <a:r>
              <a:rPr lang="nl-NL" sz="1800" b="1" dirty="0"/>
              <a:t>sociaal</a:t>
            </a:r>
            <a:r>
              <a:rPr lang="nl-NL" sz="1800" dirty="0"/>
              <a:t> domein, </a:t>
            </a:r>
            <a:endParaRPr lang="nl-NL" sz="1800" dirty="0" smtClean="0"/>
          </a:p>
          <a:p>
            <a:r>
              <a:rPr lang="nl-NL" sz="1800" dirty="0" smtClean="0"/>
              <a:t>voor </a:t>
            </a:r>
            <a:r>
              <a:rPr lang="nl-NL" sz="1800" dirty="0"/>
              <a:t>de </a:t>
            </a:r>
            <a:r>
              <a:rPr lang="nl-NL" sz="1800" b="1" dirty="0"/>
              <a:t>vier dimensies </a:t>
            </a:r>
            <a:r>
              <a:rPr lang="nl-NL" sz="1800" dirty="0"/>
              <a:t>(fysiek, sociaal, psychisch en zingeving) in het leven van iemand met een </a:t>
            </a:r>
            <a:r>
              <a:rPr lang="nl-NL" sz="1800" b="1" dirty="0"/>
              <a:t>ongeneeslijke ziekte</a:t>
            </a:r>
            <a:r>
              <a:rPr lang="nl-NL" sz="1800" dirty="0"/>
              <a:t> of </a:t>
            </a:r>
            <a:r>
              <a:rPr lang="nl-NL" sz="1800" b="1" dirty="0"/>
              <a:t>kwetsbaarheid</a:t>
            </a:r>
            <a:r>
              <a:rPr lang="nl-NL" sz="1800" dirty="0"/>
              <a:t> door ouderdom, </a:t>
            </a:r>
            <a:r>
              <a:rPr lang="nl-NL" sz="1800" dirty="0" err="1" smtClean="0"/>
              <a:t>èn</a:t>
            </a:r>
            <a:r>
              <a:rPr lang="nl-NL" sz="1800" dirty="0" smtClean="0"/>
              <a:t> </a:t>
            </a:r>
            <a:r>
              <a:rPr lang="nl-NL" sz="1800" dirty="0"/>
              <a:t>hun naasten. </a:t>
            </a:r>
          </a:p>
          <a:p>
            <a:r>
              <a:rPr lang="nl-NL" sz="1800" dirty="0"/>
              <a:t> </a:t>
            </a:r>
          </a:p>
          <a:p>
            <a:r>
              <a:rPr lang="nl-NL" sz="1800" dirty="0"/>
              <a:t>Het begint </a:t>
            </a:r>
            <a:r>
              <a:rPr lang="nl-NL" sz="1800" b="1" dirty="0"/>
              <a:t>wanneer de ziekte is gediagnosticeerd </a:t>
            </a:r>
            <a:r>
              <a:rPr lang="nl-NL" sz="1800" dirty="0"/>
              <a:t>en gaat door </a:t>
            </a:r>
            <a:r>
              <a:rPr lang="nl-NL" sz="1800" b="1" dirty="0"/>
              <a:t>tot het einde van het leven</a:t>
            </a:r>
            <a:r>
              <a:rPr lang="nl-NL" sz="1800" dirty="0"/>
              <a:t>. </a:t>
            </a:r>
            <a:endParaRPr lang="nl-NL" sz="1800" dirty="0" smtClean="0"/>
          </a:p>
          <a:p>
            <a:r>
              <a:rPr lang="nl-NL" sz="1800" dirty="0" smtClean="0"/>
              <a:t>Voor </a:t>
            </a:r>
            <a:r>
              <a:rPr lang="nl-NL" sz="1800" dirty="0"/>
              <a:t>de naaste is na het overlijden nog aandacht en ondersteuning bij verlies en rouw. </a:t>
            </a:r>
          </a:p>
          <a:p>
            <a:endParaRPr lang="nl-NL" dirty="0"/>
          </a:p>
          <a:p>
            <a:endParaRPr lang="nl-NL" dirty="0"/>
          </a:p>
        </p:txBody>
      </p:sp>
      <p:sp>
        <p:nvSpPr>
          <p:cNvPr id="4" name="Tijdelijke aanduiding voor tekst 3">
            <a:extLst>
              <a:ext uri="{FF2B5EF4-FFF2-40B4-BE49-F238E27FC236}">
                <a16:creationId xmlns:a16="http://schemas.microsoft.com/office/drawing/2014/main" xmlns="" id="{6BFCE0A1-1FD7-4A13-AFDF-36BC508871D7}"/>
              </a:ext>
            </a:extLst>
          </p:cNvPr>
          <p:cNvSpPr>
            <a:spLocks noGrp="1"/>
          </p:cNvSpPr>
          <p:nvPr>
            <p:ph type="body" sz="quarter" idx="10"/>
          </p:nvPr>
        </p:nvSpPr>
        <p:spPr>
          <a:xfrm>
            <a:off x="948396" y="1180787"/>
            <a:ext cx="9827554" cy="1641264"/>
          </a:xfrm>
        </p:spPr>
        <p:txBody>
          <a:bodyPr vert="horz" lIns="0" tIns="45720" rIns="0" bIns="45720" rtlCol="0" anchor="t">
            <a:noAutofit/>
          </a:bodyPr>
          <a:lstStyle/>
          <a:p>
            <a:r>
              <a:rPr lang="nl-NL" sz="2400" b="1" dirty="0" err="1"/>
              <a:t>Léven</a:t>
            </a:r>
            <a:r>
              <a:rPr lang="nl-NL" sz="2400" b="1" dirty="0"/>
              <a:t> tot het einde</a:t>
            </a:r>
            <a:r>
              <a:rPr lang="nl-NL" sz="2400" b="1" dirty="0" smtClean="0"/>
              <a:t>!</a:t>
            </a:r>
          </a:p>
          <a:p>
            <a:endParaRPr lang="nl-NL" sz="1800" dirty="0" smtClean="0">
              <a:solidFill>
                <a:schemeClr val="tx1"/>
              </a:solidFill>
              <a:latin typeface="Calibri" panose="020F0502020204030204" pitchFamily="34" charset="0"/>
              <a:ea typeface="Calibri" panose="020F0502020204030204" pitchFamily="34" charset="0"/>
              <a:cs typeface="Arial" panose="020B0604020202020204" pitchFamily="34" charset="0"/>
            </a:endParaRPr>
          </a:p>
          <a:p>
            <a:r>
              <a:rPr lang="nl-NL" sz="1800" dirty="0" smtClean="0">
                <a:solidFill>
                  <a:schemeClr val="tx1"/>
                </a:solidFill>
                <a:latin typeface="Calibri" panose="020F0502020204030204" pitchFamily="34" charset="0"/>
                <a:ea typeface="Calibri" panose="020F0502020204030204" pitchFamily="34" charset="0"/>
                <a:cs typeface="Arial" panose="020B0604020202020204" pitchFamily="34" charset="0"/>
              </a:rPr>
              <a:t>Agora </a:t>
            </a:r>
            <a:r>
              <a:rPr lang="nl-NL" sz="1800" dirty="0">
                <a:solidFill>
                  <a:schemeClr val="tx1"/>
                </a:solidFill>
                <a:latin typeface="Calibri" panose="020F0502020204030204" pitchFamily="34" charset="0"/>
                <a:ea typeface="Calibri" panose="020F0502020204030204" pitchFamily="34" charset="0"/>
                <a:cs typeface="Arial" panose="020B0604020202020204" pitchFamily="34" charset="0"/>
              </a:rPr>
              <a:t>werkt aan een wereld waarin mensen in de laatste levensfase, samen met degenen die voor hen belangrijk zijn, op een bij hen passende manier kunnen leven tot het einde. Bij Agora staan het menselijk perspectief en de palliatieve benadering door middel van vier dimensies centraal</a:t>
            </a:r>
            <a:r>
              <a:rPr lang="nl-NL" sz="1800" dirty="0" smtClean="0">
                <a:solidFill>
                  <a:schemeClr val="tx1"/>
                </a:solidFill>
                <a:latin typeface="Calibri" panose="020F0502020204030204" pitchFamily="34" charset="0"/>
                <a:ea typeface="Calibri" panose="020F0502020204030204" pitchFamily="34" charset="0"/>
                <a:cs typeface="Arial" panose="020B0604020202020204" pitchFamily="34" charset="0"/>
              </a:rPr>
              <a:t>.</a:t>
            </a:r>
            <a:endParaRPr lang="nl-NL" sz="1800"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46322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052FD1-8D53-4859-BDAD-F5251F39DB9B}"/>
              </a:ext>
            </a:extLst>
          </p:cNvPr>
          <p:cNvSpPr>
            <a:spLocks noGrp="1"/>
          </p:cNvSpPr>
          <p:nvPr>
            <p:ph type="title"/>
          </p:nvPr>
        </p:nvSpPr>
        <p:spPr>
          <a:xfrm>
            <a:off x="492642" y="131210"/>
            <a:ext cx="10515600" cy="1221266"/>
          </a:xfrm>
        </p:spPr>
        <p:txBody>
          <a:bodyPr>
            <a:normAutofit/>
          </a:bodyPr>
          <a:lstStyle/>
          <a:p>
            <a:r>
              <a:rPr lang="nl-NL" sz="3600">
                <a:solidFill>
                  <a:schemeClr val="accent1"/>
                </a:solidFill>
              </a:rPr>
              <a:t>Vier dimensies in de palliatieve benadering</a:t>
            </a:r>
          </a:p>
        </p:txBody>
      </p:sp>
      <p:pic>
        <p:nvPicPr>
          <p:cNvPr id="4" name="Tijdelijke aanduiding voor inhoud 3">
            <a:extLst>
              <a:ext uri="{FF2B5EF4-FFF2-40B4-BE49-F238E27FC236}">
                <a16:creationId xmlns:a16="http://schemas.microsoft.com/office/drawing/2014/main" xmlns="" id="{87323DA5-6F55-4275-B2F9-9E193106D4C9}"/>
              </a:ext>
            </a:extLst>
          </p:cNvPr>
          <p:cNvPicPr>
            <a:picLocks noGrp="1" noChangeAspect="1"/>
          </p:cNvPicPr>
          <p:nvPr>
            <p:ph idx="1"/>
          </p:nvPr>
        </p:nvPicPr>
        <p:blipFill>
          <a:blip r:embed="rId3"/>
          <a:stretch>
            <a:fillRect/>
          </a:stretch>
        </p:blipFill>
        <p:spPr>
          <a:xfrm>
            <a:off x="2452393" y="1286487"/>
            <a:ext cx="5459819" cy="5269222"/>
          </a:xfrm>
          <a:prstGeom prst="rect">
            <a:avLst/>
          </a:prstGeom>
        </p:spPr>
      </p:pic>
    </p:spTree>
    <p:extLst>
      <p:ext uri="{BB962C8B-B14F-4D97-AF65-F5344CB8AC3E}">
        <p14:creationId xmlns:p14="http://schemas.microsoft.com/office/powerpoint/2010/main" val="23983219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A30329C-8ED5-4A56-A19A-67EB8A06D97E}"/>
              </a:ext>
            </a:extLst>
          </p:cNvPr>
          <p:cNvSpPr>
            <a:spLocks noGrp="1"/>
          </p:cNvSpPr>
          <p:nvPr>
            <p:ph type="title"/>
          </p:nvPr>
        </p:nvSpPr>
        <p:spPr>
          <a:xfrm>
            <a:off x="948396" y="659075"/>
            <a:ext cx="9826626" cy="835901"/>
          </a:xfrm>
        </p:spPr>
        <p:txBody>
          <a:bodyPr/>
          <a:lstStyle/>
          <a:p>
            <a:r>
              <a:rPr lang="nl-NL" dirty="0" smtClean="0"/>
              <a:t>Altijd </a:t>
            </a:r>
            <a:r>
              <a:rPr lang="nl-NL" dirty="0"/>
              <a:t>met de mens op het netvlies</a:t>
            </a:r>
          </a:p>
        </p:txBody>
      </p:sp>
      <p:sp>
        <p:nvSpPr>
          <p:cNvPr id="4" name="Tijdelijke aanduiding voor tekst 3">
            <a:extLst>
              <a:ext uri="{FF2B5EF4-FFF2-40B4-BE49-F238E27FC236}">
                <a16:creationId xmlns:a16="http://schemas.microsoft.com/office/drawing/2014/main" xmlns="" id="{B833BA7B-C645-4C0D-B863-B402CE973AA5}"/>
              </a:ext>
            </a:extLst>
          </p:cNvPr>
          <p:cNvSpPr>
            <a:spLocks noGrp="1"/>
          </p:cNvSpPr>
          <p:nvPr>
            <p:ph type="body" sz="quarter" idx="10"/>
          </p:nvPr>
        </p:nvSpPr>
        <p:spPr/>
        <p:txBody>
          <a:bodyPr/>
          <a:lstStyle/>
          <a:p>
            <a:endParaRPr lang="nl-NL" dirty="0" smtClean="0"/>
          </a:p>
          <a:p>
            <a:endParaRPr lang="nl-NL" dirty="0"/>
          </a:p>
          <a:p>
            <a:r>
              <a:rPr lang="nl-NL" dirty="0" smtClean="0"/>
              <a:t>Samen </a:t>
            </a:r>
            <a:r>
              <a:rPr lang="nl-NL" dirty="0"/>
              <a:t>met Carla leven tot het einde</a:t>
            </a:r>
          </a:p>
        </p:txBody>
      </p:sp>
      <p:sp>
        <p:nvSpPr>
          <p:cNvPr id="6" name="Tekstvak 5">
            <a:extLst>
              <a:ext uri="{FF2B5EF4-FFF2-40B4-BE49-F238E27FC236}">
                <a16:creationId xmlns:a16="http://schemas.microsoft.com/office/drawing/2014/main" xmlns="" id="{ABFDF779-406E-4C49-B5D4-3E3A4405818E}"/>
              </a:ext>
            </a:extLst>
          </p:cNvPr>
          <p:cNvSpPr txBox="1"/>
          <p:nvPr/>
        </p:nvSpPr>
        <p:spPr>
          <a:xfrm>
            <a:off x="8353887" y="1925172"/>
            <a:ext cx="2676653" cy="584775"/>
          </a:xfrm>
          <a:prstGeom prst="rect">
            <a:avLst/>
          </a:prstGeom>
          <a:noFill/>
        </p:spPr>
        <p:txBody>
          <a:bodyPr wrap="square" lIns="91440" tIns="45720" rIns="91440" bIns="45720" rtlCol="0" anchor="t">
            <a:spAutoFit/>
          </a:bodyPr>
          <a:lstStyle/>
          <a:p>
            <a:endParaRPr lang="nl-NL" sz="1400">
              <a:cs typeface="Calibri"/>
            </a:endParaRPr>
          </a:p>
          <a:p>
            <a:endParaRPr lang="nl-NL">
              <a:cs typeface="Calibri"/>
            </a:endParaRPr>
          </a:p>
        </p:txBody>
      </p:sp>
      <p:sp>
        <p:nvSpPr>
          <p:cNvPr id="3" name="Tekstvak 2">
            <a:hlinkClick r:id="rId3"/>
            <a:extLst>
              <a:ext uri="{FF2B5EF4-FFF2-40B4-BE49-F238E27FC236}">
                <a16:creationId xmlns:a16="http://schemas.microsoft.com/office/drawing/2014/main" xmlns="" id="{B781ED4F-AAE1-47E0-899D-40858FC38502}"/>
              </a:ext>
            </a:extLst>
          </p:cNvPr>
          <p:cNvSpPr txBox="1"/>
          <p:nvPr/>
        </p:nvSpPr>
        <p:spPr>
          <a:xfrm>
            <a:off x="948512" y="4790352"/>
            <a:ext cx="6783221" cy="369332"/>
          </a:xfrm>
          <a:prstGeom prst="rect">
            <a:avLst/>
          </a:prstGeom>
          <a:noFill/>
        </p:spPr>
        <p:txBody>
          <a:bodyPr wrap="square" rtlCol="0">
            <a:spAutoFit/>
          </a:bodyPr>
          <a:lstStyle/>
          <a:p>
            <a:r>
              <a:rPr lang="nl-NL"/>
              <a:t>Filmpje Carla op YouTube</a:t>
            </a:r>
          </a:p>
        </p:txBody>
      </p:sp>
      <p:sp>
        <p:nvSpPr>
          <p:cNvPr id="5" name="Tijdelijke aanduiding voor inhoud 4"/>
          <p:cNvSpPr>
            <a:spLocks noGrp="1"/>
          </p:cNvSpPr>
          <p:nvPr>
            <p:ph idx="1"/>
          </p:nvPr>
        </p:nvSpPr>
        <p:spPr>
          <a:xfrm>
            <a:off x="949939" y="1827845"/>
            <a:ext cx="9826012" cy="2898207"/>
          </a:xfrm>
        </p:spPr>
        <p:txBody>
          <a:bodyPr/>
          <a:lstStyle/>
          <a:p>
            <a:endParaRPr lang="nl-NL" dirty="0" smtClean="0">
              <a:hlinkClick r:id="rId4"/>
            </a:endParaRPr>
          </a:p>
          <a:p>
            <a:endParaRPr lang="nl-NL" dirty="0">
              <a:hlinkClick r:id="rId4"/>
            </a:endParaRPr>
          </a:p>
          <a:p>
            <a:endParaRPr lang="nl-NL" dirty="0" smtClean="0">
              <a:hlinkClick r:id="rId4"/>
            </a:endParaRPr>
          </a:p>
          <a:p>
            <a:r>
              <a:rPr lang="nl-NL" dirty="0" smtClean="0">
                <a:hlinkClick r:id="rId4"/>
              </a:rPr>
              <a:t>https</a:t>
            </a:r>
            <a:r>
              <a:rPr lang="nl-NL" dirty="0">
                <a:hlinkClick r:id="rId4"/>
              </a:rPr>
              <a:t>://www.youtube.com/watch?v=kO-</a:t>
            </a:r>
            <a:r>
              <a:rPr lang="nl-NL" dirty="0" smtClean="0">
                <a:hlinkClick r:id="rId4"/>
              </a:rPr>
              <a:t>YE7adGrY</a:t>
            </a:r>
            <a:endParaRPr lang="nl-NL" dirty="0" smtClean="0"/>
          </a:p>
          <a:p>
            <a:endParaRPr lang="nl-NL" dirty="0"/>
          </a:p>
        </p:txBody>
      </p:sp>
    </p:spTree>
    <p:extLst>
      <p:ext uri="{BB962C8B-B14F-4D97-AF65-F5344CB8AC3E}">
        <p14:creationId xmlns:p14="http://schemas.microsoft.com/office/powerpoint/2010/main" val="36438622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A926A51-70FB-4C36-BE29-2C1CCB299443}"/>
              </a:ext>
            </a:extLst>
          </p:cNvPr>
          <p:cNvSpPr>
            <a:spLocks noGrp="1"/>
          </p:cNvSpPr>
          <p:nvPr>
            <p:ph type="title"/>
          </p:nvPr>
        </p:nvSpPr>
        <p:spPr>
          <a:xfrm>
            <a:off x="659136" y="365125"/>
            <a:ext cx="10694664" cy="1325563"/>
          </a:xfrm>
        </p:spPr>
        <p:txBody>
          <a:bodyPr/>
          <a:lstStyle/>
          <a:p>
            <a:r>
              <a:rPr lang="nl-NL" dirty="0">
                <a:solidFill>
                  <a:schemeClr val="accent1"/>
                </a:solidFill>
              </a:rPr>
              <a:t>In gesprek met </a:t>
            </a:r>
            <a:r>
              <a:rPr lang="nl-NL" dirty="0" smtClean="0">
                <a:solidFill>
                  <a:schemeClr val="accent1"/>
                </a:solidFill>
              </a:rPr>
              <a:t>elkaar in </a:t>
            </a:r>
            <a:r>
              <a:rPr lang="nl-NL" dirty="0" err="1" smtClean="0">
                <a:solidFill>
                  <a:schemeClr val="accent1"/>
                </a:solidFill>
              </a:rPr>
              <a:t>breakout</a:t>
            </a:r>
            <a:r>
              <a:rPr lang="nl-NL" dirty="0" smtClean="0">
                <a:solidFill>
                  <a:schemeClr val="accent1"/>
                </a:solidFill>
              </a:rPr>
              <a:t> rooms</a:t>
            </a:r>
            <a:endParaRPr lang="nl-NL" dirty="0">
              <a:solidFill>
                <a:schemeClr val="accent1"/>
              </a:solidFill>
            </a:endParaRPr>
          </a:p>
        </p:txBody>
      </p:sp>
      <p:sp>
        <p:nvSpPr>
          <p:cNvPr id="3" name="Tijdelijke aanduiding voor inhoud 2">
            <a:extLst>
              <a:ext uri="{FF2B5EF4-FFF2-40B4-BE49-F238E27FC236}">
                <a16:creationId xmlns:a16="http://schemas.microsoft.com/office/drawing/2014/main" xmlns="" id="{68E8D483-50C4-43DA-8E55-7E62D4F3ED5A}"/>
              </a:ext>
            </a:extLst>
          </p:cNvPr>
          <p:cNvSpPr>
            <a:spLocks noGrp="1"/>
          </p:cNvSpPr>
          <p:nvPr>
            <p:ph idx="1"/>
          </p:nvPr>
        </p:nvSpPr>
        <p:spPr>
          <a:xfrm>
            <a:off x="621384" y="1778491"/>
            <a:ext cx="10515600" cy="4351338"/>
          </a:xfrm>
        </p:spPr>
        <p:txBody>
          <a:bodyPr/>
          <a:lstStyle/>
          <a:p>
            <a:pPr marL="0" indent="0">
              <a:buNone/>
            </a:pPr>
            <a:r>
              <a:rPr lang="nl-NL" dirty="0" smtClean="0"/>
              <a:t>Carla is meer dan een patiënt met COPD:</a:t>
            </a:r>
          </a:p>
          <a:p>
            <a:pPr marL="0" indent="0">
              <a:buNone/>
            </a:pPr>
            <a:endParaRPr lang="nl-NL" dirty="0"/>
          </a:p>
          <a:p>
            <a:r>
              <a:rPr lang="nl-NL" dirty="0" smtClean="0"/>
              <a:t>Hoe kijk jij naar Carla?</a:t>
            </a:r>
          </a:p>
          <a:p>
            <a:r>
              <a:rPr lang="nl-NL" dirty="0" smtClean="0"/>
              <a:t>Wat zie jij op de sociale of andere dimensies?</a:t>
            </a:r>
          </a:p>
          <a:p>
            <a:r>
              <a:rPr lang="nl-NL" dirty="0" smtClean="0"/>
              <a:t>Wat helpt Carla en haar zoon te </a:t>
            </a:r>
            <a:r>
              <a:rPr lang="nl-NL" dirty="0" err="1" smtClean="0"/>
              <a:t>Léven</a:t>
            </a:r>
            <a:r>
              <a:rPr lang="nl-NL" dirty="0" smtClean="0"/>
              <a:t> tot het einde? </a:t>
            </a:r>
          </a:p>
          <a:p>
            <a:endParaRPr lang="nl-NL" dirty="0" smtClean="0"/>
          </a:p>
          <a:p>
            <a:endParaRPr lang="nl-NL" dirty="0" smtClean="0"/>
          </a:p>
          <a:p>
            <a:endParaRPr lang="nl-NL" dirty="0"/>
          </a:p>
        </p:txBody>
      </p:sp>
    </p:spTree>
    <p:extLst>
      <p:ext uri="{BB962C8B-B14F-4D97-AF65-F5344CB8AC3E}">
        <p14:creationId xmlns:p14="http://schemas.microsoft.com/office/powerpoint/2010/main" val="12504964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accent1"/>
                </a:solidFill>
              </a:rPr>
              <a:t>Samenwerken in de praktijk</a:t>
            </a:r>
            <a:endParaRPr lang="nl-NL" dirty="0">
              <a:solidFill>
                <a:schemeClr val="accent1"/>
              </a:solidFill>
            </a:endParaRPr>
          </a:p>
        </p:txBody>
      </p:sp>
      <p:sp>
        <p:nvSpPr>
          <p:cNvPr id="3" name="Tijdelijke aanduiding voor inhoud 2"/>
          <p:cNvSpPr>
            <a:spLocks noGrp="1"/>
          </p:cNvSpPr>
          <p:nvPr>
            <p:ph idx="1"/>
          </p:nvPr>
        </p:nvSpPr>
        <p:spPr>
          <a:xfrm>
            <a:off x="838200" y="1446751"/>
            <a:ext cx="10515600" cy="4730212"/>
          </a:xfrm>
        </p:spPr>
        <p:txBody>
          <a:bodyPr>
            <a:normAutofit/>
          </a:bodyPr>
          <a:lstStyle/>
          <a:p>
            <a:pPr marL="0" indent="0">
              <a:buNone/>
            </a:pPr>
            <a:r>
              <a:rPr lang="nl-NL" sz="2000" dirty="0">
                <a:solidFill>
                  <a:schemeClr val="accent2"/>
                </a:solidFill>
                <a:ea typeface="Calibri" panose="020F0502020204030204" pitchFamily="34" charset="0"/>
                <a:cs typeface="Calibri"/>
              </a:rPr>
              <a:t>H</a:t>
            </a:r>
            <a:r>
              <a:rPr lang="nl-NL" sz="2000" dirty="0" smtClean="0">
                <a:solidFill>
                  <a:schemeClr val="accent2"/>
                </a:solidFill>
                <a:ea typeface="Calibri" panose="020F0502020204030204" pitchFamily="34" charset="0"/>
                <a:cs typeface="Calibri"/>
              </a:rPr>
              <a:t>uisarts:</a:t>
            </a:r>
          </a:p>
          <a:p>
            <a:pPr marL="0" indent="0">
              <a:buNone/>
            </a:pPr>
            <a:r>
              <a:rPr lang="nl-NL" sz="2000" dirty="0" smtClean="0">
                <a:solidFill>
                  <a:srgbClr val="212529"/>
                </a:solidFill>
                <a:ea typeface="Calibri" panose="020F0502020204030204" pitchFamily="34" charset="0"/>
              </a:rPr>
              <a:t>‘Dankzij </a:t>
            </a:r>
            <a:r>
              <a:rPr lang="nl-NL" sz="2000" dirty="0">
                <a:solidFill>
                  <a:srgbClr val="212529"/>
                </a:solidFill>
                <a:ea typeface="Calibri" panose="020F0502020204030204" pitchFamily="34" charset="0"/>
              </a:rPr>
              <a:t>dit project van Agora in onze gemeente, overleggen wij als huisartsen nu structureel met de </a:t>
            </a:r>
            <a:r>
              <a:rPr lang="nl-NL" sz="2000" dirty="0" err="1">
                <a:solidFill>
                  <a:srgbClr val="212529"/>
                </a:solidFill>
                <a:ea typeface="Calibri" panose="020F0502020204030204" pitchFamily="34" charset="0"/>
              </a:rPr>
              <a:t>Wmo</a:t>
            </a:r>
            <a:r>
              <a:rPr lang="nl-NL" sz="2000" dirty="0">
                <a:solidFill>
                  <a:srgbClr val="212529"/>
                </a:solidFill>
                <a:ea typeface="Calibri" panose="020F0502020204030204" pitchFamily="34" charset="0"/>
              </a:rPr>
              <a:t>-consulenten van de gemeente en met de thuiszorg. Andere partners zoals geestelijk verzorgers sluiten soms ad hoc </a:t>
            </a:r>
            <a:r>
              <a:rPr lang="nl-NL" sz="2000" dirty="0" smtClean="0">
                <a:solidFill>
                  <a:srgbClr val="212529"/>
                </a:solidFill>
                <a:ea typeface="Calibri" panose="020F0502020204030204" pitchFamily="34" charset="0"/>
              </a:rPr>
              <a:t>aan</a:t>
            </a:r>
            <a:r>
              <a:rPr lang="is-IS" sz="2000" dirty="0" smtClean="0">
                <a:solidFill>
                  <a:srgbClr val="212529"/>
                </a:solidFill>
                <a:ea typeface="Calibri" panose="020F0502020204030204" pitchFamily="34" charset="0"/>
              </a:rPr>
              <a:t>…..</a:t>
            </a:r>
            <a:endParaRPr lang="nl-NL" sz="2000" dirty="0">
              <a:ea typeface="Calibri" panose="020F0502020204030204" pitchFamily="34" charset="0"/>
            </a:endParaRPr>
          </a:p>
          <a:p>
            <a:pPr marL="0" indent="0">
              <a:buNone/>
            </a:pPr>
            <a:r>
              <a:rPr lang="nl-NL" sz="2000" dirty="0" smtClean="0">
                <a:solidFill>
                  <a:srgbClr val="212529"/>
                </a:solidFill>
                <a:ea typeface="Calibri" panose="020F0502020204030204" pitchFamily="34" charset="0"/>
              </a:rPr>
              <a:t>Ik </a:t>
            </a:r>
            <a:r>
              <a:rPr lang="nl-NL" sz="2000" dirty="0">
                <a:solidFill>
                  <a:srgbClr val="212529"/>
                </a:solidFill>
                <a:ea typeface="Calibri" panose="020F0502020204030204" pitchFamily="34" charset="0"/>
              </a:rPr>
              <a:t>zie duidelijk het positieve effect van betere samenwerking op de directe zorg voor de </a:t>
            </a:r>
            <a:r>
              <a:rPr lang="nl-NL" sz="2000" dirty="0" smtClean="0">
                <a:solidFill>
                  <a:srgbClr val="212529"/>
                </a:solidFill>
                <a:ea typeface="Calibri" panose="020F0502020204030204" pitchFamily="34" charset="0"/>
              </a:rPr>
              <a:t>patiënten.’</a:t>
            </a:r>
            <a:r>
              <a:rPr lang="nl-NL" sz="2000" dirty="0">
                <a:solidFill>
                  <a:srgbClr val="212529"/>
                </a:solidFill>
                <a:ea typeface="Calibri" panose="020F0502020204030204" pitchFamily="34" charset="0"/>
              </a:rPr>
              <a:t> </a:t>
            </a:r>
          </a:p>
          <a:p>
            <a:pPr marL="0" indent="0">
              <a:buNone/>
            </a:pPr>
            <a:r>
              <a:rPr lang="nl-NL" sz="2000" dirty="0" smtClean="0">
                <a:solidFill>
                  <a:schemeClr val="accent2"/>
                </a:solidFill>
                <a:ea typeface="Calibri" panose="020F0502020204030204" pitchFamily="34" charset="0"/>
              </a:rPr>
              <a:t>Wijkverpleegkundige:</a:t>
            </a:r>
            <a:endParaRPr lang="nl-NL" sz="2000" dirty="0">
              <a:solidFill>
                <a:schemeClr val="accent2"/>
              </a:solidFill>
              <a:ea typeface="Calibri" panose="020F0502020204030204" pitchFamily="34" charset="0"/>
            </a:endParaRPr>
          </a:p>
          <a:p>
            <a:pPr marL="0" indent="0">
              <a:buNone/>
            </a:pPr>
            <a:r>
              <a:rPr lang="nl-NL" sz="2000" dirty="0" smtClean="0"/>
              <a:t>‘Mijn eyeopener: de </a:t>
            </a:r>
            <a:r>
              <a:rPr lang="nl-NL" sz="2000" dirty="0"/>
              <a:t>meerwaarde van een sociaal werker. Ik dacht altijd dat ik wel redelijk zicht had op het </a:t>
            </a:r>
            <a:r>
              <a:rPr lang="nl-NL" sz="2000" dirty="0" smtClean="0"/>
              <a:t>sociaal </a:t>
            </a:r>
            <a:r>
              <a:rPr lang="nl-NL" sz="2000" dirty="0"/>
              <a:t>domein en wat er zich ‘achter de voordeur’ afspeelt, maar je kunt zo veel meer voor iemand betekenen</a:t>
            </a:r>
            <a:r>
              <a:rPr lang="nl-NL" sz="2000" dirty="0" smtClean="0"/>
              <a:t>.’</a:t>
            </a:r>
          </a:p>
          <a:p>
            <a:pPr marL="0" indent="0">
              <a:buNone/>
            </a:pPr>
            <a:r>
              <a:rPr lang="nl-NL" sz="2000" dirty="0" err="1" smtClean="0">
                <a:solidFill>
                  <a:schemeClr val="accent2"/>
                </a:solidFill>
              </a:rPr>
              <a:t>Wmo</a:t>
            </a:r>
            <a:r>
              <a:rPr lang="nl-NL" sz="2000" dirty="0" smtClean="0">
                <a:solidFill>
                  <a:schemeClr val="accent2"/>
                </a:solidFill>
              </a:rPr>
              <a:t>-consulent:</a:t>
            </a:r>
            <a:endParaRPr lang="nl-NL" dirty="0" smtClean="0"/>
          </a:p>
          <a:p>
            <a:pPr marL="0" indent="0">
              <a:buNone/>
            </a:pPr>
            <a:r>
              <a:rPr lang="nl-NL" sz="2000" dirty="0" smtClean="0"/>
              <a:t>‘Ik ga vaker </a:t>
            </a:r>
            <a:r>
              <a:rPr lang="nl-NL" sz="2000" dirty="0"/>
              <a:t>samen met de wijkverpleegkundige op huisbezoek. Ook zijn wij als </a:t>
            </a:r>
            <a:r>
              <a:rPr lang="nl-NL" sz="2000" dirty="0" err="1"/>
              <a:t>Wmo</a:t>
            </a:r>
            <a:r>
              <a:rPr lang="nl-NL" sz="2000" dirty="0"/>
              <a:t>-consulenten geïntroduceerd bij het Multidisciplinair Overleg bij </a:t>
            </a:r>
            <a:r>
              <a:rPr lang="nl-NL" sz="2000" dirty="0" smtClean="0"/>
              <a:t>huisartsen</a:t>
            </a:r>
            <a:r>
              <a:rPr lang="is-IS" sz="2000" dirty="0" smtClean="0"/>
              <a:t>…</a:t>
            </a:r>
            <a:r>
              <a:rPr lang="nl-NL" sz="2000" dirty="0" smtClean="0"/>
              <a:t>. Door de korte lijnen zijn de juiste professional eerder in beeld.’</a:t>
            </a:r>
            <a:endParaRPr lang="nl-NL" sz="2000" dirty="0"/>
          </a:p>
          <a:p>
            <a:pPr marL="0" indent="0">
              <a:buNone/>
            </a:pPr>
            <a:endParaRPr lang="nl-NL" sz="2000" dirty="0">
              <a:solidFill>
                <a:schemeClr val="accent2"/>
              </a:solidFill>
            </a:endParaRPr>
          </a:p>
        </p:txBody>
      </p:sp>
    </p:spTree>
    <p:extLst>
      <p:ext uri="{BB962C8B-B14F-4D97-AF65-F5344CB8AC3E}">
        <p14:creationId xmlns:p14="http://schemas.microsoft.com/office/powerpoint/2010/main" val="2332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accent1"/>
                </a:solidFill>
              </a:rPr>
              <a:t>Samenwerken: 1 + 1 = 3</a:t>
            </a:r>
            <a:endParaRPr lang="nl-NL" dirty="0">
              <a:solidFill>
                <a:schemeClr val="accent1"/>
              </a:solidFill>
            </a:endParaRPr>
          </a:p>
        </p:txBody>
      </p:sp>
      <p:pic>
        <p:nvPicPr>
          <p:cNvPr id="4" name="Tijdelijke aanduiding voor inhoud 3" descr="0002.jpg"/>
          <p:cNvPicPr>
            <a:picLocks noGrp="1" noChangeAspect="1"/>
          </p:cNvPicPr>
          <p:nvPr>
            <p:ph idx="1"/>
          </p:nvPr>
        </p:nvPicPr>
        <p:blipFill>
          <a:blip r:embed="rId3">
            <a:extLst>
              <a:ext uri="{28A0092B-C50C-407E-A947-70E740481C1C}">
                <a14:useLocalDpi xmlns:a14="http://schemas.microsoft.com/office/drawing/2010/main" val="0"/>
              </a:ext>
            </a:extLst>
          </a:blip>
          <a:srcRect l="-27210" r="-27210"/>
          <a:stretch>
            <a:fillRect/>
          </a:stretch>
        </p:blipFill>
        <p:spPr>
          <a:xfrm>
            <a:off x="0" y="1382113"/>
            <a:ext cx="9826625" cy="4500562"/>
          </a:xfrm>
        </p:spPr>
      </p:pic>
    </p:spTree>
    <p:extLst>
      <p:ext uri="{BB962C8B-B14F-4D97-AF65-F5344CB8AC3E}">
        <p14:creationId xmlns:p14="http://schemas.microsoft.com/office/powerpoint/2010/main" val="15572808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solidFill>
                  <a:schemeClr val="accent1"/>
                </a:solidFill>
              </a:rPr>
              <a:t>Breakout</a:t>
            </a:r>
            <a:r>
              <a:rPr lang="nl-NL" dirty="0" smtClean="0">
                <a:solidFill>
                  <a:schemeClr val="accent1"/>
                </a:solidFill>
              </a:rPr>
              <a:t> room</a:t>
            </a:r>
            <a:endParaRPr lang="nl-NL" dirty="0">
              <a:solidFill>
                <a:schemeClr val="accent1"/>
              </a:solidFill>
            </a:endParaRPr>
          </a:p>
        </p:txBody>
      </p:sp>
      <p:sp>
        <p:nvSpPr>
          <p:cNvPr id="3" name="Tijdelijke aanduiding voor inhoud 2"/>
          <p:cNvSpPr>
            <a:spLocks noGrp="1"/>
          </p:cNvSpPr>
          <p:nvPr>
            <p:ph idx="1"/>
          </p:nvPr>
        </p:nvSpPr>
        <p:spPr/>
        <p:txBody>
          <a:bodyPr/>
          <a:lstStyle/>
          <a:p>
            <a:pPr marL="0" indent="0">
              <a:buNone/>
            </a:pPr>
            <a:endParaRPr lang="nl-NL" dirty="0" smtClean="0"/>
          </a:p>
          <a:p>
            <a:pPr>
              <a:buFontTx/>
              <a:buChar char="-"/>
            </a:pPr>
            <a:r>
              <a:rPr lang="nl-NL" dirty="0" smtClean="0"/>
              <a:t>Bedenk 3 professionals met wie je had willen samenwerken (en die niet in beeld waren)</a:t>
            </a:r>
          </a:p>
          <a:p>
            <a:pPr>
              <a:buFontTx/>
              <a:buChar char="-"/>
            </a:pPr>
            <a:r>
              <a:rPr lang="nl-NL" dirty="0" smtClean="0"/>
              <a:t>OF:</a:t>
            </a:r>
          </a:p>
          <a:p>
            <a:pPr>
              <a:buFontTx/>
              <a:buChar char="-"/>
            </a:pPr>
            <a:r>
              <a:rPr lang="nl-NL" dirty="0" smtClean="0"/>
              <a:t>Bedenk 3 professionals van wie je graag wilt weten wat zij voor ‘Carla’ kunnen betekenen?</a:t>
            </a:r>
            <a:endParaRPr lang="nl-NL" dirty="0"/>
          </a:p>
        </p:txBody>
      </p:sp>
    </p:spTree>
    <p:extLst>
      <p:ext uri="{BB962C8B-B14F-4D97-AF65-F5344CB8AC3E}">
        <p14:creationId xmlns:p14="http://schemas.microsoft.com/office/powerpoint/2010/main" val="3208341593"/>
      </p:ext>
    </p:extLst>
  </p:cSld>
  <p:clrMapOvr>
    <a:masterClrMapping/>
  </p:clrMapOvr>
</p:sld>
</file>

<file path=ppt/theme/theme1.xml><?xml version="1.0" encoding="utf-8"?>
<a:theme xmlns:a="http://schemas.openxmlformats.org/drawingml/2006/main" name="Cover">
  <a:themeElements>
    <a:clrScheme name="Agora 1">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Cover">
  <a:themeElements>
    <a:clrScheme name="Agora 1">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Cover">
  <a:themeElements>
    <a:clrScheme name="Agora 1">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Basis bocht links onder">
  <a:themeElements>
    <a:clrScheme name="Agora 1">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Basis leeg">
  <a:themeElements>
    <a:clrScheme name="Agora 1">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Eind pagina">
  <a:themeElements>
    <a:clrScheme name="Agora 1">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Agora">
  <a:themeElements>
    <a:clrScheme name="Agora">
      <a:dk1>
        <a:srgbClr val="4B415C"/>
      </a:dk1>
      <a:lt1>
        <a:srgbClr val="FFFFFF"/>
      </a:lt1>
      <a:dk2>
        <a:srgbClr val="44546A"/>
      </a:dk2>
      <a:lt2>
        <a:srgbClr val="E7E6E6"/>
      </a:lt2>
      <a:accent1>
        <a:srgbClr val="1E959A"/>
      </a:accent1>
      <a:accent2>
        <a:srgbClr val="ED7D31"/>
      </a:accent2>
      <a:accent3>
        <a:srgbClr val="625970"/>
      </a:accent3>
      <a:accent4>
        <a:srgbClr val="43A4A7"/>
      </a:accent4>
      <a:accent5>
        <a:srgbClr val="F2924C"/>
      </a:accent5>
      <a:accent6>
        <a:srgbClr val="A29DAB"/>
      </a:accent6>
      <a:hlink>
        <a:srgbClr val="F8BE99"/>
      </a:hlink>
      <a:folHlink>
        <a:srgbClr val="EE8030"/>
      </a:folHlink>
    </a:clrScheme>
    <a:fontScheme name="Ago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gora.potx" id="{9CDB1AC8-ABD1-4DD9-BEAF-BD5943B5DDD0}" vid="{74F03CDC-1D39-4A91-B990-6CC38639062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4C964548867B4FB01C2E52D76C867C" ma:contentTypeVersion="12" ma:contentTypeDescription="Create a new document." ma:contentTypeScope="" ma:versionID="8b98bc6ead98d14d19a51c360ebf788f">
  <xsd:schema xmlns:xsd="http://www.w3.org/2001/XMLSchema" xmlns:xs="http://www.w3.org/2001/XMLSchema" xmlns:p="http://schemas.microsoft.com/office/2006/metadata/properties" xmlns:ns2="e4b76a6d-9882-400d-97ef-846258cd3556" xmlns:ns3="6a72f753-f0de-48f7-b279-cfa9dccbaf64" targetNamespace="http://schemas.microsoft.com/office/2006/metadata/properties" ma:root="true" ma:fieldsID="428033539347efbdfd794364af973fb6" ns2:_="" ns3:_="">
    <xsd:import namespace="e4b76a6d-9882-400d-97ef-846258cd3556"/>
    <xsd:import namespace="6a72f753-f0de-48f7-b279-cfa9dccba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b76a6d-9882-400d-97ef-846258cd355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72f753-f0de-48f7-b279-cfa9dccbaf6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54BCDE-3300-4115-9BBE-FC3A33DD3666}">
  <ds:schemaRefs>
    <ds:schemaRef ds:uri="88923c1d-ab83-4214-94d5-c9a301d6349f"/>
    <ds:schemaRef ds:uri="eb59bb8a-1777-47f4-a731-b16bbddca4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D5B3E76-EDE6-4188-8815-57661B5C3269}">
  <ds:schemaRefs>
    <ds:schemaRef ds:uri="6a72f753-f0de-48f7-b279-cfa9dccbaf64"/>
    <ds:schemaRef ds:uri="e4b76a6d-9882-400d-97ef-846258cd35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3FBC27-C08F-458A-ACB8-C24CAA43ED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607</TotalTime>
  <Words>450</Words>
  <Application>Microsoft Macintosh PowerPoint</Application>
  <PresentationFormat>Aangepast</PresentationFormat>
  <Paragraphs>76</Paragraphs>
  <Slides>12</Slides>
  <Notes>5</Notes>
  <HiddenSlides>0</HiddenSlides>
  <MMClips>0</MMClips>
  <ScaleCrop>false</ScaleCrop>
  <HeadingPairs>
    <vt:vector size="4" baseType="variant">
      <vt:variant>
        <vt:lpstr>Thema</vt:lpstr>
      </vt:variant>
      <vt:variant>
        <vt:i4>7</vt:i4>
      </vt:variant>
      <vt:variant>
        <vt:lpstr>Diatitels</vt:lpstr>
      </vt:variant>
      <vt:variant>
        <vt:i4>12</vt:i4>
      </vt:variant>
    </vt:vector>
  </HeadingPairs>
  <TitlesOfParts>
    <vt:vector size="19" baseType="lpstr">
      <vt:lpstr>Cover</vt:lpstr>
      <vt:lpstr>3_Cover</vt:lpstr>
      <vt:lpstr>4_Cover</vt:lpstr>
      <vt:lpstr>Basis bocht links onder</vt:lpstr>
      <vt:lpstr>Basis leeg</vt:lpstr>
      <vt:lpstr>Eind pagina</vt:lpstr>
      <vt:lpstr>Agora</vt:lpstr>
      <vt:lpstr>PowerPoint-presentatie</vt:lpstr>
      <vt:lpstr>PowerPoint-presentatie</vt:lpstr>
      <vt:lpstr>De palliatieve benadering in de volle breedte</vt:lpstr>
      <vt:lpstr>Vier dimensies in de palliatieve benadering</vt:lpstr>
      <vt:lpstr>Altijd met de mens op het netvlies</vt:lpstr>
      <vt:lpstr>In gesprek met elkaar in breakout rooms</vt:lpstr>
      <vt:lpstr>Samenwerken in de praktijk</vt:lpstr>
      <vt:lpstr>Samenwerken: 1 + 1 = 3</vt:lpstr>
      <vt:lpstr>Breakout room</vt:lpstr>
      <vt:lpstr>PowerPoint-presentatie</vt:lpstr>
      <vt:lpstr>De volle breedte…...</vt:lpstr>
      <vt:lpstr>PowerPoint-presentatie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Henriëtte van Asch</dc:creator>
  <cp:lastModifiedBy>Sandrina Sangers</cp:lastModifiedBy>
  <cp:revision>21</cp:revision>
  <cp:lastPrinted>2020-11-26T13:38:36Z</cp:lastPrinted>
  <dcterms:created xsi:type="dcterms:W3CDTF">2020-05-13T14:18:11Z</dcterms:created>
  <dcterms:modified xsi:type="dcterms:W3CDTF">2021-05-20T11:35:18Z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0x010100C74C964548867B4FB01C2E52D76C867C</vt:lpwstr>
  </property>
</Properties>
</file>